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5" r:id="rId3"/>
    <p:sldId id="266" r:id="rId4"/>
    <p:sldId id="267" r:id="rId5"/>
    <p:sldId id="258" r:id="rId6"/>
    <p:sldId id="263" r:id="rId7"/>
    <p:sldId id="264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82" autoAdjust="0"/>
  </p:normalViewPr>
  <p:slideViewPr>
    <p:cSldViewPr>
      <p:cViewPr varScale="1">
        <p:scale>
          <a:sx n="41" d="100"/>
          <a:sy n="41" d="100"/>
        </p:scale>
        <p:origin x="-153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6D14D-41A1-4D2C-AA3F-2404FE074A0F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125E7-53C4-43C4-80D4-F364B8BAA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95A6-0E97-4FFD-9000-0DBF0D580C5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mainly on Twitter – </a:t>
            </a:r>
          </a:p>
          <a:p>
            <a:r>
              <a:rPr lang="en-US" dirty="0" smtClean="0"/>
              <a:t>Only marginally useful on </a:t>
            </a:r>
            <a:r>
              <a:rPr lang="en-US" dirty="0" err="1" smtClean="0"/>
              <a:t>Linkedin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Edit Profile</a:t>
            </a:r>
          </a:p>
          <a:p>
            <a:r>
              <a:rPr lang="en-US" baseline="0" dirty="0" smtClean="0"/>
              <a:t>Fill out all sections as completely as possible</a:t>
            </a:r>
          </a:p>
          <a:p>
            <a:r>
              <a:rPr lang="en-US" baseline="0" dirty="0" smtClean="0"/>
              <a:t>Add AgGateway under the “Volunteer Experience” (above) or in your Professional Experience space.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146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8A7BBD-D549-2643-BA07-63022BA57171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85800"/>
            <a:ext cx="2892109" cy="1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BED97308-9883-6B45-ADBE-DEEE21EDB111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6027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0E6BD687-0F85-574F-B699-889E929659A1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229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6AC9188E-9B68-8F4F-895B-CE3F31E4BA4C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961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666653A1-A002-8947-860A-54DAC74034B4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0331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A1C842E7-FEA5-BE4D-AC84-D5D21933236D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2791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1DD92D16-328F-5348-AF2D-7B61BD1C7954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37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430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77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34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56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89BE3-A0BC-D941-803B-4FDECC26AE8B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282825"/>
            <a:ext cx="777240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Click to edit Master title style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685800"/>
            <a:ext cx="2892109" cy="1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2900"/>
            <a:ext cx="8369300" cy="524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50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F0A9C8-D20E-2B45-9DF5-A04C54B34F37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3026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89BE3-A0BC-D941-803B-4FDECC26AE8B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2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89BE3-A0BC-D941-803B-4FDECC26AE8B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A222B14F-7D40-0748-91D5-C82EDA02FB0A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1371600"/>
            <a:ext cx="2774385" cy="1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89BE3-A0BC-D941-803B-4FDECC26AE8B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1200" cap="all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Click to edit Master title style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1371600"/>
            <a:ext cx="2774385" cy="1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88FAFB69-60CC-804C-84AF-171AB416D322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9661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F1CA29CA-767D-4E4B-987F-3C8E49737A3C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endParaRPr lang="en-US" kern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3687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2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543800" y="6019800"/>
            <a:ext cx="1369539" cy="723899"/>
          </a:xfrm>
          <a:prstGeom prst="rect">
            <a:avLst/>
          </a:prstGeom>
        </p:spPr>
      </p:pic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88720" marR="0" lvl="4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0" y="0"/>
            <a:ext cx="9220200" cy="381000"/>
          </a:xfrm>
          <a:prstGeom prst="rect">
            <a:avLst/>
          </a:prstGeom>
          <a:solidFill>
            <a:srgbClr val="4F81BD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689BE3-A0BC-D941-803B-4FDECC26AE8B}" type="datetime1">
              <a:rPr lang="en-US" kern="0" smtClean="0"/>
              <a:pPr>
                <a:defRPr/>
              </a:pPr>
              <a:t>3/7/2016</a:t>
            </a:fld>
            <a:endParaRPr lang="en-US" kern="0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93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chemeClr val="tx2"/>
          </a:solidFill>
          <a:latin typeface="Cambria"/>
          <a:ea typeface="+mj-ea"/>
          <a:cs typeface="Cambria"/>
        </a:defRPr>
      </a:lvl1pPr>
    </p:titleStyle>
    <p:bodyStyle>
      <a:lvl1pPr marL="18288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ocial@aggateway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AgGateway Social Media</a:t>
            </a:r>
            <a:endParaRPr lang="en-US" cap="none" dirty="0"/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Simple ways to amplify our message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1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57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all cases…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If you want to send a message on behalf of AgGateway, let us know! – </a:t>
            </a:r>
            <a:r>
              <a:rPr lang="en-US" sz="3600" dirty="0" smtClean="0">
                <a:hlinkClick r:id="rId2"/>
              </a:rPr>
              <a:t>social@AgGateway.org</a:t>
            </a:r>
            <a:r>
              <a:rPr lang="en-US" sz="3600" dirty="0" smtClean="0"/>
              <a:t>.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10</a:t>
            </a:fld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338865">
            <a:off x="4923056" y="45431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sz="3300" i="1" dirty="0" smtClean="0">
                <a:solidFill>
                  <a:schemeClr val="tx2">
                    <a:lumMod val="75000"/>
                  </a:schemeClr>
                </a:solidFill>
              </a:rPr>
              <a:t>“Please tell everyone about our council’s new resource.”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21190758">
            <a:off x="752066" y="3655680"/>
            <a:ext cx="5410200" cy="143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“Can we promote a conference that a lot of AgGateway members are attending?”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58248" y="729149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Arial Unicode MS" panose="020B0604020202020204" pitchFamily="34" charset="-128"/>
              </a:rPr>
              <a:t>AgGateway Social 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101AAa</a:t>
            </a:r>
            <a:endParaRPr 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03" y="2590800"/>
            <a:ext cx="5628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Live and love our story. </a:t>
            </a:r>
            <a:r>
              <a:rPr lang="en-US" sz="2800" b="1" dirty="0"/>
              <a:t>R</a:t>
            </a:r>
            <a:r>
              <a:rPr lang="en-US" sz="2800" b="1" dirty="0" smtClean="0"/>
              <a:t>ead our newsletter!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Practice </a:t>
            </a:r>
            <a:r>
              <a:rPr lang="en-US" sz="2800" dirty="0" smtClean="0"/>
              <a:t>LISTENING first – start by following AgGateway – simply like our updates and share.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248" y="1840512"/>
            <a:ext cx="5623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A910A"/>
                </a:solidFill>
              </a:rPr>
              <a:t>Getting </a:t>
            </a:r>
            <a:r>
              <a:rPr lang="en-US" sz="3200" b="1" dirty="0" smtClean="0">
                <a:solidFill>
                  <a:srgbClr val="FA910A"/>
                </a:solidFill>
              </a:rPr>
              <a:t>Started</a:t>
            </a:r>
            <a:endParaRPr lang="en-US" sz="3200" b="1" dirty="0">
              <a:solidFill>
                <a:srgbClr val="FA91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2700" y="2882900"/>
            <a:ext cx="2311400" cy="2349500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Don’t </a:t>
            </a:r>
            <a:r>
              <a:rPr lang="en-US" sz="2000" dirty="0" smtClean="0"/>
              <a:t>view social as yet another task – view it as a tool to help you reach your goals!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AgGateway Social </a:t>
            </a:r>
            <a:r>
              <a:rPr lang="en-US" dirty="0" smtClean="0"/>
              <a:t>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402" y="2184975"/>
            <a:ext cx="57432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Use our </a:t>
            </a:r>
            <a:r>
              <a:rPr lang="en-US" sz="2800" b="1" dirty="0" smtClean="0"/>
              <a:t>newsletter </a:t>
            </a:r>
            <a:r>
              <a:rPr lang="en-US" sz="2800" dirty="0" smtClean="0"/>
              <a:t>to </a:t>
            </a:r>
            <a:r>
              <a:rPr lang="en-US" sz="2800" dirty="0" smtClean="0"/>
              <a:t>post </a:t>
            </a:r>
            <a:r>
              <a:rPr lang="en-US" sz="2800" dirty="0"/>
              <a:t>u</a:t>
            </a:r>
            <a:r>
              <a:rPr lang="en-US" sz="2800" dirty="0" smtClean="0"/>
              <a:t>pdates </a:t>
            </a:r>
            <a:r>
              <a:rPr lang="en-US" sz="2800" dirty="0" smtClean="0"/>
              <a:t>on </a:t>
            </a:r>
            <a:r>
              <a:rPr lang="en-US" sz="2800" dirty="0" err="1" smtClean="0"/>
              <a:t>Linkedin</a:t>
            </a:r>
            <a:r>
              <a:rPr lang="en-US" sz="2800" dirty="0" smtClean="0"/>
              <a:t>. Just cut and paste title</a:t>
            </a:r>
            <a:r>
              <a:rPr lang="en-US" sz="2800" dirty="0"/>
              <a:t> </a:t>
            </a:r>
            <a:r>
              <a:rPr lang="en-US" sz="2800" dirty="0" smtClean="0"/>
              <a:t>and link.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Use </a:t>
            </a:r>
            <a:r>
              <a:rPr lang="en-US" sz="2800" dirty="0" smtClean="0"/>
              <a:t>appropriate hashtag(s</a:t>
            </a:r>
            <a:r>
              <a:rPr lang="en-US" sz="2800" dirty="0" smtClean="0"/>
              <a:t>): #AgGateway</a:t>
            </a:r>
          </a:p>
          <a:p>
            <a:pPr marL="342900" indent="-342900">
              <a:buAutoNum type="arabicPeriod"/>
            </a:pPr>
            <a:r>
              <a:rPr lang="en-US" sz="2800" dirty="0"/>
              <a:t>F</a:t>
            </a:r>
            <a:r>
              <a:rPr lang="en-US" sz="2800" dirty="0" smtClean="0"/>
              <a:t>ollow up </a:t>
            </a:r>
            <a:r>
              <a:rPr lang="en-US" sz="2800" dirty="0" smtClean="0"/>
              <a:t>o</a:t>
            </a:r>
            <a:r>
              <a:rPr lang="en-US" sz="2800" dirty="0" smtClean="0"/>
              <a:t>n your own posts with likes, comments, views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948" y="1600200"/>
            <a:ext cx="5623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28ACA"/>
                </a:solidFill>
              </a:rPr>
              <a:t>Publishing</a:t>
            </a:r>
            <a:endParaRPr lang="en-US" sz="3200" b="1" dirty="0">
              <a:solidFill>
                <a:srgbClr val="328AC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1474" y="2743200"/>
            <a:ext cx="2451100" cy="2281639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Space out your likes and comments over time to stay relevant long after posting.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AgGateway Social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Deep Dive: Hashtags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248" y="1524000"/>
            <a:ext cx="5623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Hashtags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03" y="2362200"/>
            <a:ext cx="53241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Our Preferred HT: #</a:t>
            </a:r>
            <a:r>
              <a:rPr lang="en-US" sz="2800" dirty="0" err="1" smtClean="0"/>
              <a:t>AgGateway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your </a:t>
            </a:r>
            <a:r>
              <a:rPr lang="en-US" sz="2800" dirty="0" smtClean="0"/>
              <a:t>Councils, add the pound sign: i.e., #</a:t>
            </a:r>
            <a:r>
              <a:rPr lang="en-US" sz="2800" dirty="0" err="1" smtClean="0"/>
              <a:t>CropNutrition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our </a:t>
            </a:r>
            <a:r>
              <a:rPr lang="en-US" sz="2800" dirty="0"/>
              <a:t>i</a:t>
            </a:r>
            <a:r>
              <a:rPr lang="en-US" sz="2800" dirty="0" smtClean="0"/>
              <a:t>ndustry</a:t>
            </a:r>
            <a:r>
              <a:rPr lang="en-US" sz="2800" dirty="0" smtClean="0"/>
              <a:t>, use hashtags that are popular and relevant: i.e., #corn #soybeans #plant16 #agriculture (etc.)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3012080"/>
            <a:ext cx="2336800" cy="2360020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Think of hashtags as “categories” or “filters”… Although sometimes they can just be clever.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AgGateway Social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680" y="1219200"/>
            <a:ext cx="8661919" cy="2590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Don’t have a profile? Create one (it’s free).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“Follow” AgGateway.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On your page, add that you’re active in AgGateway.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5</a:t>
            </a:fld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3795" r="11901" b="17841"/>
          <a:stretch/>
        </p:blipFill>
        <p:spPr bwMode="auto">
          <a:xfrm>
            <a:off x="2562808" y="3200400"/>
            <a:ext cx="6200192" cy="3506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Unicode MS" panose="020B0604020202020204" pitchFamily="34" charset="-128"/>
              </a:rPr>
              <a:t>Linkedin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Tips 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64" y="970929"/>
            <a:ext cx="5911072" cy="55470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711687" y="3744461"/>
            <a:ext cx="2504661" cy="1132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4340" y="2375165"/>
            <a:ext cx="1590261" cy="2031325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Add AgGateway to your </a:t>
            </a:r>
            <a:r>
              <a:rPr lang="en-US" b="1" dirty="0" smtClean="0">
                <a:solidFill>
                  <a:schemeClr val="bg1"/>
                </a:solidFill>
              </a:rPr>
              <a:t>professional, volunteer or board experience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Baby Step 4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030" y="2362200"/>
            <a:ext cx="5324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Comment/Like </a:t>
            </a:r>
            <a:r>
              <a:rPr lang="en-US" sz="2800" dirty="0" smtClean="0"/>
              <a:t>posts and updates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Give </a:t>
            </a:r>
            <a:r>
              <a:rPr lang="en-US" sz="2800" dirty="0" smtClean="0"/>
              <a:t>credit (mention </a:t>
            </a:r>
            <a:r>
              <a:rPr lang="en-US" sz="2800" dirty="0"/>
              <a:t>o</a:t>
            </a:r>
            <a:r>
              <a:rPr lang="en-US" sz="2800" dirty="0" smtClean="0"/>
              <a:t>thers)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Use @ </a:t>
            </a:r>
            <a:r>
              <a:rPr lang="en-US" sz="2800" dirty="0" smtClean="0"/>
              <a:t>symbol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Republish </a:t>
            </a:r>
            <a:r>
              <a:rPr lang="en-US" sz="2800" dirty="0"/>
              <a:t>o</a:t>
            </a:r>
            <a:r>
              <a:rPr lang="en-US" sz="2800" dirty="0" smtClean="0"/>
              <a:t>thers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Respond and converse</a:t>
            </a:r>
          </a:p>
          <a:p>
            <a:pPr marL="342900" indent="-342900">
              <a:buAutoNum type="arabicPeriod"/>
            </a:pP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2403" y="1524000"/>
            <a:ext cx="5623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Engaging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590800"/>
            <a:ext cx="2197100" cy="2194919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</a:t>
            </a:r>
          </a:p>
          <a:p>
            <a:pPr algn="ctr"/>
            <a:r>
              <a:rPr lang="en-US" sz="2000" dirty="0" smtClean="0"/>
              <a:t>Think of social media as a new way to have a CONVERSATION</a:t>
            </a: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AgGateway Social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8</a:t>
            </a:fld>
            <a:endParaRPr lang="en-US" kern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6301"/>
          <a:stretch/>
        </p:blipFill>
        <p:spPr bwMode="auto">
          <a:xfrm>
            <a:off x="838200" y="2438400"/>
            <a:ext cx="8001000" cy="4080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21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Follow AgGateway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Re-tweet stuff you like!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50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Facebook, Google+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Ditto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9</a:t>
            </a:fld>
            <a:endParaRPr lang="en-US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2997" r="21818" b="5166"/>
          <a:stretch/>
        </p:blipFill>
        <p:spPr bwMode="auto">
          <a:xfrm>
            <a:off x="2286000" y="1943878"/>
            <a:ext cx="5852160" cy="403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7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383</Words>
  <Application>Microsoft Office PowerPoint</Application>
  <PresentationFormat>On-screen Show (4:3)</PresentationFormat>
  <Paragraphs>73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AgGateway Social Media</vt:lpstr>
      <vt:lpstr>AgGateway Social 101</vt:lpstr>
      <vt:lpstr>AgGateway Social 101</vt:lpstr>
      <vt:lpstr>AgGateway Social 101</vt:lpstr>
      <vt:lpstr>LinkedIn</vt:lpstr>
      <vt:lpstr>PowerPoint Presentation</vt:lpstr>
      <vt:lpstr>AgGateway Social 101</vt:lpstr>
      <vt:lpstr>Twitter</vt:lpstr>
      <vt:lpstr>Facebook, Google+</vt:lpstr>
      <vt:lpstr>And in all cases…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Ruland</dc:creator>
  <cp:lastModifiedBy>Susan Ruland</cp:lastModifiedBy>
  <cp:revision>18</cp:revision>
  <dcterms:created xsi:type="dcterms:W3CDTF">2016-01-25T21:53:17Z</dcterms:created>
  <dcterms:modified xsi:type="dcterms:W3CDTF">2016-03-07T14:40:26Z</dcterms:modified>
</cp:coreProperties>
</file>