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38" r:id="rId2"/>
    <p:sldId id="345" r:id="rId3"/>
    <p:sldId id="346" r:id="rId4"/>
    <p:sldId id="339" r:id="rId5"/>
    <p:sldId id="340" r:id="rId6"/>
    <p:sldId id="343" r:id="rId7"/>
    <p:sldId id="344" r:id="rId8"/>
    <p:sldId id="341" r:id="rId9"/>
    <p:sldId id="342" r:id="rId10"/>
    <p:sldId id="351" r:id="rId11"/>
    <p:sldId id="347" r:id="rId12"/>
    <p:sldId id="348" r:id="rId13"/>
    <p:sldId id="349" r:id="rId14"/>
    <p:sldId id="350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E7F61-E047-9944-A7C8-11CBCB98C307}">
          <p14:sldIdLst>
            <p14:sldId id="338"/>
            <p14:sldId id="345"/>
            <p14:sldId id="346"/>
            <p14:sldId id="339"/>
            <p14:sldId id="340"/>
            <p14:sldId id="343"/>
            <p14:sldId id="344"/>
            <p14:sldId id="341"/>
            <p14:sldId id="342"/>
            <p14:sldId id="351"/>
            <p14:sldId id="347"/>
            <p14:sldId id="348"/>
            <p14:sldId id="349"/>
            <p14:sldId id="350"/>
          </p14:sldIdLst>
        </p14:section>
        <p14:section name="Untitled Section" id="{1E9DB855-6DE6-534A-B971-D270129F30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470" autoAdjust="0"/>
  </p:normalViewPr>
  <p:slideViewPr>
    <p:cSldViewPr>
      <p:cViewPr varScale="1">
        <p:scale>
          <a:sx n="162" d="100"/>
          <a:sy n="162" d="100"/>
        </p:scale>
        <p:origin x="200" y="56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234" y="-12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/>
          <a:lstStyle>
            <a:lvl1pPr algn="r">
              <a:defRPr sz="1200"/>
            </a:lvl1pPr>
          </a:lstStyle>
          <a:p>
            <a:fld id="{99B6C7B2-45EF-4F67-AB8E-985A5E60AB11}" type="datetimeFigureOut">
              <a:rPr lang="en-US" smtClean="0"/>
              <a:pPr/>
              <a:t>7/1/16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 anchor="b"/>
          <a:lstStyle>
            <a:lvl1pPr algn="r">
              <a:defRPr sz="1200"/>
            </a:lvl1pPr>
          </a:lstStyle>
          <a:p>
            <a:fld id="{1275F067-EC5C-4358-8E65-96277E72C6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3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/>
          <a:lstStyle>
            <a:lvl1pPr algn="r">
              <a:defRPr sz="1200"/>
            </a:lvl1pPr>
          </a:lstStyle>
          <a:p>
            <a:fld id="{E302F37A-43AA-4770-BDBD-B117754745DB}" type="datetimeFigureOut">
              <a:rPr lang="en-US" smtClean="0"/>
              <a:pPr/>
              <a:t>7/1/16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6" tIns="46637" rIns="93276" bIns="466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6" tIns="46637" rIns="93276" bIns="466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6" tIns="46637" rIns="93276" bIns="46637" rtlCol="0" anchor="b"/>
          <a:lstStyle>
            <a:lvl1pPr algn="r">
              <a:defRPr sz="1200"/>
            </a:lvl1pPr>
          </a:lstStyle>
          <a:p>
            <a:fld id="{034112AF-BEF8-497E-88B7-84326C335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5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15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146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A7BBD-D549-2643-BA07-63022BA57171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2892109" cy="1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0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7308-9883-6B45-ADBE-DEEE21EDB111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15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 cstate="print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BD687-0F85-574F-B699-889E929659A1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620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9188E-9B68-8F4F-895B-CE3F31E4BA4C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514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653A1-A002-8947-860A-54DAC74034B4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819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842E7-FEA5-BE4D-AC84-D5D21933236D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181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92D16-328F-5348-AF2D-7B61BD1C7954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729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 cstate="print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282825"/>
            <a:ext cx="777240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2892109" cy="1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0A9C8-D20E-2B45-9DF5-A04C54B34F37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01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print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14F-7D40-0748-91D5-C82EDA02FB0A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2774385" cy="1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7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 cstate="print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1200" cap="all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2774385" cy="1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FB69-60CC-804C-84AF-171AB416D322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30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A29CA-767D-4E4B-987F-3C8E49737A3C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004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 cstate="print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543800" y="6019800"/>
            <a:ext cx="1369539" cy="723899"/>
          </a:xfrm>
          <a:prstGeom prst="rect">
            <a:avLst/>
          </a:prstGeom>
        </p:spPr>
      </p:pic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88720" marR="0" lvl="4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0" y="0"/>
            <a:ext cx="9220200" cy="381000"/>
          </a:xfrm>
          <a:prstGeom prst="rect">
            <a:avLst/>
          </a:prstGeom>
          <a:solidFill>
            <a:srgbClr val="4F81BD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7/1/16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62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74" r:id="rId3"/>
    <p:sldLayoutId id="2147483686" r:id="rId4"/>
    <p:sldLayoutId id="2147483685" r:id="rId5"/>
    <p:sldLayoutId id="2147483675" r:id="rId6"/>
    <p:sldLayoutId id="2147483688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chemeClr val="tx2"/>
          </a:solidFill>
          <a:latin typeface="Cambria"/>
          <a:ea typeface="+mj-ea"/>
          <a:cs typeface="Cambria"/>
        </a:defRPr>
      </a:lvl1pPr>
    </p:titleStyle>
    <p:bodyStyle>
      <a:lvl1pPr marL="18288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Warehouse Movement Process Flows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Auto Identification Data Capture (AIDC)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Refillable/Returnable Container Management Process Flow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Auto Identification Data Capture (AIDC)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15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Refillable Container - Inspection and Activity Logging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Not Auto ID-Enabled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684827421.jpg" descr="68482742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" y="1752600"/>
            <a:ext cx="9065535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Refillable Container - Inspection and Activity Logging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Bar Code-Enabled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2131164102.jpg" descr="-213116410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07" y="1828800"/>
            <a:ext cx="918432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30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Returnable / Refillable Asset Tracking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Not Auto ID-Enabled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1464744790.jpg" descr="146474479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141" y="1447800"/>
            <a:ext cx="92051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Returnable / Refillable Asset Tracking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Bar Code-Enabled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1623702521.jpg" descr="-162370252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531" y="1600200"/>
            <a:ext cx="92594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Receive Known Product into Warehouse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- Not Auto ID Enabled</a:t>
            </a:r>
          </a:p>
        </p:txBody>
      </p:sp>
      <p:pic>
        <p:nvPicPr>
          <p:cNvPr id="2" name="Picture 1436326523.jpg" descr="143632652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93" y="1905000"/>
            <a:ext cx="9145493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Receive Known Product into Warehouse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Bar Code-Enabled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1381807963.jpg" descr="-138180796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03" y="1873253"/>
            <a:ext cx="9088797" cy="39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Internal Warehouse Movement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- </a:t>
            </a:r>
            <a:r>
              <a:rPr lang="en-US" sz="2800" b="1" dirty="0"/>
              <a:t>Not Auto ID-Enabled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507341530.jpg" descr="-50734153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3" y="1752600"/>
            <a:ext cx="915146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Internal Warehouse Movement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- </a:t>
            </a:r>
            <a:r>
              <a:rPr lang="en-US" sz="2800" b="1" dirty="0"/>
              <a:t>Bar Code-Enabled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2141629129.jpg" descr="214162912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0" y="1587068"/>
            <a:ext cx="9037300" cy="43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and Cycle Count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- </a:t>
            </a:r>
            <a:r>
              <a:rPr lang="en-US" sz="2800" b="1" dirty="0"/>
              <a:t>Not Auto ID-Enabled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823485583.jpg" descr="-82348558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" y="1656085"/>
            <a:ext cx="9097671" cy="43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and Cycle Count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Bar Code-Enabled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890746200.jpg" descr="-89074620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61" y="1314700"/>
            <a:ext cx="9147361" cy="46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Outbound Order Fulfillment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- </a:t>
            </a:r>
            <a:r>
              <a:rPr lang="en-US" sz="2800" b="1" dirty="0"/>
              <a:t>Not Auto ID-Enabled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1442916813.jpg" descr="-144291681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1286"/>
            <a:ext cx="9144000" cy="56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Outbound Order Fulfillment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b="1" dirty="0"/>
              <a:t>Bar Code-Enabled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" name="Picture -1835421820.jpg" descr="-183542182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0937"/>
            <a:ext cx="9144000" cy="55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7544</TotalTime>
  <Words>94</Words>
  <Application>Microsoft Macintosh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Cooper Black</vt:lpstr>
      <vt:lpstr>Custom Design</vt:lpstr>
      <vt:lpstr>Warehouse Movement Process 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Refillable/Returnable Container Management Process Flow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</dc:creator>
  <cp:lastModifiedBy>Jim Wilson</cp:lastModifiedBy>
  <cp:revision>198</cp:revision>
  <cp:lastPrinted>2016-05-17T20:39:37Z</cp:lastPrinted>
  <dcterms:created xsi:type="dcterms:W3CDTF">2013-03-13T19:30:33Z</dcterms:created>
  <dcterms:modified xsi:type="dcterms:W3CDTF">2016-07-01T14:24:15Z</dcterms:modified>
</cp:coreProperties>
</file>