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7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Refillable Container - Inspection and Activity Logging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</a:t>
            </a:r>
            <a:r>
              <a:rPr lang="en-US" sz="2800" b="1" dirty="0"/>
              <a:t>Not Auto ID-Enabled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684827421.jpg" descr="684827421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5" y="1752600"/>
            <a:ext cx="9065535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2016-07-01T14:40:32Z</dcterms:modified>
</cp:coreProperties>
</file>