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42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1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Outbound Order Fulfillment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</a:t>
            </a:r>
            <a:r>
              <a:rPr lang="en-US" sz="2800" b="1" dirty="0"/>
              <a:t>Bar Code-Enabled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" name="Picture -1835421820.jpg" descr="-1835421820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0937"/>
            <a:ext cx="9144000" cy="556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6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7555</TotalTime>
  <Words>3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2016-07-01T14:40:12Z</dcterms:modified>
</cp:coreProperties>
</file>