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41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Outbound Order Fulfillment 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- </a:t>
            </a:r>
            <a:r>
              <a:rPr lang="en-US" sz="2800" b="1" dirty="0"/>
              <a:t>Not Auto ID-Enabled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-1442916813.jpg" descr="-1442916813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1286"/>
            <a:ext cx="9144000" cy="561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7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2016-07-01T14:39:45Z</dcterms:modified>
</cp:coreProperties>
</file>