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4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Physical and Cycle Count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890746200.jpg" descr="-89074620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361" y="1314700"/>
            <a:ext cx="9147361" cy="461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2016-07-01T14:39:00Z</dcterms:modified>
</cp:coreProperties>
</file>