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3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Physical and Cycle Count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- </a:t>
            </a:r>
            <a:r>
              <a:rPr lang="en-US" sz="2800" b="1" dirty="0"/>
              <a:t>Not Auto ID-Enabled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-823485583.jpg" descr="-823485583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29" y="1656085"/>
            <a:ext cx="9097671" cy="431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8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2016-07-01T14:38:38Z</dcterms:modified>
</cp:coreProperties>
</file>