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340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512" autoAdjust="0"/>
  </p:normalViewPr>
  <p:slideViewPr>
    <p:cSldViewPr>
      <p:cViewPr varScale="1">
        <p:scale>
          <a:sx n="162" d="100"/>
          <a:sy n="162" d="100"/>
        </p:scale>
        <p:origin x="200" y="56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34" y="-12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6" tIns="46637" rIns="93276" bIns="466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6" tIns="46637" rIns="93276" bIns="466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 cstate="print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543800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Internal Warehouse Movement 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- </a:t>
            </a:r>
            <a:r>
              <a:rPr lang="en-US" sz="2800" b="1" dirty="0"/>
              <a:t>Bar Code-Enabled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2" name="Picture 2141629129.jpg" descr="2141629129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00" y="1587068"/>
            <a:ext cx="9037300" cy="430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0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7555</TotalTime>
  <Words>6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Arial</vt:lpstr>
      <vt:lpstr>Custom Design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Jim Wilson</cp:lastModifiedBy>
  <cp:revision>200</cp:revision>
  <cp:lastPrinted>2016-05-17T20:39:37Z</cp:lastPrinted>
  <dcterms:created xsi:type="dcterms:W3CDTF">2013-03-13T19:30:33Z</dcterms:created>
  <dcterms:modified xsi:type="dcterms:W3CDTF">2016-07-01T14:38:14Z</dcterms:modified>
</cp:coreProperties>
</file>