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39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Internal Warehouse Movement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- </a:t>
            </a:r>
            <a:r>
              <a:rPr lang="en-US" sz="2800" b="1" dirty="0"/>
              <a:t>Not Auto ID-Enabled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507341530.jpg" descr="-50734153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03" y="1752600"/>
            <a:ext cx="9151466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2016-07-01T14:37:55Z</dcterms:modified>
</cp:coreProperties>
</file>