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6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Receive Known Product into Warehouse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800" b="1" dirty="0"/>
              <a:t>Bar Code-Enabled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1381807963.jpg" descr="-1381807963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03" y="1873253"/>
            <a:ext cx="9088797" cy="399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2016-07-01T14:37:35Z</dcterms:modified>
</cp:coreProperties>
</file>