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50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Returnable / Refillable Asset Tracking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800" b="1" dirty="0"/>
              <a:t>Bar Code-Enabled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1623702521.jpg" descr="-1623702521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1531" y="1600200"/>
            <a:ext cx="925946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5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2016-07-01T14:41:25Z</dcterms:modified>
</cp:coreProperties>
</file>