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48" r:id="rId2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4EE7F61-E047-9944-A7C8-11CBCB98C307}">
          <p14:sldIdLst>
            <p14:sldId id="348"/>
          </p14:sldIdLst>
        </p14:section>
        <p14:section name="Untitled Section" id="{1E9DB855-6DE6-534A-B971-D270129F309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 userDrawn="1">
          <p15:clr>
            <a:srgbClr val="A4A3A4"/>
          </p15:clr>
        </p15:guide>
        <p15:guide id="2" pos="221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5512" autoAdjust="0"/>
  </p:normalViewPr>
  <p:slideViewPr>
    <p:cSldViewPr>
      <p:cViewPr varScale="1">
        <p:scale>
          <a:sx n="162" d="100"/>
          <a:sy n="162" d="100"/>
        </p:scale>
        <p:origin x="200" y="562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234" y="-126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r">
              <a:defRPr sz="1200"/>
            </a:lvl1pPr>
          </a:lstStyle>
          <a:p>
            <a:fld id="{99B6C7B2-45EF-4F67-AB8E-985A5E60AB11}" type="datetimeFigureOut">
              <a:rPr lang="en-US" smtClean="0"/>
              <a:pPr/>
              <a:t>7/1/16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r">
              <a:defRPr sz="1200"/>
            </a:lvl1pPr>
          </a:lstStyle>
          <a:p>
            <a:fld id="{1275F067-EC5C-4358-8E65-96277E72C6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327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r">
              <a:defRPr sz="1200"/>
            </a:lvl1pPr>
          </a:lstStyle>
          <a:p>
            <a:fld id="{E302F37A-43AA-4770-BDBD-B117754745DB}" type="datetimeFigureOut">
              <a:rPr lang="en-US" smtClean="0"/>
              <a:pPr/>
              <a:t>7/1/16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76" tIns="46637" rIns="93276" bIns="4663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76" tIns="46637" rIns="93276" bIns="4663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r">
              <a:defRPr sz="1200"/>
            </a:lvl1pPr>
          </a:lstStyle>
          <a:p>
            <a:fld id="{034112AF-BEF8-497E-88B7-84326C335B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957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2825"/>
            <a:ext cx="7772400" cy="114617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A7BBD-D549-2643-BA07-63022BA5717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685800"/>
            <a:ext cx="2892109" cy="152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909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D97308-9883-6B45-ADBE-DEEE21EDB11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13151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6BD687-0F85-574F-B699-889E929659A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06203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9188E-9B68-8F4F-895B-CE3F31E4BA4C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35145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6653A1-A002-8947-860A-54DAC74034B4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68193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C842E7-FEA5-BE4D-AC84-D5D21933236D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41810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D92D16-328F-5348-AF2D-7B61BD1C7954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17295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685800" y="2282825"/>
            <a:ext cx="7772400" cy="1146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kern="1200">
                <a:solidFill>
                  <a:schemeClr val="tx2"/>
                </a:solidFill>
                <a:latin typeface="Cambria"/>
                <a:ea typeface="+mj-ea"/>
                <a:cs typeface="Cambr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85800" y="685800"/>
            <a:ext cx="2892109" cy="152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651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0A9C8-D20E-2B45-9DF5-A04C54B34F37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70111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21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516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22B14F-7D40-0748-91D5-C82EDA02FB0A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0" y="1371600"/>
            <a:ext cx="2774385" cy="138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971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kern="1200" cap="all">
                <a:solidFill>
                  <a:schemeClr val="tx2"/>
                </a:solidFill>
                <a:latin typeface="Cambria"/>
                <a:ea typeface="+mj-ea"/>
                <a:cs typeface="Cambri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62000" y="1371600"/>
            <a:ext cx="2774385" cy="138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336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FAFB69-60CC-804C-84AF-171AB416D322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3302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CA29CA-767D-4E4B-987F-3C8E49737A3C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60046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7" cstate="print">
            <a:alphaModFix amt="8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18" cstate="print"/>
          <a:stretch>
            <a:fillRect/>
          </a:stretch>
        </p:blipFill>
        <p:spPr>
          <a:xfrm>
            <a:off x="7543800" y="6019800"/>
            <a:ext cx="1369539" cy="723899"/>
          </a:xfrm>
          <a:prstGeom prst="rect">
            <a:avLst/>
          </a:prstGeom>
        </p:spPr>
      </p:pic>
      <p:sp>
        <p:nvSpPr>
          <p:cNvPr id="28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4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731520" marR="0" lvl="2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90000"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005840" marR="0" lvl="3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188720" marR="0" lvl="4" indent="-13716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" name="Rectangle 48"/>
          <p:cNvSpPr/>
          <p:nvPr userDrawn="1"/>
        </p:nvSpPr>
        <p:spPr>
          <a:xfrm>
            <a:off x="0" y="0"/>
            <a:ext cx="9220200" cy="381000"/>
          </a:xfrm>
          <a:prstGeom prst="rect">
            <a:avLst/>
          </a:prstGeom>
          <a:solidFill>
            <a:srgbClr val="4F81BD"/>
          </a:solidFill>
          <a:ln w="264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9629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7" r:id="rId2"/>
    <p:sldLayoutId id="2147483674" r:id="rId3"/>
    <p:sldLayoutId id="2147483686" r:id="rId4"/>
    <p:sldLayoutId id="2147483685" r:id="rId5"/>
    <p:sldLayoutId id="2147483675" r:id="rId6"/>
    <p:sldLayoutId id="2147483688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marL="0" marR="0" indent="0" algn="l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000" kern="1200">
          <a:solidFill>
            <a:schemeClr val="tx2"/>
          </a:solidFill>
          <a:latin typeface="Cambria"/>
          <a:ea typeface="+mj-ea"/>
          <a:cs typeface="Cambria"/>
        </a:defRPr>
      </a:lvl1pPr>
    </p:titleStyle>
    <p:bodyStyle>
      <a:lvl1pPr marL="18288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9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Tx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marR="0" indent="-13716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10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334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Refillable Container - Inspection and Activity Logging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- </a:t>
            </a:r>
            <a:r>
              <a:rPr lang="en-US" sz="2800" b="1" dirty="0"/>
              <a:t>Bar Code-Enabled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447800"/>
            <a:ext cx="78486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pic>
        <p:nvPicPr>
          <p:cNvPr id="2" name="Picture -2131164102.jpg" descr="-2131164102.jpg"/>
          <p:cNvPicPr preferRelativeResize="0"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3007" y="1828800"/>
            <a:ext cx="9184328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54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7555</TotalTime>
  <Words>7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Cambria</vt:lpstr>
      <vt:lpstr>Arial</vt:lpstr>
      <vt:lpstr>Custom Design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Pollard</dc:creator>
  <cp:lastModifiedBy>Jim Wilson</cp:lastModifiedBy>
  <cp:revision>200</cp:revision>
  <cp:lastPrinted>2016-05-17T20:39:37Z</cp:lastPrinted>
  <dcterms:created xsi:type="dcterms:W3CDTF">2013-03-13T19:30:33Z</dcterms:created>
  <dcterms:modified xsi:type="dcterms:W3CDTF">2016-07-01T14:40:51Z</dcterms:modified>
</cp:coreProperties>
</file>