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jpg" ContentType="image/jp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handoutMasterIdLst>
    <p:handoutMasterId r:id="rId4"/>
  </p:handoutMasterIdLst>
  <p:sldIdLst>
    <p:sldId id="345" r:id="rId2"/>
  </p:sldIdLst>
  <p:sldSz cx="9144000" cy="6858000" type="screen4x3"/>
  <p:notesSz cx="7019925" cy="93059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A4EE7F61-E047-9944-A7C8-11CBCB98C307}">
          <p14:sldIdLst>
            <p14:sldId id="345"/>
          </p14:sldIdLst>
        </p14:section>
        <p14:section name="Untitled Section" id="{1E9DB855-6DE6-534A-B971-D270129F3092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31" userDrawn="1">
          <p15:clr>
            <a:srgbClr val="A4A3A4"/>
          </p15:clr>
        </p15:guide>
        <p15:guide id="2" pos="221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5512" autoAdjust="0"/>
  </p:normalViewPr>
  <p:slideViewPr>
    <p:cSldViewPr>
      <p:cViewPr varScale="1">
        <p:scale>
          <a:sx n="162" d="100"/>
          <a:sy n="162" d="100"/>
        </p:scale>
        <p:origin x="200" y="562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notesViewPr>
    <p:cSldViewPr>
      <p:cViewPr varScale="1">
        <p:scale>
          <a:sx n="64" d="100"/>
          <a:sy n="64" d="100"/>
        </p:scale>
        <p:origin x="-3234" y="-126"/>
      </p:cViewPr>
      <p:guideLst>
        <p:guide orient="horz" pos="2931"/>
        <p:guide pos="221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handoutMaster" Target="handoutMasters/handoutMaster1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1968" cy="465296"/>
          </a:xfrm>
          <a:prstGeom prst="rect">
            <a:avLst/>
          </a:prstGeom>
        </p:spPr>
        <p:txBody>
          <a:bodyPr vert="horz" lIns="93276" tIns="46637" rIns="93276" bIns="46637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6333" y="0"/>
            <a:ext cx="3041968" cy="465296"/>
          </a:xfrm>
          <a:prstGeom prst="rect">
            <a:avLst/>
          </a:prstGeom>
        </p:spPr>
        <p:txBody>
          <a:bodyPr vert="horz" lIns="93276" tIns="46637" rIns="93276" bIns="46637" rtlCol="0"/>
          <a:lstStyle>
            <a:lvl1pPr algn="r">
              <a:defRPr sz="1200"/>
            </a:lvl1pPr>
          </a:lstStyle>
          <a:p>
            <a:fld id="{99B6C7B2-45EF-4F67-AB8E-985A5E60AB11}" type="datetimeFigureOut">
              <a:rPr lang="en-US" smtClean="0"/>
              <a:pPr/>
              <a:t>7/1/16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39014"/>
            <a:ext cx="3041968" cy="465296"/>
          </a:xfrm>
          <a:prstGeom prst="rect">
            <a:avLst/>
          </a:prstGeom>
        </p:spPr>
        <p:txBody>
          <a:bodyPr vert="horz" lIns="93276" tIns="46637" rIns="93276" bIns="46637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6333" y="8839014"/>
            <a:ext cx="3041968" cy="465296"/>
          </a:xfrm>
          <a:prstGeom prst="rect">
            <a:avLst/>
          </a:prstGeom>
        </p:spPr>
        <p:txBody>
          <a:bodyPr vert="horz" lIns="93276" tIns="46637" rIns="93276" bIns="46637" rtlCol="0" anchor="b"/>
          <a:lstStyle>
            <a:lvl1pPr algn="r">
              <a:defRPr sz="1200"/>
            </a:lvl1pPr>
          </a:lstStyle>
          <a:p>
            <a:fld id="{1275F067-EC5C-4358-8E65-96277E72C69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583274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1968" cy="465296"/>
          </a:xfrm>
          <a:prstGeom prst="rect">
            <a:avLst/>
          </a:prstGeom>
        </p:spPr>
        <p:txBody>
          <a:bodyPr vert="horz" lIns="93276" tIns="46637" rIns="93276" bIns="46637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6333" y="0"/>
            <a:ext cx="3041968" cy="465296"/>
          </a:xfrm>
          <a:prstGeom prst="rect">
            <a:avLst/>
          </a:prstGeom>
        </p:spPr>
        <p:txBody>
          <a:bodyPr vert="horz" lIns="93276" tIns="46637" rIns="93276" bIns="46637" rtlCol="0"/>
          <a:lstStyle>
            <a:lvl1pPr algn="r">
              <a:defRPr sz="1200"/>
            </a:lvl1pPr>
          </a:lstStyle>
          <a:p>
            <a:fld id="{E302F37A-43AA-4770-BDBD-B117754745DB}" type="datetimeFigureOut">
              <a:rPr lang="en-US" smtClean="0"/>
              <a:pPr/>
              <a:t>7/1/16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1375" cy="34893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276" tIns="46637" rIns="93276" bIns="46637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993" y="4420315"/>
            <a:ext cx="5615940" cy="4187666"/>
          </a:xfrm>
          <a:prstGeom prst="rect">
            <a:avLst/>
          </a:prstGeom>
        </p:spPr>
        <p:txBody>
          <a:bodyPr vert="horz" lIns="93276" tIns="46637" rIns="93276" bIns="46637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39014"/>
            <a:ext cx="3041968" cy="465296"/>
          </a:xfrm>
          <a:prstGeom prst="rect">
            <a:avLst/>
          </a:prstGeom>
        </p:spPr>
        <p:txBody>
          <a:bodyPr vert="horz" lIns="93276" tIns="46637" rIns="93276" bIns="46637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6333" y="8839014"/>
            <a:ext cx="3041968" cy="465296"/>
          </a:xfrm>
          <a:prstGeom prst="rect">
            <a:avLst/>
          </a:prstGeom>
        </p:spPr>
        <p:txBody>
          <a:bodyPr vert="horz" lIns="93276" tIns="46637" rIns="93276" bIns="46637" rtlCol="0" anchor="b"/>
          <a:lstStyle>
            <a:lvl1pPr algn="r">
              <a:defRPr sz="1200"/>
            </a:lvl1pPr>
          </a:lstStyle>
          <a:p>
            <a:fld id="{034112AF-BEF8-497E-88B7-84326C335B1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779570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4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2825"/>
            <a:ext cx="7772400" cy="1146175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814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28A7BBD-D549-2643-BA07-63022BA57171}" type="datetime1">
              <a:rPr kumimoji="0" lang="en-US" sz="12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7/1/16</a:t>
            </a:fld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E3A8B2-84D3-49A8-8E03-921EE22FAEA7}" type="slidenum">
              <a:rPr kumimoji="0" lang="en-US" sz="1400" b="1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85800" y="685800"/>
            <a:ext cx="2892109" cy="15286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69099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ED97308-9883-6B45-ADBE-DEEE21EDB111}" type="datetime1">
              <a:rPr kumimoji="0" lang="en-US" sz="12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7/1/16</a:t>
            </a:fld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429000" y="18288"/>
            <a:ext cx="4114800" cy="329184"/>
          </a:xfrm>
        </p:spPr>
        <p:txBody>
          <a:bodyPr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</p:spPr>
        <p:txBody>
          <a:bodyPr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E3A8B2-84D3-49A8-8E03-921EE22FAEA7}" type="slidenum">
              <a:rPr kumimoji="0" lang="en-US" sz="1400" b="1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35131516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blipFill rotWithShape="1">
          <a:blip r:embed="rId2" cstate="print">
            <a:alphaModFix amt="0"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E6BD687-0F85-574F-B699-889E929659A1}" type="datetime1">
              <a:rPr kumimoji="0" lang="en-US" sz="12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7/1/16</a:t>
            </a:fld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429000" y="18288"/>
            <a:ext cx="4114800" cy="329184"/>
          </a:xfrm>
        </p:spPr>
        <p:txBody>
          <a:bodyPr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</p:spPr>
        <p:txBody>
          <a:bodyPr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E3A8B2-84D3-49A8-8E03-921EE22FAEA7}" type="slidenum">
              <a:rPr kumimoji="0" lang="en-US" sz="1400" b="1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22062038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AC9188E-9B68-8F4F-895B-CE3F31E4BA4C}" type="datetime1">
              <a:rPr kumimoji="0" lang="en-US" sz="12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7/1/16</a:t>
            </a:fld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429000" y="18288"/>
            <a:ext cx="4114800" cy="329184"/>
          </a:xfrm>
        </p:spPr>
        <p:txBody>
          <a:bodyPr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10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</p:spPr>
        <p:txBody>
          <a:bodyPr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E3A8B2-84D3-49A8-8E03-921EE22FAEA7}" type="slidenum">
              <a:rPr kumimoji="0" lang="en-US" sz="1400" b="1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17351459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6653A1-A002-8947-860A-54DAC74034B4}" type="datetime1">
              <a:rPr kumimoji="0" lang="en-US" sz="12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7/1/16</a:t>
            </a:fld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429000" y="18288"/>
            <a:ext cx="4114800" cy="329184"/>
          </a:xfrm>
        </p:spPr>
        <p:txBody>
          <a:bodyPr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10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</p:spPr>
        <p:txBody>
          <a:bodyPr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E3A8B2-84D3-49A8-8E03-921EE22FAEA7}" type="slidenum">
              <a:rPr kumimoji="0" lang="en-US" sz="1400" b="1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16681934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1C842E7-FEA5-BE4D-AC84-D5D21933236D}" type="datetime1">
              <a:rPr kumimoji="0" lang="en-US" sz="12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7/1/16</a:t>
            </a:fld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429000" y="18288"/>
            <a:ext cx="4114800" cy="329184"/>
          </a:xfrm>
        </p:spPr>
        <p:txBody>
          <a:bodyPr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</p:spPr>
        <p:txBody>
          <a:bodyPr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E3A8B2-84D3-49A8-8E03-921EE22FAEA7}" type="slidenum">
              <a:rPr kumimoji="0" lang="en-US" sz="1400" b="1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6418106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DD92D16-328F-5348-AF2D-7B61BD1C7954}" type="datetime1">
              <a:rPr kumimoji="0" lang="en-US" sz="12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7/1/16</a:t>
            </a:fld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429000" y="18288"/>
            <a:ext cx="4114800" cy="329184"/>
          </a:xfrm>
        </p:spPr>
        <p:txBody>
          <a:bodyPr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</p:spPr>
        <p:txBody>
          <a:bodyPr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E3A8B2-84D3-49A8-8E03-921EE22FAEA7}" type="slidenum">
              <a:rPr kumimoji="0" lang="en-US" sz="1400" b="1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39172956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bg>
      <p:bgPr>
        <a:blipFill rotWithShape="1">
          <a:blip r:embed="rId2" cstate="print">
            <a:alphaModFix amt="0"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4689BE3-A0BC-D941-803B-4FDECC26AE8B}" type="datetime1">
              <a:rPr kumimoji="0" lang="en-US" sz="12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7/1/16</a:t>
            </a:fld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E3A8B2-84D3-49A8-8E03-921EE22FAEA7}" type="slidenum">
              <a:rPr kumimoji="0" lang="en-US" sz="1400" b="1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6" name="Title 1"/>
          <p:cNvSpPr txBox="1">
            <a:spLocks/>
          </p:cNvSpPr>
          <p:nvPr userDrawn="1"/>
        </p:nvSpPr>
        <p:spPr>
          <a:xfrm>
            <a:off x="685800" y="2282825"/>
            <a:ext cx="7772400" cy="11461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000" kern="1200">
                <a:solidFill>
                  <a:schemeClr val="tx2"/>
                </a:solidFill>
                <a:latin typeface="Cambria"/>
                <a:ea typeface="+mj-ea"/>
                <a:cs typeface="Cambri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1371600" y="35814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685800" y="685800"/>
            <a:ext cx="2892109" cy="15286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16511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F0A9C8-D20E-2B45-9DF5-A04C54B34F37}" type="datetime1">
              <a:rPr kumimoji="0" lang="en-US" sz="12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7/1/16</a:t>
            </a:fld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E3A8B2-84D3-49A8-8E03-921EE22FAEA7}" type="slidenum">
              <a:rPr kumimoji="0" lang="en-US" sz="1400" b="1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6701116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bg>
      <p:bgPr>
        <a:blipFill rotWithShape="1">
          <a:blip r:embed="rId2" cstate="print">
            <a:alphaModFix amt="0"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4689BE3-A0BC-D941-803B-4FDECC26AE8B}" type="datetime1">
              <a:rPr kumimoji="0" lang="en-US" sz="12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7/1/16</a:t>
            </a:fld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E3A8B2-84D3-49A8-8E03-921EE22FAEA7}" type="slidenum">
              <a:rPr kumimoji="0" lang="en-US" sz="1400" b="1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9213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4689BE3-A0BC-D941-803B-4FDECC26AE8B}" type="datetime1">
              <a:rPr kumimoji="0" lang="en-US" sz="12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7/1/16</a:t>
            </a:fld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E3A8B2-84D3-49A8-8E03-921EE22FAEA7}" type="slidenum">
              <a:rPr kumimoji="0" lang="en-US" sz="1400" b="1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45167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222B14F-7D40-0748-91D5-C82EDA02FB0A}" type="datetime1">
              <a:rPr kumimoji="0" lang="en-US" sz="12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7/1/16</a:t>
            </a:fld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12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429000" y="18288"/>
            <a:ext cx="4114800" cy="329184"/>
          </a:xfrm>
        </p:spPr>
        <p:txBody>
          <a:bodyPr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13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</p:spPr>
        <p:txBody>
          <a:bodyPr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E3A8B2-84D3-49A8-8E03-921EE22FAEA7}" type="slidenum">
              <a:rPr kumimoji="0" lang="en-US" sz="1400" b="1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62000" y="1371600"/>
            <a:ext cx="2774385" cy="13899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99711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bg>
      <p:bgPr>
        <a:blipFill rotWithShape="1">
          <a:blip r:embed="rId2" cstate="print">
            <a:alphaModFix amt="0"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4689BE3-A0BC-D941-803B-4FDECC26AE8B}" type="datetime1">
              <a:rPr kumimoji="0" lang="en-US" sz="12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7/1/16</a:t>
            </a:fld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E3A8B2-84D3-49A8-8E03-921EE22FAEA7}" type="slidenum">
              <a:rPr kumimoji="0" lang="en-US" sz="1400" b="1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6" name="Title 1"/>
          <p:cNvSpPr txBox="1">
            <a:spLocks/>
          </p:cNvSpPr>
          <p:nvPr userDrawn="1"/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000" b="1" kern="1200" cap="all">
                <a:solidFill>
                  <a:schemeClr val="tx2"/>
                </a:solidFill>
                <a:latin typeface="Cambria"/>
                <a:ea typeface="+mj-ea"/>
                <a:cs typeface="Cambria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762000" y="1371600"/>
            <a:ext cx="2774385" cy="13899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23369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8FAFB69-60CC-804C-84AF-171AB416D322}" type="datetime1">
              <a:rPr kumimoji="0" lang="en-US" sz="12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7/1/16</a:t>
            </a:fld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429000" y="18288"/>
            <a:ext cx="4114800" cy="329184"/>
          </a:xfrm>
        </p:spPr>
        <p:txBody>
          <a:bodyPr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10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</p:spPr>
        <p:txBody>
          <a:bodyPr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E3A8B2-84D3-49A8-8E03-921EE22FAEA7}" type="slidenum">
              <a:rPr kumimoji="0" lang="en-US" sz="1400" b="1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1633028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1CA29CA-767D-4E4B-987F-3C8E49737A3C}" type="datetime1">
              <a:rPr kumimoji="0" lang="en-US" sz="12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7/1/16</a:t>
            </a:fld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11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429000" y="18288"/>
            <a:ext cx="4114800" cy="329184"/>
          </a:xfrm>
        </p:spPr>
        <p:txBody>
          <a:bodyPr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12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</p:spPr>
        <p:txBody>
          <a:bodyPr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E3A8B2-84D3-49A8-8E03-921EE22FAEA7}" type="slidenum">
              <a:rPr kumimoji="0" lang="en-US" sz="1400" b="1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30600464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theme" Target="../theme/theme1.xml"/><Relationship Id="rId17" Type="http://schemas.openxmlformats.org/officeDocument/2006/relationships/image" Target="../media/image1.png"/><Relationship Id="rId18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rotWithShape="1">
          <a:blip r:embed="rId17" cstate="print">
            <a:alphaModFix amt="80000"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Picture 24"/>
          <p:cNvPicPr>
            <a:picLocks noChangeAspect="1"/>
          </p:cNvPicPr>
          <p:nvPr userDrawn="1"/>
        </p:nvPicPr>
        <p:blipFill>
          <a:blip r:embed="rId18" cstate="print"/>
          <a:stretch>
            <a:fillRect/>
          </a:stretch>
        </p:blipFill>
        <p:spPr>
          <a:xfrm>
            <a:off x="7543800" y="6019800"/>
            <a:ext cx="1369539" cy="723899"/>
          </a:xfrm>
          <a:prstGeom prst="rect">
            <a:avLst/>
          </a:prstGeom>
        </p:spPr>
      </p:pic>
      <p:sp>
        <p:nvSpPr>
          <p:cNvPr id="28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0" lang="en-US" sz="4000" b="0" i="0" u="none" strike="noStrike" kern="1200" cap="none" spc="-100" normalizeH="0" baseline="0" noProof="0" dirty="0" smtClean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mbria"/>
                <a:ea typeface="+mj-ea"/>
                <a:cs typeface="+mj-cs"/>
              </a:rPr>
              <a:t>Click to edit Master title style</a:t>
            </a:r>
            <a:endParaRPr lang="en-US" dirty="0"/>
          </a:p>
        </p:txBody>
      </p:sp>
      <p:sp>
        <p:nvSpPr>
          <p:cNvPr id="29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182880" marR="0" lvl="0" indent="-1828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4F81BD"/>
              </a:buClr>
              <a:buSzPct val="85000"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Click to edit Master text styles</a:t>
            </a:r>
          </a:p>
          <a:p>
            <a:pPr marL="457200" marR="0" lvl="1" indent="-1828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4F81BD"/>
              </a:buClr>
              <a:buSzPct val="85000"/>
              <a:buFont typeface="Arial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Second level</a:t>
            </a:r>
          </a:p>
          <a:p>
            <a:pPr marL="731520" marR="0" lvl="2" indent="-1828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4F81BD"/>
              </a:buClr>
              <a:buSzPct val="90000"/>
              <a:buFont typeface="Arial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Third level</a:t>
            </a:r>
          </a:p>
          <a:p>
            <a:pPr marL="1005840" marR="0" lvl="3" indent="-1828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4F81BD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Fourth level</a:t>
            </a:r>
          </a:p>
          <a:p>
            <a:pPr marL="1188720" marR="0" lvl="4" indent="-13716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4F81BD"/>
              </a:buClr>
              <a:buSzPct val="100000"/>
              <a:buFont typeface="Arial" pitchFamily="34" charset="0"/>
              <a:buChar char="•"/>
              <a:tabLst/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Fifth level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9" name="Rectangle 48"/>
          <p:cNvSpPr/>
          <p:nvPr userDrawn="1"/>
        </p:nvSpPr>
        <p:spPr>
          <a:xfrm>
            <a:off x="0" y="0"/>
            <a:ext cx="9220200" cy="381000"/>
          </a:xfrm>
          <a:prstGeom prst="rect">
            <a:avLst/>
          </a:prstGeom>
          <a:solidFill>
            <a:srgbClr val="4F81BD"/>
          </a:solidFill>
          <a:ln w="264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0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4689BE3-A0BC-D941-803B-4FDECC26AE8B}" type="datetime1">
              <a:rPr kumimoji="0" lang="en-US" sz="12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7/1/16</a:t>
            </a:fld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5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5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E3A8B2-84D3-49A8-8E03-921EE22FAEA7}" type="slidenum">
              <a:rPr kumimoji="0" lang="en-US" sz="1400" b="1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14962943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87" r:id="rId2"/>
    <p:sldLayoutId id="2147483674" r:id="rId3"/>
    <p:sldLayoutId id="2147483686" r:id="rId4"/>
    <p:sldLayoutId id="2147483685" r:id="rId5"/>
    <p:sldLayoutId id="2147483675" r:id="rId6"/>
    <p:sldLayoutId id="2147483688" r:id="rId7"/>
    <p:sldLayoutId id="2147483676" r:id="rId8"/>
    <p:sldLayoutId id="2147483677" r:id="rId9"/>
    <p:sldLayoutId id="2147483678" r:id="rId10"/>
    <p:sldLayoutId id="2147483679" r:id="rId11"/>
    <p:sldLayoutId id="2147483680" r:id="rId12"/>
    <p:sldLayoutId id="2147483681" r:id="rId13"/>
    <p:sldLayoutId id="2147483682" r:id="rId14"/>
    <p:sldLayoutId id="2147483683" r:id="rId15"/>
  </p:sldLayoutIdLst>
  <p:timing>
    <p:tnLst>
      <p:par>
        <p:cTn id="1" dur="indefinite" restart="never" nodeType="tmRoot"/>
      </p:par>
    </p:tnLst>
  </p:timing>
  <p:hf hdr="0" ftr="0" dt="0"/>
  <p:txStyles>
    <p:titleStyle>
      <a:lvl1pPr marL="0" marR="0" indent="0" algn="l" defTabSz="457200" rtl="0" eaLnBrk="1" fontAlgn="auto" latinLnBrk="0" hangingPunct="1">
        <a:lnSpc>
          <a:spcPct val="100000"/>
        </a:lnSpc>
        <a:spcBef>
          <a:spcPct val="0"/>
        </a:spcBef>
        <a:spcAft>
          <a:spcPts val="0"/>
        </a:spcAft>
        <a:buClrTx/>
        <a:buSzTx/>
        <a:buFontTx/>
        <a:buNone/>
        <a:tabLst/>
        <a:defRPr sz="4000" kern="1200">
          <a:solidFill>
            <a:schemeClr val="tx2"/>
          </a:solidFill>
          <a:latin typeface="Cambria"/>
          <a:ea typeface="+mj-ea"/>
          <a:cs typeface="Cambria"/>
        </a:defRPr>
      </a:lvl1pPr>
    </p:titleStyle>
    <p:bodyStyle>
      <a:lvl1pPr marL="182880" marR="0" indent="-18288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>
          <a:srgbClr val="4F81BD"/>
        </a:buClr>
        <a:buSzPct val="85000"/>
        <a:buFont typeface="Arial" pitchFamily="34" charset="0"/>
        <a:buChar char="•"/>
        <a:tabLst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marR="0" indent="-18288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>
          <a:srgbClr val="4F81BD"/>
        </a:buClr>
        <a:buSzPct val="85000"/>
        <a:buFont typeface="Arial" pitchFamily="34" charset="0"/>
        <a:buChar char="•"/>
        <a:tabLst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marR="0" indent="-18288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>
          <a:srgbClr val="4F81BD"/>
        </a:buClr>
        <a:buSzPct val="90000"/>
        <a:buFont typeface="Arial" pitchFamily="34" charset="0"/>
        <a:buChar char="•"/>
        <a:tabLst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marR="0" indent="-18288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>
          <a:srgbClr val="4F81BD"/>
        </a:buClr>
        <a:buSzTx/>
        <a:buFont typeface="Arial" pitchFamily="34" charset="0"/>
        <a:buChar char="•"/>
        <a:tabLst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marR="0" indent="-13716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>
          <a:srgbClr val="4F81BD"/>
        </a:buClr>
        <a:buSzPct val="100000"/>
        <a:buFont typeface="Arial" pitchFamily="34" charset="0"/>
        <a:buChar char="•"/>
        <a:tabLst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image" Target="../media/image5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533400"/>
            <a:ext cx="9144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Receive Known Product into Warehouse </a:t>
            </a:r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en-US" sz="2800" b="1" dirty="0" smtClean="0"/>
              <a:t> </a:t>
            </a:r>
            <a:r>
              <a:rPr lang="en-US" sz="2800" b="1" dirty="0"/>
              <a:t>- Not Auto ID Enabled</a:t>
            </a:r>
          </a:p>
        </p:txBody>
      </p:sp>
      <p:pic>
        <p:nvPicPr>
          <p:cNvPr id="2" name="Picture 1436326523.jpg" descr="1436326523.jpg"/>
          <p:cNvPicPr preferRelativeResize="0"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1493" y="1905000"/>
            <a:ext cx="9145493" cy="3809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6147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7557</TotalTime>
  <Words>5</Words>
  <Application>Microsoft Macintosh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Calibri</vt:lpstr>
      <vt:lpstr>Cambria</vt:lpstr>
      <vt:lpstr>Arial</vt:lpstr>
      <vt:lpstr>Custom Design</vt:lpstr>
      <vt:lpstr>PowerPoint Presentation</vt:lpstr>
    </vt:vector>
  </TitlesOfParts>
  <Company>Toshiba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Pollard</dc:creator>
  <cp:lastModifiedBy>Jim Wilson</cp:lastModifiedBy>
  <cp:revision>200</cp:revision>
  <cp:lastPrinted>2016-05-17T20:39:37Z</cp:lastPrinted>
  <dcterms:created xsi:type="dcterms:W3CDTF">2013-03-13T19:30:33Z</dcterms:created>
  <dcterms:modified xsi:type="dcterms:W3CDTF">2016-07-01T14:42:51Z</dcterms:modified>
</cp:coreProperties>
</file>