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96" autoAdjust="0"/>
  </p:normalViewPr>
  <p:slideViewPr>
    <p:cSldViewPr>
      <p:cViewPr>
        <p:scale>
          <a:sx n="50" d="100"/>
          <a:sy n="50" d="100"/>
        </p:scale>
        <p:origin x="-1476" y="-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6D14D-41A1-4D2C-AA3F-2404FE074A0F}" type="datetimeFigureOut">
              <a:rPr lang="en-US" smtClean="0"/>
              <a:t>03/07/2016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125E7-53C4-43C4-80D4-F364B8BAAD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3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43768"/>
            <a:ext cx="5829300" cy="15282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752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8A7BBD-D549-2643-BA07-63022BA57171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4350" y="914400"/>
            <a:ext cx="2169082" cy="203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6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BED97308-9883-6B45-ADBE-DEEE21EDB111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6027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0E6BD687-0F85-574F-B699-889E929659A1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0229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6AC9188E-9B68-8F4F-895B-CE3F31E4BA4C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6961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666653A1-A002-8947-860A-54DAC74034B4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0331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A1C842E7-FEA5-BE4D-AC84-D5D21933236D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2791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1DD92D16-328F-5348-AF2D-7B61BD1C7954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37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772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134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563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50533"/>
            <a:ext cx="6276975" cy="6993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50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14350" y="3043768"/>
            <a:ext cx="5829300" cy="1528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dirty="0" smtClean="0">
                <a:solidFill>
                  <a:srgbClr val="1F497D"/>
                </a:solidFill>
              </a:rPr>
              <a:t>Click to edit Master title style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28700" y="47752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4350" y="914400"/>
            <a:ext cx="2169082" cy="203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4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0A9C8-D20E-2B45-9DF5-A04C54B34F37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3026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2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A222B14F-7D40-0748-91D5-C82EDA02FB0A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500" y="1828801"/>
            <a:ext cx="2080789" cy="185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3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dirty="0" smtClean="0">
                <a:solidFill>
                  <a:srgbClr val="1F497D"/>
                </a:solidFill>
              </a:rPr>
              <a:t>Click to edit Master title style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500" y="1828801"/>
            <a:ext cx="2080789" cy="185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8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88FAFB69-60CC-804C-84AF-171AB416D322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96618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24384"/>
            <a:ext cx="2171700" cy="438912"/>
          </a:xfrm>
        </p:spPr>
        <p:txBody>
          <a:bodyPr/>
          <a:lstStyle/>
          <a:p>
            <a:pPr>
              <a:defRPr/>
            </a:pPr>
            <a:fld id="{F1CA29CA-767D-4E4B-987F-3C8E49737A3C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1750" y="24384"/>
            <a:ext cx="3086100" cy="438912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5000" y="24384"/>
            <a:ext cx="800100" cy="438912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36871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1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5657851" y="8026401"/>
            <a:ext cx="1027154" cy="9651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342900" y="711200"/>
            <a:ext cx="61722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5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6915150" cy="508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03/07/2016</a:t>
            </a:fld>
            <a:endParaRPr lang="en-US" kern="0" dirty="0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3932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7" r:id="rId16"/>
    <p:sldLayoutId id="2147483678" r:id="rId17"/>
    <p:sldLayoutId id="2147483679" r:id="rId18"/>
    <p:sldLayoutId id="2147483680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cial@AgGateway.or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68686" y="972200"/>
            <a:ext cx="6403877" cy="108584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>
                <a:solidFill>
                  <a:schemeClr val="bg1"/>
                </a:solidFill>
                <a:latin typeface="Arial Unicode MS" panose="020B0604020202020204" pitchFamily="34" charset="-128"/>
              </a:rPr>
              <a:t>AgGateway Social </a:t>
            </a:r>
            <a:r>
              <a:rPr lang="en-US" sz="2800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101AAa</a:t>
            </a:r>
            <a:endParaRPr lang="en-US" sz="28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5100" cy="1524000"/>
          </a:xfrm>
        </p:spPr>
        <p:txBody>
          <a:bodyPr>
            <a:normAutofit/>
          </a:bodyPr>
          <a:lstStyle/>
          <a:p>
            <a:r>
              <a:rPr lang="en-US" u="sng" dirty="0"/>
              <a:t>AgGateway Social </a:t>
            </a:r>
            <a:r>
              <a:rPr lang="en-US" u="sng" dirty="0" smtClean="0"/>
              <a:t>Content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86" y="1631541"/>
            <a:ext cx="6134100" cy="4265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Calling all Members we need Messages 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42900" y="2058050"/>
            <a:ext cx="6329663" cy="6781150"/>
          </a:xfrm>
        </p:spPr>
        <p:txBody>
          <a:bodyPr>
            <a:normAutofit/>
          </a:bodyPr>
          <a:lstStyle/>
          <a:p>
            <a:r>
              <a:rPr lang="en-US" dirty="0" smtClean="0"/>
              <a:t>Accomplishments</a:t>
            </a:r>
          </a:p>
          <a:p>
            <a:r>
              <a:rPr lang="en-US" dirty="0" smtClean="0"/>
              <a:t>Progress</a:t>
            </a:r>
          </a:p>
          <a:p>
            <a:r>
              <a:rPr lang="en-US" dirty="0" smtClean="0"/>
              <a:t>Updates on working Groups</a:t>
            </a:r>
          </a:p>
          <a:p>
            <a:r>
              <a:rPr lang="en-US" dirty="0" smtClean="0"/>
              <a:t>Highlight successes</a:t>
            </a:r>
          </a:p>
          <a:p>
            <a:r>
              <a:rPr lang="en-US" dirty="0" smtClean="0"/>
              <a:t>Ag related content that interest you</a:t>
            </a:r>
            <a:endParaRPr lang="en-US" dirty="0"/>
          </a:p>
          <a:p>
            <a:r>
              <a:rPr lang="en-US" dirty="0" smtClean="0"/>
              <a:t>More, more, more – We want to send at least 2 messages per day so </a:t>
            </a:r>
            <a:r>
              <a:rPr lang="en-US" i="1" dirty="0" smtClean="0"/>
              <a:t>Do Not Be Shy!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Worry about your content no more ……</a:t>
            </a:r>
          </a:p>
          <a:p>
            <a:pPr marL="0" indent="0">
              <a:buNone/>
            </a:pPr>
            <a:r>
              <a:rPr lang="en-US" dirty="0" smtClean="0"/>
              <a:t>Send it to the Communications Committee and we will get the message out!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social@AgGateway.org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AgGateway Social 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Ruland</dc:creator>
  <cp:lastModifiedBy>Natasha Lilly</cp:lastModifiedBy>
  <cp:revision>21</cp:revision>
  <dcterms:created xsi:type="dcterms:W3CDTF">2016-01-25T21:53:17Z</dcterms:created>
  <dcterms:modified xsi:type="dcterms:W3CDTF">2016-03-08T01:11:52Z</dcterms:modified>
</cp:coreProperties>
</file>