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63" r:id="rId3"/>
    <p:sldId id="268" r:id="rId4"/>
    <p:sldId id="269" r:id="rId5"/>
    <p:sldId id="257" r:id="rId6"/>
    <p:sldId id="258" r:id="rId7"/>
    <p:sldId id="265" r:id="rId8"/>
    <p:sldId id="266" r:id="rId9"/>
    <p:sldId id="264" r:id="rId10"/>
    <p:sldId id="267" r:id="rId11"/>
    <p:sldId id="270" r:id="rId12"/>
    <p:sldId id="261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84A"/>
    <a:srgbClr val="306CB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30"/>
    <p:restoredTop sz="96327"/>
  </p:normalViewPr>
  <p:slideViewPr>
    <p:cSldViewPr snapToGrid="0">
      <p:cViewPr varScale="1">
        <p:scale>
          <a:sx n="138" d="100"/>
          <a:sy n="138" d="100"/>
        </p:scale>
        <p:origin x="18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EAE7D-9278-8BD3-0221-71E8ADD031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39C95-6E7C-8AF4-5949-F6989A2078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984300-52E7-9542-86DC-F0F0B9F55720}" type="datetimeFigureOut">
              <a:rPr lang="en-US"/>
              <a:pPr>
                <a:defRPr/>
              </a:pPr>
              <a:t>5/16/23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B5161B-FD03-9F27-70F7-BC589003C6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0A7A9F4-E692-14C0-8ED5-20ECB783E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50F98-8FB1-EEAD-9C21-48D8B8C19E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8E709-1AEB-7110-8276-A063B3018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14DCD9-26F3-2041-A928-AD8714780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9A8D95-EFA3-20CE-F28A-DE19987FF40F}"/>
              </a:ext>
            </a:extLst>
          </p:cNvPr>
          <p:cNvSpPr/>
          <p:nvPr userDrawn="1"/>
        </p:nvSpPr>
        <p:spPr>
          <a:xfrm>
            <a:off x="0" y="4103649"/>
            <a:ext cx="12192000" cy="2754351"/>
          </a:xfrm>
          <a:prstGeom prst="rect">
            <a:avLst/>
          </a:prstGeom>
          <a:solidFill>
            <a:srgbClr val="306C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1041" y="4293429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1041" y="5380657"/>
            <a:ext cx="9144000" cy="70790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CFE624-97F9-D79A-45E4-E15089080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0058" y="288011"/>
            <a:ext cx="6824547" cy="353983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DC353CB-C118-38E9-3558-65A9BD689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2" y="1380859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 dirty="0"/>
              <a:t>Explanatory text goes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443B10-C44C-FBB2-7317-132EC2852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8318-911C-D642-A16F-DF04F5787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CD9839-6658-AB0A-1ED8-A3EE6F6D7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B028-8CCD-2C41-A0F6-A92EB7984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1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160413D-0D60-2CD4-4038-C0B49D963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ECE6-2668-1248-9610-B1E3CB3196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8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08088-6652-F7CB-934B-8513423A2B5D}"/>
              </a:ext>
            </a:extLst>
          </p:cNvPr>
          <p:cNvSpPr/>
          <p:nvPr userDrawn="1"/>
        </p:nvSpPr>
        <p:spPr>
          <a:xfrm>
            <a:off x="0" y="4123005"/>
            <a:ext cx="12192000" cy="2734995"/>
          </a:xfrm>
          <a:prstGeom prst="rect">
            <a:avLst/>
          </a:prstGeom>
          <a:solidFill>
            <a:srgbClr val="73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3984A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466223-E8DE-4559-FE1A-87E6A3A005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1041" y="4293429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40B0A5-42D6-969C-3002-584F7B25D6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1041" y="5380657"/>
            <a:ext cx="9144000" cy="70790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2D8E0-25C1-1CC4-D4CB-721F481A0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0058" y="288011"/>
            <a:ext cx="6824547" cy="353983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3659AF8-26FB-4AE3-4E0E-46DEE0E7F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2" y="1380859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482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1353B1B-F81E-241A-1C59-0FA8E18D37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509372"/>
            <a:ext cx="12192000" cy="43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E5FF-901C-8707-8C77-34FDBA3733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710201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D4792-9DD5-585C-6878-1C8A9BD006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76930" y="183609"/>
            <a:ext cx="4218532" cy="2188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072654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EA7A86-8B21-E8B5-FBD4-EF658C5CB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B352-5007-A340-9A26-3C1B8C33F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67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8CD812-24A9-8104-8D3F-08B1B07BE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D7E9-A4B4-4F4D-BB53-FAD2A6E8B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50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B3E064-2BC5-41E9-12FE-FAD36196A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7402-AB82-5048-85A8-8DD00E9B6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61670C-7712-80E4-F40C-DDE8309C2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974006"/>
            <a:ext cx="10515601" cy="1065862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9DE1E4-3581-27DC-5FE4-74662B1217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066856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14EFE-25E2-9D35-BBE6-F5BAE075A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6897" y="288011"/>
            <a:ext cx="6824547" cy="353983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58522D7-FC02-5D46-EB7D-DF140B21BE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380859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45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D8032D-83D1-7546-846F-62707A017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30E3-68A5-7A48-99E6-4399611AA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36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 dirty="0"/>
              <a:t>Main topic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 dirty="0"/>
              <a:t>Main topic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44FC9-E45C-8C2B-93D6-B70BF4D61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D54DF316-EC2C-6744-AC1F-DFC3C7C1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8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83C6BA8-04E9-BF6C-A239-DEA74CF4A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489200"/>
            <a:ext cx="12192000" cy="43688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066C2EF-4AE2-22E5-98E5-1E387FF81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710201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67C98-F6F1-17EA-22BE-4B0C83E266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76930" y="183609"/>
            <a:ext cx="4218532" cy="2188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32670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B984E27-5708-FB01-FF78-B5FEFA707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A97C5B23-AB52-FB48-8BE6-46C314525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03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CA2A9FF-51D2-B5A6-8C92-46384F600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531E-9176-CB4A-9039-4CE9FE6F6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72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BCF7FB-465B-9C74-60AB-CBEAE7F33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552CB-9DB8-D043-A88A-158967006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30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75A244-E9D4-D436-32EB-D37B63139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F59E1-171E-6444-A644-F1E1AA795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47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BD47FA5-1F39-88F0-7BD2-927C77CFD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F07D-6A0E-2043-9CBE-D10A4AE00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0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First topic</a:t>
            </a:r>
          </a:p>
          <a:p>
            <a:pPr lvl="1"/>
            <a:r>
              <a:rPr lang="en-US" dirty="0"/>
              <a:t>1st Bullet</a:t>
            </a:r>
          </a:p>
          <a:p>
            <a:pPr lvl="2"/>
            <a:r>
              <a:rPr lang="en-US" dirty="0"/>
              <a:t>2nd Bullet</a:t>
            </a:r>
          </a:p>
          <a:p>
            <a:pPr lvl="3"/>
            <a:r>
              <a:rPr lang="en-US" dirty="0"/>
              <a:t>3rd Bullet</a:t>
            </a:r>
          </a:p>
          <a:p>
            <a:pPr lvl="4"/>
            <a:r>
              <a:rPr lang="en-US" dirty="0"/>
              <a:t>5th Bullet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D8114A-CE64-FAC3-3551-626A4AC953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442DD743-F003-5843-9CBD-9C812E8480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6034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FFAAA-67B4-C788-B0AA-2E31AD247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9B55-3AFC-3A4D-806B-3BD245F70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8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49" y="2187131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5066856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4BAD9F-593C-C488-3D64-785CFBD3D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F8A2-5168-5346-A200-0911815AF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BE678-BD33-9661-708C-819417E3D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6897" y="288011"/>
            <a:ext cx="6824547" cy="353983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C535865-34E3-FE52-5A33-FDC7D41DAA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380859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56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306CB0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Topic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Topic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7D256A-F57C-55D5-D551-6A77609DF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731B-8C9B-D94A-B766-0F7C46132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1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06CB0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 dirty="0"/>
              <a:t>Main header	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06CB0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1BF1AC-94D1-50A1-361F-652A8EA64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8D7E-799C-314A-A056-4B2275776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8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306CB0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6BB03FC-51FF-D5BE-BA32-047E8D8FB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1D2A-308D-3940-B7AE-CE9A0D315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2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ACCBA5D-B3FC-10AE-49B0-F37C42621B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A3E6-8DE9-7A4A-B9C6-E8BB45317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2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5DA1F8B-3DE2-59D7-B9D2-4A2CF58CC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D47F06-B4C6-F6FD-4150-6FFE70F03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979055-DFD4-5BAA-6B45-FEFA45B35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675" y="654209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10A4C4E7-8095-B545-A514-21F352B85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10">
            <a:extLst>
              <a:ext uri="{FF2B5EF4-FFF2-40B4-BE49-F238E27FC236}">
                <a16:creationId xmlns:a16="http://schemas.microsoft.com/office/drawing/2014/main" id="{41F5F6C8-3C24-5AFA-6DEB-A13CCAA2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4" y="6176963"/>
            <a:ext cx="142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974788-AD4A-9409-97C1-77F8F2AA270B}"/>
              </a:ext>
            </a:extLst>
          </p:cNvPr>
          <p:cNvSpPr/>
          <p:nvPr/>
        </p:nvSpPr>
        <p:spPr>
          <a:xfrm>
            <a:off x="0" y="6451600"/>
            <a:ext cx="9982200" cy="90488"/>
          </a:xfrm>
          <a:prstGeom prst="rect">
            <a:avLst/>
          </a:prstGeom>
          <a:solidFill>
            <a:srgbClr val="306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1" b="1" kern="1200">
          <a:solidFill>
            <a:srgbClr val="306CB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17" indent="-22861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49" indent="-22861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5" indent="-22861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547" indent="-22861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BD2A0074-FEC0-08FC-D4A4-5E0ADF681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92CE115D-ADF6-97E3-6D63-FB31024F4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3611F1-51EF-0D52-E1DD-159116DC6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675" y="654209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14B2F438-1335-5243-8E04-4CEDA4182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389" name="Picture 10">
            <a:extLst>
              <a:ext uri="{FF2B5EF4-FFF2-40B4-BE49-F238E27FC236}">
                <a16:creationId xmlns:a16="http://schemas.microsoft.com/office/drawing/2014/main" id="{674810EC-32E8-A54A-152C-274A4BD8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1" y="6176963"/>
            <a:ext cx="142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C85D43-D697-ECCD-8E9C-31C4DAE2F395}"/>
              </a:ext>
            </a:extLst>
          </p:cNvPr>
          <p:cNvSpPr/>
          <p:nvPr/>
        </p:nvSpPr>
        <p:spPr>
          <a:xfrm>
            <a:off x="1" y="6451600"/>
            <a:ext cx="9837737" cy="90488"/>
          </a:xfrm>
          <a:prstGeom prst="rect">
            <a:avLst/>
          </a:prstGeom>
          <a:solidFill>
            <a:srgbClr val="679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789" r:id="rId3"/>
    <p:sldLayoutId id="2147483790" r:id="rId4"/>
    <p:sldLayoutId id="2147483791" r:id="rId5"/>
    <p:sldLayoutId id="2147483792" r:id="rId6"/>
    <p:sldLayoutId id="2147483804" r:id="rId7"/>
    <p:sldLayoutId id="2147483805" r:id="rId8"/>
    <p:sldLayoutId id="2147483793" r:id="rId9"/>
    <p:sldLayoutId id="2147483794" r:id="rId10"/>
    <p:sldLayoutId id="2147483795" r:id="rId11"/>
    <p:sldLayoutId id="214748379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1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17" indent="-22861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49" indent="-22861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5" indent="-22861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547" indent="-22861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5AE3616A-12CA-7E5F-A0BB-2422D4FD5C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/>
              <a:t>Title goes here</a:t>
            </a:r>
          </a:p>
        </p:txBody>
      </p:sp>
      <p:sp>
        <p:nvSpPr>
          <p:cNvPr id="32770" name="Subtitle 2">
            <a:extLst>
              <a:ext uri="{FF2B5EF4-FFF2-40B4-BE49-F238E27FC236}">
                <a16:creationId xmlns:a16="http://schemas.microsoft.com/office/drawing/2014/main" id="{1EBB6290-1DAC-D457-85AC-9616DB59F0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/>
              <a:t>Subtitle goes here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FF9E-2791-6AB3-B355-024E1154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3984A"/>
                </a:solidFill>
              </a:rPr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B6D32-9DC1-D23B-AA61-C981D2F32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73984A"/>
                </a:solidFill>
              </a:rPr>
              <a:t>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C396-AC5A-B140-2956-25ACDFDC5D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8F8A2-5168-5346-A200-0911815AFB9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7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44A38F11-BDFC-56BF-D123-688DB4E57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Green variant of content slide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EF5E0B12-AC8F-FBDB-C557-DA4E024836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Bullet items here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40346B27-0FDF-4D39-2918-51F00BC836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679146"/>
              </a:buClr>
              <a:buFont typeface="Wingdings" pitchFamily="2" charset="2"/>
              <a:buChar char="§"/>
              <a:defRPr sz="280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003" indent="-285771">
              <a:lnSpc>
                <a:spcPct val="90000"/>
              </a:lnSpc>
              <a:spcBef>
                <a:spcPts val="500"/>
              </a:spcBef>
              <a:buClr>
                <a:srgbClr val="67914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82" indent="-228617">
              <a:lnSpc>
                <a:spcPct val="90000"/>
              </a:lnSpc>
              <a:spcBef>
                <a:spcPts val="500"/>
              </a:spcBef>
              <a:buClr>
                <a:srgbClr val="679146"/>
              </a:buClr>
              <a:buFont typeface="Wingdings" pitchFamily="2" charset="2"/>
              <a:buChar char="§"/>
              <a:defRPr sz="200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315" indent="-228617">
              <a:lnSpc>
                <a:spcPct val="90000"/>
              </a:lnSpc>
              <a:spcBef>
                <a:spcPts val="500"/>
              </a:spcBef>
              <a:buClr>
                <a:srgbClr val="67914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547" indent="-228617">
              <a:lnSpc>
                <a:spcPct val="90000"/>
              </a:lnSpc>
              <a:spcBef>
                <a:spcPts val="500"/>
              </a:spcBef>
              <a:buClr>
                <a:srgbClr val="67914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780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67914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013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67914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246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67914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479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67914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0C2A78A-DA9A-264E-9025-813DD3927E2C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2E16-2408-23C6-9727-15078C1FD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3F200-4E18-8E21-2CB4-CCFC3418C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3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7DF9-2AB1-74C0-C593-A0B9FF62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CEC95-B175-8611-2D88-956DB5DF9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1D263-4B1F-A51A-FF46-2E47539AB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8F8A2-5168-5346-A200-0911815AFB9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0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73DD239-79D5-4DC2-DB19-1CA0D5584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Content slide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28B5E957-5CE5-E463-3C7C-97A3780D59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Idea 1</a:t>
            </a:r>
          </a:p>
          <a:p>
            <a:pPr eaLnBrk="1" hangingPunct="1"/>
            <a:r>
              <a:rPr lang="en-US" altLang="en-US"/>
              <a:t>Idea 2</a:t>
            </a:r>
          </a:p>
          <a:p>
            <a:pPr lvl="1" eaLnBrk="1" hangingPunct="1"/>
            <a:r>
              <a:rPr lang="en-US" altLang="en-US"/>
              <a:t>Here’s what this idea is all about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E40AF10-10C8-E313-208A-3349907530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003" indent="-285771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82" indent="-228617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315" indent="-228617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547" indent="-228617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780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013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246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479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933C70D-77B1-4149-B94B-1A341B64E585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49C1864A-E2BE-CF7B-F544-B5CD848A6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Dual Column Example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1F3CEC2-BDCC-FF56-5478-E20B96C6C66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Dual column example	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BEDDF9B5-6E86-F5AC-9783-66673C7C686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Dual column example</a:t>
            </a:r>
          </a:p>
        </p:txBody>
      </p:sp>
      <p:sp>
        <p:nvSpPr>
          <p:cNvPr id="34820" name="Slide Number Placeholder 4">
            <a:extLst>
              <a:ext uri="{FF2B5EF4-FFF2-40B4-BE49-F238E27FC236}">
                <a16:creationId xmlns:a16="http://schemas.microsoft.com/office/drawing/2014/main" id="{BF002ADC-9477-E09A-2917-F91D4C80CE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003" indent="-285771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82" indent="-228617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315" indent="-228617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547" indent="-228617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780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013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246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479" indent="-228617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3B11FD3-804E-1D43-B190-D019F4BDFA0F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745B-49D4-4B6D-3D83-03A5423F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D64F0-6F84-BB76-1E1A-FD5106C43E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CDE05-7DD5-1496-EC58-A158D9AA3F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3972A-A783-6B13-69D7-014308B99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4731B-8C9B-D94A-B766-0F7C461324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1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B56E2-5582-4CB5-8B2D-D583F137A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3A3E6-8DE9-7A4A-B9C6-E8BB453178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C51306BF-1CA0-7347-64FA-CA7D87377E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/>
              <a:t>Wave background	</a:t>
            </a:r>
          </a:p>
        </p:txBody>
      </p:sp>
      <p:sp>
        <p:nvSpPr>
          <p:cNvPr id="36866" name="Subtitle 2">
            <a:extLst>
              <a:ext uri="{FF2B5EF4-FFF2-40B4-BE49-F238E27FC236}">
                <a16:creationId xmlns:a16="http://schemas.microsoft.com/office/drawing/2014/main" id="{726B85D3-4BCF-30D4-D970-F981582700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/>
              <a:t>Use this as a variation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2236-42B5-79BD-E29F-33012777A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A37FB-2561-3527-149E-9CB7226B8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4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ateway_Corporate_Presentation_16x9" id="{85BDC5C1-2F93-E540-A619-B30073623780}" vid="{9D826AE5-09AD-A34C-AB00-A74E98EE7EF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ateway_Corporate_Presentation_16x9" id="{85BDC5C1-2F93-E540-A619-B30073623780}" vid="{09EE73DA-1B3B-9240-98B9-B0192381C6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4065</TotalTime>
  <Words>56</Words>
  <Application>Microsoft Macintosh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1_Office Theme</vt:lpstr>
      <vt:lpstr>Title goes here</vt:lpstr>
      <vt:lpstr>PowerPoint Presentation</vt:lpstr>
      <vt:lpstr>PowerPoint Presentation</vt:lpstr>
      <vt:lpstr>Content slide</vt:lpstr>
      <vt:lpstr>Dual Column Example</vt:lpstr>
      <vt:lpstr>PowerPoint Presentation</vt:lpstr>
      <vt:lpstr>PowerPoint Presentation</vt:lpstr>
      <vt:lpstr>Wave background </vt:lpstr>
      <vt:lpstr>PowerPoint Presentation</vt:lpstr>
      <vt:lpstr>Title goes here</vt:lpstr>
      <vt:lpstr>Green variant of content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Title</dc:title>
  <dc:creator>Meri Kotlas</dc:creator>
  <cp:lastModifiedBy>Meri Kotlas</cp:lastModifiedBy>
  <cp:revision>21</cp:revision>
  <cp:lastPrinted>2023-04-19T01:40:50Z</cp:lastPrinted>
  <dcterms:created xsi:type="dcterms:W3CDTF">2023-04-18T17:59:48Z</dcterms:created>
  <dcterms:modified xsi:type="dcterms:W3CDTF">2023-05-16T16:12:04Z</dcterms:modified>
</cp:coreProperties>
</file>