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8" r:id="rId2"/>
    <p:sldId id="335" r:id="rId3"/>
    <p:sldId id="272" r:id="rId4"/>
    <p:sldId id="336" r:id="rId5"/>
    <p:sldId id="337" r:id="rId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E7F61-E047-9944-A7C8-11CBCB98C307}">
          <p14:sldIdLst>
            <p14:sldId id="258"/>
            <p14:sldId id="335"/>
            <p14:sldId id="272"/>
            <p14:sldId id="336"/>
            <p14:sldId id="337"/>
          </p14:sldIdLst>
        </p14:section>
        <p14:section name="Untitled Section" id="{1E9DB855-6DE6-534A-B971-D270129F3092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5080" autoAdjust="0"/>
  </p:normalViewPr>
  <p:slideViewPr>
    <p:cSldViewPr>
      <p:cViewPr>
        <p:scale>
          <a:sx n="72" d="100"/>
          <a:sy n="72" d="100"/>
        </p:scale>
        <p:origin x="-62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9B6C7B2-45EF-4F67-AB8E-985A5E60AB11}" type="datetimeFigureOut">
              <a:rPr lang="en-US" smtClean="0"/>
              <a:t>9/15/2017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275F067-EC5C-4358-8E65-96277E72C6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3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302F37A-43AA-4770-BDBD-B117754745DB}" type="datetimeFigureOut">
              <a:rPr lang="en-US" smtClean="0"/>
              <a:t>9/15/2017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34112AF-BEF8-497E-88B7-84326C335B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new members a “lay of the land”, encourage participation, and acquaint them with where to go for more information.</a:t>
            </a:r>
          </a:p>
          <a:p>
            <a:endParaRPr lang="en-US" dirty="0" smtClean="0"/>
          </a:p>
          <a:p>
            <a:r>
              <a:rPr lang="en-US" dirty="0" smtClean="0"/>
              <a:t>•	Welcome</a:t>
            </a:r>
          </a:p>
          <a:p>
            <a:r>
              <a:rPr lang="en-US" dirty="0" smtClean="0"/>
              <a:t>•	Quick background on AgGateway – history, mission, organization, staff</a:t>
            </a:r>
          </a:p>
          <a:p>
            <a:r>
              <a:rPr lang="en-US" dirty="0" smtClean="0"/>
              <a:t>o	Councils (quick description of each)</a:t>
            </a:r>
          </a:p>
          <a:p>
            <a:r>
              <a:rPr lang="en-US" dirty="0" smtClean="0"/>
              <a:t>o	Committees (quick description of each)</a:t>
            </a:r>
          </a:p>
          <a:p>
            <a:r>
              <a:rPr lang="en-US" dirty="0" smtClean="0"/>
              <a:t>o	AGIIS</a:t>
            </a:r>
          </a:p>
          <a:p>
            <a:r>
              <a:rPr lang="en-US" dirty="0" smtClean="0"/>
              <a:t>o	Standards and guidelines available</a:t>
            </a:r>
          </a:p>
          <a:p>
            <a:r>
              <a:rPr lang="en-US" dirty="0" smtClean="0"/>
              <a:t>•	2013-15 Strategic Plan</a:t>
            </a:r>
          </a:p>
          <a:p>
            <a:r>
              <a:rPr lang="en-US" dirty="0" smtClean="0"/>
              <a:t>•	Current Projects (quick description of each; how new projects get started)</a:t>
            </a:r>
          </a:p>
          <a:p>
            <a:r>
              <a:rPr lang="en-US" dirty="0" smtClean="0"/>
              <a:t>•	Quick website tour</a:t>
            </a:r>
          </a:p>
          <a:p>
            <a:r>
              <a:rPr lang="en-US" dirty="0" smtClean="0"/>
              <a:t>•	Description of “Member Services” resource</a:t>
            </a:r>
          </a:p>
          <a:p>
            <a:r>
              <a:rPr lang="en-US" dirty="0" smtClean="0"/>
              <a:t>•	Enabling Services</a:t>
            </a:r>
          </a:p>
          <a:p>
            <a:r>
              <a:rPr lang="en-US" dirty="0" smtClean="0"/>
              <a:t>•	Summary tips </a:t>
            </a:r>
          </a:p>
          <a:p>
            <a:r>
              <a:rPr lang="en-US" dirty="0" smtClean="0"/>
              <a:t>o	getting more involved in AgGateway</a:t>
            </a:r>
          </a:p>
          <a:p>
            <a:r>
              <a:rPr lang="en-US" dirty="0" smtClean="0"/>
              <a:t>o	getting your company more involved in eBusiness</a:t>
            </a:r>
          </a:p>
          <a:p>
            <a:r>
              <a:rPr lang="en-US" dirty="0" smtClean="0"/>
              <a:t>o	Immediate follow-up (on call or afterwards) – get them signed up to a council, committee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E63FB-82D8-46FD-AC6C-59F2622AA7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08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112AF-BEF8-497E-88B7-84326C335B1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83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A7BBD-D549-2643-BA07-63022BA5717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9/15/2017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09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D97308-9883-6B45-ADBE-DEEE21EDB11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9/15/2017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13151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6BD687-0F85-574F-B699-889E929659A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9/15/2017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06203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9188E-9B68-8F4F-895B-CE3F31E4BA4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9/15/2017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3514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6653A1-A002-8947-860A-54DAC74034B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9/15/2017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6819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C842E7-FEA5-BE4D-AC84-D5D21933236D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9/15/2017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4181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D92D16-328F-5348-AF2D-7B61BD1C795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9/15/2017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1729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rotWithShape="1">
          <a:blip r:embed="rId2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9/15/2017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5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0A9C8-D20E-2B45-9DF5-A04C54B34F37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9/15/2017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0111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rotWithShape="1">
          <a:blip r:embed="rId2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9/15/2017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1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9/15/2017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16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22B14F-7D40-0748-91D5-C82EDA02FB0A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9/15/2017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71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rotWithShape="1">
          <a:blip r:embed="rId2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9/15/2017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 cap="all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336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AFB69-60CC-804C-84AF-171AB416D322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9/15/2017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302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CA29CA-767D-4E4B-987F-3C8E49737A3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9/15/2017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60046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>
            <a:alphaModFix amt="8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543800" y="6019800"/>
            <a:ext cx="1369539" cy="723899"/>
          </a:xfrm>
          <a:prstGeom prst="rect">
            <a:avLst/>
          </a:prstGeom>
        </p:spPr>
      </p:pic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005840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88720" marR="0" lvl="4" indent="-1371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9220200" cy="381000"/>
          </a:xfrm>
          <a:prstGeom prst="rect">
            <a:avLst/>
          </a:prstGeom>
          <a:solidFill>
            <a:srgbClr val="4F81BD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9/15/2017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9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74" r:id="rId3"/>
    <p:sldLayoutId id="2147483686" r:id="rId4"/>
    <p:sldLayoutId id="2147483685" r:id="rId5"/>
    <p:sldLayoutId id="2147483675" r:id="rId6"/>
    <p:sldLayoutId id="2147483688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kern="1200">
          <a:solidFill>
            <a:schemeClr val="tx2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18288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9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Tx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marR="0" indent="-13716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</a:t>
            </a:r>
            <a:r>
              <a:rPr lang="en-US" dirty="0" smtClean="0"/>
              <a:t>to AgGateway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2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discuss…</a:t>
            </a:r>
          </a:p>
        </p:txBody>
      </p:sp>
      <p:sp>
        <p:nvSpPr>
          <p:cNvPr id="2662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8279C8-A93D-4478-9202-94FF242A8F4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2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AgGateway: </a:t>
            </a:r>
            <a:r>
              <a:rPr lang="en-US" dirty="0" smtClean="0"/>
              <a:t>Who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876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non-profit </a:t>
            </a:r>
            <a:r>
              <a:rPr lang="en-US" dirty="0" smtClean="0"/>
              <a:t>membership association</a:t>
            </a:r>
            <a:endParaRPr lang="en-US" dirty="0"/>
          </a:p>
          <a:p>
            <a:r>
              <a:rPr lang="en-US" dirty="0" smtClean="0"/>
              <a:t>Broad representation </a:t>
            </a:r>
            <a:r>
              <a:rPr lang="en-US" dirty="0"/>
              <a:t>across </a:t>
            </a:r>
            <a:r>
              <a:rPr lang="en-US" dirty="0" smtClean="0"/>
              <a:t>ag segments</a:t>
            </a:r>
          </a:p>
          <a:p>
            <a:r>
              <a:rPr lang="en-US" dirty="0" smtClean="0"/>
              <a:t>Better </a:t>
            </a:r>
            <a:r>
              <a:rPr lang="en-US" dirty="0" smtClean="0"/>
              <a:t>supply chain efficiencies</a:t>
            </a:r>
          </a:p>
          <a:p>
            <a:r>
              <a:rPr lang="en-US" dirty="0" smtClean="0"/>
              <a:t>Working together to develop </a:t>
            </a:r>
            <a:r>
              <a:rPr lang="en-US" u="sng" dirty="0" smtClean="0"/>
              <a:t>and implement </a:t>
            </a:r>
            <a:r>
              <a:rPr lang="en-US" dirty="0" smtClean="0"/>
              <a:t>common industry standards and tools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DE3A8B2-84D3-49A8-8E03-921EE22FAEA7}" type="slidenum">
              <a:rPr lang="en-US" smtClean="0"/>
              <a:t>3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210" y="1371600"/>
            <a:ext cx="4122348" cy="274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8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128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7665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5623</TotalTime>
  <Words>69</Words>
  <Application>Microsoft Office PowerPoint</Application>
  <PresentationFormat>On-screen Show (4:3)</PresentationFormat>
  <Paragraphs>36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Custom Design</vt:lpstr>
      <vt:lpstr>Welcome to AgGateway</vt:lpstr>
      <vt:lpstr>What we’ll discuss…</vt:lpstr>
      <vt:lpstr>AgGateway: Who We Are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</dc:creator>
  <cp:lastModifiedBy>Susan Ruland</cp:lastModifiedBy>
  <cp:revision>113</cp:revision>
  <cp:lastPrinted>2013-03-18T17:39:17Z</cp:lastPrinted>
  <dcterms:created xsi:type="dcterms:W3CDTF">2013-03-13T19:30:33Z</dcterms:created>
  <dcterms:modified xsi:type="dcterms:W3CDTF">2017-09-15T17:15:42Z</dcterms:modified>
</cp:coreProperties>
</file>