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handoutMasterIdLst>
    <p:handoutMasterId r:id="rId13"/>
  </p:handoutMasterIdLst>
  <p:sldIdLst>
    <p:sldId id="258" r:id="rId2"/>
    <p:sldId id="336" r:id="rId3"/>
    <p:sldId id="341" r:id="rId4"/>
    <p:sldId id="342" r:id="rId5"/>
    <p:sldId id="343" r:id="rId6"/>
    <p:sldId id="338" r:id="rId7"/>
    <p:sldId id="346" r:id="rId8"/>
    <p:sldId id="339" r:id="rId9"/>
    <p:sldId id="344" r:id="rId10"/>
    <p:sldId id="337" r:id="rId11"/>
  </p:sldIdLst>
  <p:sldSz cx="9144000" cy="5143500" type="screen16x9"/>
  <p:notesSz cx="7102475" cy="9388475"/>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080" autoAdjust="0"/>
  </p:normalViewPr>
  <p:slideViewPr>
    <p:cSldViewPr>
      <p:cViewPr varScale="1">
        <p:scale>
          <a:sx n="86" d="100"/>
          <a:sy n="86" d="100"/>
        </p:scale>
        <p:origin x="797" y="58"/>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Nolfo" userId="d2eb4edf-9775-4183-8965-a6747e3839e1" providerId="ADAL" clId="{9F70C439-75DF-4FAE-B81B-23B08C3631F2}"/>
    <pc:docChg chg="custSel addSld delSld modSld sldOrd delSection">
      <pc:chgData name="James Nolfo" userId="d2eb4edf-9775-4183-8965-a6747e3839e1" providerId="ADAL" clId="{9F70C439-75DF-4FAE-B81B-23B08C3631F2}" dt="2018-11-19T14:38:22.313" v="1182" actId="20577"/>
      <pc:docMkLst>
        <pc:docMk/>
      </pc:docMkLst>
      <pc:sldChg chg="modSp ord">
        <pc:chgData name="James Nolfo" userId="d2eb4edf-9775-4183-8965-a6747e3839e1" providerId="ADAL" clId="{9F70C439-75DF-4FAE-B81B-23B08C3631F2}" dt="2018-11-13T14:40:19.524" v="296"/>
        <pc:sldMkLst>
          <pc:docMk/>
          <pc:sldMk cId="281282289" sldId="336"/>
        </pc:sldMkLst>
        <pc:spChg chg="mod">
          <ac:chgData name="James Nolfo" userId="d2eb4edf-9775-4183-8965-a6747e3839e1" providerId="ADAL" clId="{9F70C439-75DF-4FAE-B81B-23B08C3631F2}" dt="2018-11-08T20:38:52.052" v="7" actId="20577"/>
          <ac:spMkLst>
            <pc:docMk/>
            <pc:sldMk cId="281282289" sldId="336"/>
            <ac:spMk id="2" creationId="{00000000-0000-0000-0000-000000000000}"/>
          </ac:spMkLst>
        </pc:spChg>
        <pc:spChg chg="mod">
          <ac:chgData name="James Nolfo" userId="d2eb4edf-9775-4183-8965-a6747e3839e1" providerId="ADAL" clId="{9F70C439-75DF-4FAE-B81B-23B08C3631F2}" dt="2018-11-13T14:36:55.184" v="214" actId="20577"/>
          <ac:spMkLst>
            <pc:docMk/>
            <pc:sldMk cId="281282289" sldId="336"/>
            <ac:spMk id="3" creationId="{00000000-0000-0000-0000-000000000000}"/>
          </ac:spMkLst>
        </pc:spChg>
      </pc:sldChg>
      <pc:sldChg chg="modSp">
        <pc:chgData name="James Nolfo" userId="d2eb4edf-9775-4183-8965-a6747e3839e1" providerId="ADAL" clId="{9F70C439-75DF-4FAE-B81B-23B08C3631F2}" dt="2018-11-19T14:38:22.313" v="1182" actId="20577"/>
        <pc:sldMkLst>
          <pc:docMk/>
          <pc:sldMk cId="3676659113" sldId="337"/>
        </pc:sldMkLst>
        <pc:spChg chg="mod">
          <ac:chgData name="James Nolfo" userId="d2eb4edf-9775-4183-8965-a6747e3839e1" providerId="ADAL" clId="{9F70C439-75DF-4FAE-B81B-23B08C3631F2}" dt="2018-11-19T14:38:22.313" v="1182" actId="20577"/>
          <ac:spMkLst>
            <pc:docMk/>
            <pc:sldMk cId="3676659113" sldId="337"/>
            <ac:spMk id="2" creationId="{00000000-0000-0000-0000-000000000000}"/>
          </ac:spMkLst>
        </pc:spChg>
      </pc:sldChg>
      <pc:sldChg chg="addSp modSp add">
        <pc:chgData name="James Nolfo" userId="d2eb4edf-9775-4183-8965-a6747e3839e1" providerId="ADAL" clId="{9F70C439-75DF-4FAE-B81B-23B08C3631F2}" dt="2018-11-13T14:44:20.522" v="466" actId="27636"/>
        <pc:sldMkLst>
          <pc:docMk/>
          <pc:sldMk cId="116836226" sldId="338"/>
        </pc:sldMkLst>
        <pc:spChg chg="mod">
          <ac:chgData name="James Nolfo" userId="d2eb4edf-9775-4183-8965-a6747e3839e1" providerId="ADAL" clId="{9F70C439-75DF-4FAE-B81B-23B08C3631F2}" dt="2018-11-11T20:15:57.449" v="31" actId="20577"/>
          <ac:spMkLst>
            <pc:docMk/>
            <pc:sldMk cId="116836226" sldId="338"/>
            <ac:spMk id="2" creationId="{00000000-0000-0000-0000-000000000000}"/>
          </ac:spMkLst>
        </pc:spChg>
        <pc:spChg chg="mod">
          <ac:chgData name="James Nolfo" userId="d2eb4edf-9775-4183-8965-a6747e3839e1" providerId="ADAL" clId="{9F70C439-75DF-4FAE-B81B-23B08C3631F2}" dt="2018-11-13T14:44:20.522" v="466" actId="27636"/>
          <ac:spMkLst>
            <pc:docMk/>
            <pc:sldMk cId="116836226" sldId="338"/>
            <ac:spMk id="3" creationId="{00000000-0000-0000-0000-000000000000}"/>
          </ac:spMkLst>
        </pc:spChg>
        <pc:spChg chg="add mod">
          <ac:chgData name="James Nolfo" userId="d2eb4edf-9775-4183-8965-a6747e3839e1" providerId="ADAL" clId="{9F70C439-75DF-4FAE-B81B-23B08C3631F2}" dt="2018-11-13T14:44:20.517" v="465" actId="27636"/>
          <ac:spMkLst>
            <pc:docMk/>
            <pc:sldMk cId="116836226" sldId="338"/>
            <ac:spMk id="5" creationId="{83F35C9A-739B-48B8-AD5E-CAA2CB3CA2D2}"/>
          </ac:spMkLst>
        </pc:spChg>
      </pc:sldChg>
      <pc:sldChg chg="addSp delSp modSp add">
        <pc:chgData name="James Nolfo" userId="d2eb4edf-9775-4183-8965-a6747e3839e1" providerId="ADAL" clId="{9F70C439-75DF-4FAE-B81B-23B08C3631F2}" dt="2018-11-19T14:37:56.946" v="1166" actId="27636"/>
        <pc:sldMkLst>
          <pc:docMk/>
          <pc:sldMk cId="2545199985" sldId="339"/>
        </pc:sldMkLst>
        <pc:spChg chg="mod">
          <ac:chgData name="James Nolfo" userId="d2eb4edf-9775-4183-8965-a6747e3839e1" providerId="ADAL" clId="{9F70C439-75DF-4FAE-B81B-23B08C3631F2}" dt="2018-11-11T20:16:04.213" v="41" actId="20577"/>
          <ac:spMkLst>
            <pc:docMk/>
            <pc:sldMk cId="2545199985" sldId="339"/>
            <ac:spMk id="2" creationId="{00000000-0000-0000-0000-000000000000}"/>
          </ac:spMkLst>
        </pc:spChg>
        <pc:spChg chg="del">
          <ac:chgData name="James Nolfo" userId="d2eb4edf-9775-4183-8965-a6747e3839e1" providerId="ADAL" clId="{9F70C439-75DF-4FAE-B81B-23B08C3631F2}" dt="2018-11-13T14:35:31.751" v="108" actId="15"/>
          <ac:spMkLst>
            <pc:docMk/>
            <pc:sldMk cId="2545199985" sldId="339"/>
            <ac:spMk id="3" creationId="{00000000-0000-0000-0000-000000000000}"/>
          </ac:spMkLst>
        </pc:spChg>
        <pc:spChg chg="add mod">
          <ac:chgData name="James Nolfo" userId="d2eb4edf-9775-4183-8965-a6747e3839e1" providerId="ADAL" clId="{9F70C439-75DF-4FAE-B81B-23B08C3631F2}" dt="2018-11-19T14:37:56.946" v="1166" actId="27636"/>
          <ac:spMkLst>
            <pc:docMk/>
            <pc:sldMk cId="2545199985" sldId="339"/>
            <ac:spMk id="5" creationId="{C1CC7249-2738-4C0B-BE95-34E59E305803}"/>
          </ac:spMkLst>
        </pc:spChg>
        <pc:spChg chg="add mod">
          <ac:chgData name="James Nolfo" userId="d2eb4edf-9775-4183-8965-a6747e3839e1" providerId="ADAL" clId="{9F70C439-75DF-4FAE-B81B-23B08C3631F2}" dt="2018-11-19T14:37:56.938" v="1165" actId="27636"/>
          <ac:spMkLst>
            <pc:docMk/>
            <pc:sldMk cId="2545199985" sldId="339"/>
            <ac:spMk id="6" creationId="{D1CEAFBF-F977-48D1-B4B4-5FAEE0AC9049}"/>
          </ac:spMkLst>
        </pc:spChg>
      </pc:sldChg>
      <pc:sldChg chg="addSp delSp modSp add">
        <pc:chgData name="James Nolfo" userId="d2eb4edf-9775-4183-8965-a6747e3839e1" providerId="ADAL" clId="{9F70C439-75DF-4FAE-B81B-23B08C3631F2}" dt="2018-11-13T15:05:48.758" v="517" actId="6549"/>
        <pc:sldMkLst>
          <pc:docMk/>
          <pc:sldMk cId="2370687814" sldId="341"/>
        </pc:sldMkLst>
        <pc:spChg chg="del">
          <ac:chgData name="James Nolfo" userId="d2eb4edf-9775-4183-8965-a6747e3839e1" providerId="ADAL" clId="{9F70C439-75DF-4FAE-B81B-23B08C3631F2}" dt="2018-11-13T14:37:41.295" v="216" actId="6549"/>
          <ac:spMkLst>
            <pc:docMk/>
            <pc:sldMk cId="2370687814" sldId="341"/>
            <ac:spMk id="2" creationId="{84C7A530-5AF1-4528-9050-97176CDF793F}"/>
          </ac:spMkLst>
        </pc:spChg>
        <pc:spChg chg="del">
          <ac:chgData name="James Nolfo" userId="d2eb4edf-9775-4183-8965-a6747e3839e1" providerId="ADAL" clId="{9F70C439-75DF-4FAE-B81B-23B08C3631F2}" dt="2018-11-13T14:37:41.295" v="216" actId="6549"/>
          <ac:spMkLst>
            <pc:docMk/>
            <pc:sldMk cId="2370687814" sldId="341"/>
            <ac:spMk id="3" creationId="{FD7856BF-36D1-4621-A17A-1C3B74FDD601}"/>
          </ac:spMkLst>
        </pc:spChg>
        <pc:spChg chg="del">
          <ac:chgData name="James Nolfo" userId="d2eb4edf-9775-4183-8965-a6747e3839e1" providerId="ADAL" clId="{9F70C439-75DF-4FAE-B81B-23B08C3631F2}" dt="2018-11-13T14:37:41.295" v="216" actId="6549"/>
          <ac:spMkLst>
            <pc:docMk/>
            <pc:sldMk cId="2370687814" sldId="341"/>
            <ac:spMk id="4" creationId="{0F87FBF1-D22A-4F62-AC47-28CA6A38ABF7}"/>
          </ac:spMkLst>
        </pc:spChg>
        <pc:spChg chg="add mod">
          <ac:chgData name="James Nolfo" userId="d2eb4edf-9775-4183-8965-a6747e3839e1" providerId="ADAL" clId="{9F70C439-75DF-4FAE-B81B-23B08C3631F2}" dt="2018-11-13T14:40:23.918" v="307" actId="20577"/>
          <ac:spMkLst>
            <pc:docMk/>
            <pc:sldMk cId="2370687814" sldId="341"/>
            <ac:spMk id="6" creationId="{7D86748F-904E-4E5E-8CAB-BA61C7775DDF}"/>
          </ac:spMkLst>
        </pc:spChg>
        <pc:spChg chg="add del mod">
          <ac:chgData name="James Nolfo" userId="d2eb4edf-9775-4183-8965-a6747e3839e1" providerId="ADAL" clId="{9F70C439-75DF-4FAE-B81B-23B08C3631F2}" dt="2018-11-13T14:40:28.244" v="308" actId="6549"/>
          <ac:spMkLst>
            <pc:docMk/>
            <pc:sldMk cId="2370687814" sldId="341"/>
            <ac:spMk id="7" creationId="{EADCE5AA-69B7-4791-94A8-E7A360CCD641}"/>
          </ac:spMkLst>
        </pc:spChg>
        <pc:spChg chg="add mod">
          <ac:chgData name="James Nolfo" userId="d2eb4edf-9775-4183-8965-a6747e3839e1" providerId="ADAL" clId="{9F70C439-75DF-4FAE-B81B-23B08C3631F2}" dt="2018-11-13T15:05:48.758" v="517" actId="6549"/>
          <ac:spMkLst>
            <pc:docMk/>
            <pc:sldMk cId="2370687814" sldId="341"/>
            <ac:spMk id="8" creationId="{2BC10F40-410A-451C-B138-F9ECFB8BE478}"/>
          </ac:spMkLst>
        </pc:spChg>
        <pc:spChg chg="add del mod">
          <ac:chgData name="James Nolfo" userId="d2eb4edf-9775-4183-8965-a6747e3839e1" providerId="ADAL" clId="{9F70C439-75DF-4FAE-B81B-23B08C3631F2}" dt="2018-11-13T14:43:35.736" v="449" actId="931"/>
          <ac:spMkLst>
            <pc:docMk/>
            <pc:sldMk cId="2370687814" sldId="341"/>
            <ac:spMk id="9" creationId="{2842ADAF-1176-4E5D-AADB-BC012BCD42CF}"/>
          </ac:spMkLst>
        </pc:spChg>
        <pc:spChg chg="add mod">
          <ac:chgData name="James Nolfo" userId="d2eb4edf-9775-4183-8965-a6747e3839e1" providerId="ADAL" clId="{9F70C439-75DF-4FAE-B81B-23B08C3631F2}" dt="2018-11-13T14:43:35.736" v="449" actId="931"/>
          <ac:spMkLst>
            <pc:docMk/>
            <pc:sldMk cId="2370687814" sldId="341"/>
            <ac:spMk id="12" creationId="{A305D5B4-EF0B-4FAB-9B47-C3F768C1826C}"/>
          </ac:spMkLst>
        </pc:spChg>
        <pc:picChg chg="add mod">
          <ac:chgData name="James Nolfo" userId="d2eb4edf-9775-4183-8965-a6747e3839e1" providerId="ADAL" clId="{9F70C439-75DF-4FAE-B81B-23B08C3631F2}" dt="2018-11-13T14:43:35.736" v="449" actId="931"/>
          <ac:picMkLst>
            <pc:docMk/>
            <pc:sldMk cId="2370687814" sldId="341"/>
            <ac:picMk id="11" creationId="{875DEA8F-F366-4433-A0BC-7767DC5834A5}"/>
          </ac:picMkLst>
        </pc:picChg>
      </pc:sldChg>
      <pc:sldChg chg="addSp delSp modSp add">
        <pc:chgData name="James Nolfo" userId="d2eb4edf-9775-4183-8965-a6747e3839e1" providerId="ADAL" clId="{9F70C439-75DF-4FAE-B81B-23B08C3631F2}" dt="2018-11-13T14:40:13.967" v="295" actId="404"/>
        <pc:sldMkLst>
          <pc:docMk/>
          <pc:sldMk cId="857365805" sldId="342"/>
        </pc:sldMkLst>
        <pc:spChg chg="mod">
          <ac:chgData name="James Nolfo" userId="d2eb4edf-9775-4183-8965-a6747e3839e1" providerId="ADAL" clId="{9F70C439-75DF-4FAE-B81B-23B08C3631F2}" dt="2018-11-13T14:38:48.809" v="276" actId="27636"/>
          <ac:spMkLst>
            <pc:docMk/>
            <pc:sldMk cId="857365805" sldId="342"/>
            <ac:spMk id="2" creationId="{B5ACB4CF-457F-42DE-8AE5-B7E89510C055}"/>
          </ac:spMkLst>
        </pc:spChg>
        <pc:spChg chg="mod">
          <ac:chgData name="James Nolfo" userId="d2eb4edf-9775-4183-8965-a6747e3839e1" providerId="ADAL" clId="{9F70C439-75DF-4FAE-B81B-23B08C3631F2}" dt="2018-11-13T14:40:13.967" v="295" actId="404"/>
          <ac:spMkLst>
            <pc:docMk/>
            <pc:sldMk cId="857365805" sldId="342"/>
            <ac:spMk id="3" creationId="{F920AAE4-1EFE-43D2-9417-9698A83B075E}"/>
          </ac:spMkLst>
        </pc:spChg>
        <pc:spChg chg="del mod">
          <ac:chgData name="James Nolfo" userId="d2eb4edf-9775-4183-8965-a6747e3839e1" providerId="ADAL" clId="{9F70C439-75DF-4FAE-B81B-23B08C3631F2}" dt="2018-11-13T14:39:01.346" v="279" actId="478"/>
          <ac:spMkLst>
            <pc:docMk/>
            <pc:sldMk cId="857365805" sldId="342"/>
            <ac:spMk id="4" creationId="{2AC32541-C392-4F68-8EBF-5BAF87EA4BA0}"/>
          </ac:spMkLst>
        </pc:spChg>
        <pc:spChg chg="add del mod">
          <ac:chgData name="James Nolfo" userId="d2eb4edf-9775-4183-8965-a6747e3839e1" providerId="ADAL" clId="{9F70C439-75DF-4FAE-B81B-23B08C3631F2}" dt="2018-11-13T14:39:04.310" v="280" actId="404"/>
          <ac:spMkLst>
            <pc:docMk/>
            <pc:sldMk cId="857365805" sldId="342"/>
            <ac:spMk id="7" creationId="{F37ACEA3-6E31-4321-9293-BDB1F47A370B}"/>
          </ac:spMkLst>
        </pc:spChg>
      </pc:sldChg>
      <pc:sldChg chg="modSp add ord">
        <pc:chgData name="James Nolfo" userId="d2eb4edf-9775-4183-8965-a6747e3839e1" providerId="ADAL" clId="{9F70C439-75DF-4FAE-B81B-23B08C3631F2}" dt="2018-11-13T14:44:12.733" v="459"/>
        <pc:sldMkLst>
          <pc:docMk/>
          <pc:sldMk cId="1864573986" sldId="343"/>
        </pc:sldMkLst>
        <pc:spChg chg="mod">
          <ac:chgData name="James Nolfo" userId="d2eb4edf-9775-4183-8965-a6747e3839e1" providerId="ADAL" clId="{9F70C439-75DF-4FAE-B81B-23B08C3631F2}" dt="2018-11-13T14:44:09.447" v="457" actId="27636"/>
          <ac:spMkLst>
            <pc:docMk/>
            <pc:sldMk cId="1864573986" sldId="343"/>
            <ac:spMk id="3" creationId="{00000000-0000-0000-0000-000000000000}"/>
          </ac:spMkLst>
        </pc:spChg>
        <pc:spChg chg="mod">
          <ac:chgData name="James Nolfo" userId="d2eb4edf-9775-4183-8965-a6747e3839e1" providerId="ADAL" clId="{9F70C439-75DF-4FAE-B81B-23B08C3631F2}" dt="2018-11-13T14:44:09.451" v="458" actId="27636"/>
          <ac:spMkLst>
            <pc:docMk/>
            <pc:sldMk cId="1864573986" sldId="343"/>
            <ac:spMk id="5" creationId="{83F35C9A-739B-48B8-AD5E-CAA2CB3CA2D2}"/>
          </ac:spMkLst>
        </pc:spChg>
      </pc:sldChg>
      <pc:sldChg chg="modSp add">
        <pc:chgData name="James Nolfo" userId="d2eb4edf-9775-4183-8965-a6747e3839e1" providerId="ADAL" clId="{9F70C439-75DF-4FAE-B81B-23B08C3631F2}" dt="2018-11-19T14:37:31.120" v="1140" actId="15"/>
        <pc:sldMkLst>
          <pc:docMk/>
          <pc:sldMk cId="3393506078" sldId="344"/>
        </pc:sldMkLst>
        <pc:spChg chg="mod">
          <ac:chgData name="James Nolfo" userId="d2eb4edf-9775-4183-8965-a6747e3839e1" providerId="ADAL" clId="{9F70C439-75DF-4FAE-B81B-23B08C3631F2}" dt="2018-11-19T14:37:31.120" v="1140" actId="15"/>
          <ac:spMkLst>
            <pc:docMk/>
            <pc:sldMk cId="3393506078" sldId="344"/>
            <ac:spMk id="5" creationId="{C1CC7249-2738-4C0B-BE95-34E59E305803}"/>
          </ac:spMkLst>
        </pc:spChg>
        <pc:spChg chg="mod">
          <ac:chgData name="James Nolfo" userId="d2eb4edf-9775-4183-8965-a6747e3839e1" providerId="ADAL" clId="{9F70C439-75DF-4FAE-B81B-23B08C3631F2}" dt="2018-11-19T14:37:30.146" v="1138" actId="27636"/>
          <ac:spMkLst>
            <pc:docMk/>
            <pc:sldMk cId="3393506078" sldId="344"/>
            <ac:spMk id="6" creationId="{D1CEAFBF-F977-48D1-B4B4-5FAEE0AC9049}"/>
          </ac:spMkLst>
        </pc:spChg>
      </pc:sldChg>
      <pc:sldChg chg="add">
        <pc:chgData name="James Nolfo" userId="d2eb4edf-9775-4183-8965-a6747e3839e1" providerId="ADAL" clId="{9F70C439-75DF-4FAE-B81B-23B08C3631F2}" dt="2018-11-15T15:07:42.423" v="518"/>
        <pc:sldMkLst>
          <pc:docMk/>
          <pc:sldMk cId="3194446843" sldId="346"/>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a:defRPr sz="1200"/>
            </a:lvl1pPr>
          </a:lstStyle>
          <a:p>
            <a:fld id="{99B6C7B2-45EF-4F67-AB8E-985A5E60AB11}" type="datetimeFigureOut">
              <a:rPr lang="en-US" smtClean="0"/>
              <a:t>11/19/2018</a:t>
            </a:fld>
            <a:endParaRPr lang="en-US" dirty="0"/>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a:defRPr sz="1200"/>
            </a:lvl1pPr>
          </a:lstStyle>
          <a:p>
            <a:fld id="{1275F067-EC5C-4358-8E65-96277E72C690}" type="slidenum">
              <a:rPr lang="en-US" smtClean="0"/>
              <a:t>‹#›</a:t>
            </a:fld>
            <a:endParaRPr lang="en-US" dirty="0"/>
          </a:p>
        </p:txBody>
      </p:sp>
    </p:spTree>
    <p:extLst>
      <p:ext uri="{BB962C8B-B14F-4D97-AF65-F5344CB8AC3E}">
        <p14:creationId xmlns:p14="http://schemas.microsoft.com/office/powerpoint/2010/main" val="42758327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E302F37A-43AA-4770-BDBD-B117754745DB}" type="datetimeFigureOut">
              <a:rPr lang="en-US" smtClean="0"/>
              <a:t>11/19/2018</a:t>
            </a:fld>
            <a:endParaRPr lang="en-US" dirty="0"/>
          </a:p>
        </p:txBody>
      </p:sp>
      <p:sp>
        <p:nvSpPr>
          <p:cNvPr id="4" name="Slide Image Placeholder 3"/>
          <p:cNvSpPr>
            <a:spLocks noGrp="1" noRot="1" noChangeAspect="1"/>
          </p:cNvSpPr>
          <p:nvPr>
            <p:ph type="sldImg" idx="2"/>
          </p:nvPr>
        </p:nvSpPr>
        <p:spPr>
          <a:xfrm>
            <a:off x="423863" y="704850"/>
            <a:ext cx="6254750" cy="3519488"/>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034112AF-BEF8-497E-88B7-84326C335B13}" type="slidenum">
              <a:rPr lang="en-US" smtClean="0"/>
              <a:t>‹#›</a:t>
            </a:fld>
            <a:endParaRPr lang="en-US" dirty="0"/>
          </a:p>
        </p:txBody>
      </p:sp>
    </p:spTree>
    <p:extLst>
      <p:ext uri="{BB962C8B-B14F-4D97-AF65-F5344CB8AC3E}">
        <p14:creationId xmlns:p14="http://schemas.microsoft.com/office/powerpoint/2010/main" val="128779570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2120"/>
            <a:ext cx="7772400" cy="859631"/>
          </a:xfrm>
          <a:prstGeom prst="rect">
            <a:avLst/>
          </a:prstGeom>
        </p:spPr>
        <p:txBody>
          <a:bodyPr/>
          <a:lstStyle>
            <a:lvl1pPr algn="ctr">
              <a:defRPr/>
            </a:lvl1pPr>
          </a:lstStyle>
          <a:p>
            <a:r>
              <a:rPr lang="en-US" dirty="0"/>
              <a:t>Click to edit Master title style</a:t>
            </a:r>
          </a:p>
        </p:txBody>
      </p:sp>
      <p:sp>
        <p:nvSpPr>
          <p:cNvPr id="3" name="Subtitle 2"/>
          <p:cNvSpPr>
            <a:spLocks noGrp="1"/>
          </p:cNvSpPr>
          <p:nvPr>
            <p:ph type="subTitle" idx="1"/>
          </p:nvPr>
        </p:nvSpPr>
        <p:spPr>
          <a:xfrm>
            <a:off x="1371600" y="2686050"/>
            <a:ext cx="6400800" cy="131445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Date Placeholder 3"/>
          <p:cNvSpPr>
            <a:spLocks noGrp="1"/>
          </p:cNvSpPr>
          <p:nvPr>
            <p:ph type="dt" sz="half" idx="2"/>
          </p:nvPr>
        </p:nvSpPr>
        <p:spPr>
          <a:xfrm>
            <a:off x="457200" y="13716"/>
            <a:ext cx="2895600" cy="246888"/>
          </a:xfrm>
          <a:prstGeom prst="rect">
            <a:avLst/>
          </a:prstGeom>
        </p:spPr>
        <p:txBody>
          <a:bodyPr vert="horz" lIns="91440" tIns="45720" rIns="91440" bIns="45720" rtlCol="0" anchor="ctr"/>
          <a:lstStyle>
            <a:lvl1pPr algn="l">
              <a:defRPr sz="1200">
                <a:solidFill>
                  <a:srgbClr val="FFFFFF"/>
                </a:solidFill>
              </a:defRPr>
            </a:lvl1pPr>
          </a:lstStyle>
          <a:p>
            <a:pPr marL="0" marR="0" lvl="0" indent="0" algn="l" defTabSz="914400" eaLnBrk="1" fontAlgn="auto" latinLnBrk="0" hangingPunct="1">
              <a:lnSpc>
                <a:spcPct val="100000"/>
              </a:lnSpc>
              <a:spcBef>
                <a:spcPts val="0"/>
              </a:spcBef>
              <a:spcAft>
                <a:spcPts val="0"/>
              </a:spcAft>
              <a:buClrTx/>
              <a:buSzTx/>
              <a:buFontTx/>
              <a:buNone/>
              <a:tabLst/>
              <a:defRPr/>
            </a:pPr>
            <a:fld id="{B28A7BBD-D549-2643-BA07-63022BA57171}" type="datetime1">
              <a:rPr kumimoji="0" lang="en-US" sz="1200" b="0" i="0" u="none" strike="noStrike" kern="0" cap="none" spc="0" normalizeH="0" baseline="0" noProof="0" smtClean="0">
                <a:ln>
                  <a:noFill/>
                </a:ln>
                <a:solidFill>
                  <a:srgbClr val="FFFFFF"/>
                </a:solidFill>
                <a:effectLst/>
                <a:uLnTx/>
                <a:uFillTx/>
              </a:rPr>
              <a:t>11/19/2018</a:t>
            </a:fld>
            <a:endParaRPr kumimoji="0" lang="en-US" sz="1200" b="0" i="0" u="none" strike="noStrike" kern="0" cap="none" spc="0" normalizeH="0" baseline="0" noProof="0" dirty="0">
              <a:ln>
                <a:noFill/>
              </a:ln>
              <a:solidFill>
                <a:srgbClr val="FFFFFF"/>
              </a:solidFill>
              <a:effectLst/>
              <a:uLnTx/>
              <a:uFillTx/>
            </a:endParaRPr>
          </a:p>
        </p:txBody>
      </p:sp>
      <p:sp>
        <p:nvSpPr>
          <p:cNvPr id="13" name="Footer Placeholder 4"/>
          <p:cNvSpPr>
            <a:spLocks noGrp="1"/>
          </p:cNvSpPr>
          <p:nvPr>
            <p:ph type="ftr" sz="quarter" idx="3"/>
          </p:nvPr>
        </p:nvSpPr>
        <p:spPr>
          <a:xfrm>
            <a:off x="3429000" y="13716"/>
            <a:ext cx="4114800" cy="246888"/>
          </a:xfrm>
          <a:prstGeom prst="rect">
            <a:avLst/>
          </a:prstGeom>
        </p:spPr>
        <p:txBody>
          <a:bodyPr vert="horz" lIns="91440" tIns="45720" rIns="91440" bIns="45720" rtlCol="0" anchor="ctr"/>
          <a:lstStyle>
            <a:lvl1pPr algn="ctr">
              <a:defRPr sz="1200">
                <a:solidFill>
                  <a:srgbClr val="FFFFFF"/>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FFFFFF"/>
              </a:solidFill>
              <a:effectLst/>
              <a:uLnTx/>
              <a:uFillTx/>
            </a:endParaRPr>
          </a:p>
        </p:txBody>
      </p:sp>
      <p:sp>
        <p:nvSpPr>
          <p:cNvPr id="14" name="Slide Number Placeholder 5"/>
          <p:cNvSpPr>
            <a:spLocks noGrp="1"/>
          </p:cNvSpPr>
          <p:nvPr>
            <p:ph type="sldNum" sz="quarter" idx="4"/>
          </p:nvPr>
        </p:nvSpPr>
        <p:spPr>
          <a:xfrm>
            <a:off x="7620000" y="13716"/>
            <a:ext cx="1066800" cy="246888"/>
          </a:xfrm>
          <a:prstGeom prst="rect">
            <a:avLst/>
          </a:prstGeom>
        </p:spPr>
        <p:txBody>
          <a:bodyPr vert="horz" lIns="91440" tIns="45720" rIns="91440" bIns="45720" rtlCol="0" anchor="ctr"/>
          <a:lstStyle>
            <a:lvl1pPr algn="l">
              <a:defRPr sz="1400" b="1">
                <a:solidFill>
                  <a:srgbClr val="FFFFFF"/>
                </a:solidFill>
              </a:defRPr>
            </a:lvl1p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1400" b="1" i="0" u="none" strike="noStrike" kern="0" cap="none" spc="0" normalizeH="0" baseline="0" noProof="0" dirty="0">
              <a:ln>
                <a:noFill/>
              </a:ln>
              <a:solidFill>
                <a:srgbClr val="FFFFFF"/>
              </a:solidFill>
              <a:effectLst/>
              <a:uLnTx/>
              <a:uFillTx/>
            </a:endParaRPr>
          </a:p>
        </p:txBody>
      </p:sp>
      <p:pic>
        <p:nvPicPr>
          <p:cNvPr id="8" name="Picture 7"/>
          <p:cNvPicPr>
            <a:picLocks noChangeAspect="1"/>
          </p:cNvPicPr>
          <p:nvPr userDrawn="1"/>
        </p:nvPicPr>
        <p:blipFill>
          <a:blip r:embed="rId2"/>
          <a:stretch>
            <a:fillRect/>
          </a:stretch>
        </p:blipFill>
        <p:spPr>
          <a:xfrm>
            <a:off x="762000" y="550413"/>
            <a:ext cx="2057400" cy="1030737"/>
          </a:xfrm>
          <a:prstGeom prst="rect">
            <a:avLst/>
          </a:prstGeom>
        </p:spPr>
      </p:pic>
    </p:spTree>
    <p:extLst>
      <p:ext uri="{BB962C8B-B14F-4D97-AF65-F5344CB8AC3E}">
        <p14:creationId xmlns:p14="http://schemas.microsoft.com/office/powerpoint/2010/main" val="3716909970"/>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F4689BE3-A0BC-D941-803B-4FDECC26AE8B}" type="datetime1">
              <a:rPr kumimoji="0" lang="en-US" sz="1200" b="0" i="0" u="none" strike="noStrike" kern="0" cap="none" spc="0" normalizeH="0" baseline="0" noProof="0" smtClean="0">
                <a:ln>
                  <a:noFill/>
                </a:ln>
                <a:solidFill>
                  <a:srgbClr val="FFFFFF"/>
                </a:solidFill>
                <a:effectLst/>
                <a:uLnTx/>
                <a:uFillTx/>
              </a:rPr>
              <a:t>11/19/2018</a:t>
            </a:fld>
            <a:endParaRPr kumimoji="0" lang="en-US" sz="1200" b="0" i="0" u="none" strike="noStrike" kern="0" cap="none" spc="0" normalizeH="0" baseline="0" noProof="0" dirty="0">
              <a:ln>
                <a:noFill/>
              </a:ln>
              <a:solidFill>
                <a:srgbClr val="FFFFFF"/>
              </a:solidFill>
              <a:effectLst/>
              <a:uLnTx/>
              <a:uFillTx/>
            </a:endParaRPr>
          </a:p>
        </p:txBody>
      </p:sp>
      <p:sp>
        <p:nvSpPr>
          <p:cNvPr id="4" name="Footer Placeholder 3"/>
          <p:cNvSpPr>
            <a:spLocks noGrp="1"/>
          </p:cNvSpPr>
          <p:nvPr>
            <p:ph type="ftr" sz="quarter" idx="11"/>
          </p:nvPr>
        </p:nvSpPr>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FFFFFF"/>
              </a:solidFill>
              <a:effectLst/>
              <a:uLnTx/>
              <a:uFillTx/>
            </a:endParaRPr>
          </a:p>
        </p:txBody>
      </p:sp>
      <p:sp>
        <p:nvSpPr>
          <p:cNvPr id="5" name="Slide Number Placeholder 4"/>
          <p:cNvSpPr>
            <a:spLocks noGrp="1"/>
          </p:cNvSpPr>
          <p:nvPr>
            <p:ph type="sldNum" sz="quarter" idx="12"/>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1400" b="1" i="0" u="none" strike="noStrike" kern="0" cap="none" spc="0" normalizeH="0" baseline="0" noProof="0" dirty="0">
              <a:ln>
                <a:noFill/>
              </a:ln>
              <a:solidFill>
                <a:srgbClr val="FFFFFF"/>
              </a:solidFill>
              <a:effectLst/>
              <a:uLnTx/>
              <a:uFillTx/>
            </a:endParaRPr>
          </a:p>
        </p:txBody>
      </p:sp>
      <p:sp>
        <p:nvSpPr>
          <p:cNvPr id="6" name="Title 1"/>
          <p:cNvSpPr txBox="1">
            <a:spLocks/>
          </p:cNvSpPr>
          <p:nvPr userDrawn="1"/>
        </p:nvSpPr>
        <p:spPr>
          <a:xfrm>
            <a:off x="685800" y="1712120"/>
            <a:ext cx="7772400" cy="859631"/>
          </a:xfrm>
          <a:prstGeom prst="rect">
            <a:avLst/>
          </a:prstGeom>
        </p:spPr>
        <p:txBody>
          <a:bodyPr vert="horz" lIns="91440" tIns="45720" rIns="91440" bIns="45720" rtlCol="0" anchor="ctr">
            <a:normAutofit/>
          </a:bodyPr>
          <a:lstStyle>
            <a:lvl1pPr marL="0" marR="0" indent="0" algn="ctr" defTabSz="457200" rtl="0" eaLnBrk="1" fontAlgn="auto" latinLnBrk="0" hangingPunct="1">
              <a:lnSpc>
                <a:spcPct val="100000"/>
              </a:lnSpc>
              <a:spcBef>
                <a:spcPct val="0"/>
              </a:spcBef>
              <a:spcAft>
                <a:spcPts val="0"/>
              </a:spcAft>
              <a:buClrTx/>
              <a:buSzTx/>
              <a:buFontTx/>
              <a:buNone/>
              <a:tabLst/>
              <a:defRPr sz="4000" kern="1200">
                <a:solidFill>
                  <a:schemeClr val="tx2"/>
                </a:solidFill>
                <a:latin typeface="Cambria"/>
                <a:ea typeface="+mj-ea"/>
                <a:cs typeface="Cambria"/>
              </a:defRPr>
            </a:lvl1pPr>
          </a:lstStyle>
          <a:p>
            <a:r>
              <a:rPr lang="en-US"/>
              <a:t>Click to edit Master title style</a:t>
            </a:r>
            <a:endParaRPr lang="en-US" dirty="0"/>
          </a:p>
        </p:txBody>
      </p:sp>
      <p:sp>
        <p:nvSpPr>
          <p:cNvPr id="7" name="Subtitle 2"/>
          <p:cNvSpPr>
            <a:spLocks noGrp="1"/>
          </p:cNvSpPr>
          <p:nvPr>
            <p:ph type="subTitle" idx="1"/>
          </p:nvPr>
        </p:nvSpPr>
        <p:spPr>
          <a:xfrm>
            <a:off x="1371600" y="2686050"/>
            <a:ext cx="6400800" cy="131445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9" name="Picture 8"/>
          <p:cNvPicPr>
            <a:picLocks noChangeAspect="1"/>
          </p:cNvPicPr>
          <p:nvPr userDrawn="1"/>
        </p:nvPicPr>
        <p:blipFill>
          <a:blip r:embed="rId2"/>
          <a:stretch>
            <a:fillRect/>
          </a:stretch>
        </p:blipFill>
        <p:spPr>
          <a:xfrm>
            <a:off x="685800" y="742950"/>
            <a:ext cx="1934510" cy="969170"/>
          </a:xfrm>
          <a:prstGeom prst="rect">
            <a:avLst/>
          </a:prstGeom>
        </p:spPr>
      </p:pic>
    </p:spTree>
    <p:extLst>
      <p:ext uri="{BB962C8B-B14F-4D97-AF65-F5344CB8AC3E}">
        <p14:creationId xmlns:p14="http://schemas.microsoft.com/office/powerpoint/2010/main" val="1801651162"/>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dirty="0"/>
              <a:t>Click to edit Master title style</a:t>
            </a:r>
          </a:p>
        </p:txBody>
      </p:sp>
      <p:sp>
        <p:nvSpPr>
          <p:cNvPr id="3" name="Content Placeholder 2"/>
          <p:cNvSpPr>
            <a:spLocks noGrp="1"/>
          </p:cNvSpPr>
          <p:nvPr>
            <p:ph idx="1"/>
          </p:nvPr>
        </p:nvSpPr>
        <p:spPr>
          <a:xfrm>
            <a:off x="457200" y="1200151"/>
            <a:ext cx="8229600" cy="339447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3"/>
          <p:cNvSpPr>
            <a:spLocks noGrp="1"/>
          </p:cNvSpPr>
          <p:nvPr>
            <p:ph type="dt" sz="half" idx="2"/>
          </p:nvPr>
        </p:nvSpPr>
        <p:spPr>
          <a:xfrm>
            <a:off x="457200" y="13716"/>
            <a:ext cx="2895600" cy="246888"/>
          </a:xfrm>
          <a:prstGeom prst="rect">
            <a:avLst/>
          </a:prstGeom>
        </p:spPr>
        <p:txBody>
          <a:bodyPr vert="horz" lIns="91440" tIns="45720" rIns="91440" bIns="45720" rtlCol="0" anchor="ctr"/>
          <a:lstStyle>
            <a:lvl1pPr algn="l">
              <a:defRPr sz="1200">
                <a:solidFill>
                  <a:srgbClr val="FFFFFF"/>
                </a:solidFill>
              </a:defRPr>
            </a:lvl1pPr>
          </a:lstStyle>
          <a:p>
            <a:pPr marL="0" marR="0" lvl="0" indent="0" algn="l" defTabSz="914400" eaLnBrk="1" fontAlgn="auto" latinLnBrk="0" hangingPunct="1">
              <a:lnSpc>
                <a:spcPct val="100000"/>
              </a:lnSpc>
              <a:spcBef>
                <a:spcPts val="0"/>
              </a:spcBef>
              <a:spcAft>
                <a:spcPts val="0"/>
              </a:spcAft>
              <a:buClrTx/>
              <a:buSzTx/>
              <a:buFontTx/>
              <a:buNone/>
              <a:tabLst/>
              <a:defRPr/>
            </a:pPr>
            <a:fld id="{DCF0A9C8-D20E-2B45-9DF5-A04C54B34F37}" type="datetime1">
              <a:rPr kumimoji="0" lang="en-US" sz="1200" b="0" i="0" u="none" strike="noStrike" kern="0" cap="none" spc="0" normalizeH="0" baseline="0" noProof="0" smtClean="0">
                <a:ln>
                  <a:noFill/>
                </a:ln>
                <a:solidFill>
                  <a:srgbClr val="FFFFFF"/>
                </a:solidFill>
                <a:effectLst/>
                <a:uLnTx/>
                <a:uFillTx/>
              </a:rPr>
              <a:t>11/19/2018</a:t>
            </a:fld>
            <a:endParaRPr kumimoji="0" lang="en-US" sz="1200" b="0" i="0" u="none" strike="noStrike" kern="0" cap="none" spc="0" normalizeH="0" baseline="0" noProof="0" dirty="0">
              <a:ln>
                <a:noFill/>
              </a:ln>
              <a:solidFill>
                <a:srgbClr val="FFFFFF"/>
              </a:solidFill>
              <a:effectLst/>
              <a:uLnTx/>
              <a:uFillTx/>
            </a:endParaRPr>
          </a:p>
        </p:txBody>
      </p:sp>
      <p:sp>
        <p:nvSpPr>
          <p:cNvPr id="9" name="Footer Placeholder 4"/>
          <p:cNvSpPr>
            <a:spLocks noGrp="1"/>
          </p:cNvSpPr>
          <p:nvPr>
            <p:ph type="ftr" sz="quarter" idx="3"/>
          </p:nvPr>
        </p:nvSpPr>
        <p:spPr>
          <a:xfrm>
            <a:off x="3429000" y="13716"/>
            <a:ext cx="4114800" cy="246888"/>
          </a:xfrm>
          <a:prstGeom prst="rect">
            <a:avLst/>
          </a:prstGeom>
        </p:spPr>
        <p:txBody>
          <a:bodyPr vert="horz" lIns="91440" tIns="45720" rIns="91440" bIns="45720" rtlCol="0" anchor="ctr"/>
          <a:lstStyle>
            <a:lvl1pPr algn="ctr">
              <a:defRPr sz="1200">
                <a:solidFill>
                  <a:srgbClr val="FFFFFF"/>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FFFFFF"/>
              </a:solidFill>
              <a:effectLst/>
              <a:uLnTx/>
              <a:uFillTx/>
            </a:endParaRPr>
          </a:p>
        </p:txBody>
      </p:sp>
      <p:sp>
        <p:nvSpPr>
          <p:cNvPr id="10" name="Slide Number Placeholder 5"/>
          <p:cNvSpPr>
            <a:spLocks noGrp="1"/>
          </p:cNvSpPr>
          <p:nvPr>
            <p:ph type="sldNum" sz="quarter" idx="4"/>
          </p:nvPr>
        </p:nvSpPr>
        <p:spPr>
          <a:xfrm>
            <a:off x="7620000" y="13716"/>
            <a:ext cx="1066800" cy="246888"/>
          </a:xfrm>
          <a:prstGeom prst="rect">
            <a:avLst/>
          </a:prstGeom>
        </p:spPr>
        <p:txBody>
          <a:bodyPr vert="horz" lIns="91440" tIns="45720" rIns="91440" bIns="45720" rtlCol="0" anchor="ctr"/>
          <a:lstStyle>
            <a:lvl1pPr algn="l">
              <a:defRPr sz="1400" b="1">
                <a:solidFill>
                  <a:srgbClr val="FFFFFF"/>
                </a:solidFill>
              </a:defRPr>
            </a:lvl1p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670111630"/>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F4689BE3-A0BC-D941-803B-4FDECC26AE8B}" type="datetime1">
              <a:rPr kumimoji="0" lang="en-US" sz="1200" b="0" i="0" u="none" strike="noStrike" kern="0" cap="none" spc="0" normalizeH="0" baseline="0" noProof="0" smtClean="0">
                <a:ln>
                  <a:noFill/>
                </a:ln>
                <a:solidFill>
                  <a:srgbClr val="FFFFFF"/>
                </a:solidFill>
                <a:effectLst/>
                <a:uLnTx/>
                <a:uFillTx/>
              </a:rPr>
              <a:t>11/19/2018</a:t>
            </a:fld>
            <a:endParaRPr kumimoji="0" lang="en-US" sz="1200" b="0" i="0" u="none" strike="noStrike" kern="0" cap="none" spc="0" normalizeH="0" baseline="0" noProof="0" dirty="0">
              <a:ln>
                <a:noFill/>
              </a:ln>
              <a:solidFill>
                <a:srgbClr val="FFFFFF"/>
              </a:solidFill>
              <a:effectLst/>
              <a:uLnTx/>
              <a:uFillTx/>
            </a:endParaRPr>
          </a:p>
        </p:txBody>
      </p:sp>
      <p:sp>
        <p:nvSpPr>
          <p:cNvPr id="4" name="Footer Placeholder 3"/>
          <p:cNvSpPr>
            <a:spLocks noGrp="1"/>
          </p:cNvSpPr>
          <p:nvPr>
            <p:ph type="ftr" sz="quarter" idx="11"/>
          </p:nvPr>
        </p:nvSpPr>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FFFFFF"/>
              </a:solidFill>
              <a:effectLst/>
              <a:uLnTx/>
              <a:uFillTx/>
            </a:endParaRPr>
          </a:p>
        </p:txBody>
      </p:sp>
      <p:sp>
        <p:nvSpPr>
          <p:cNvPr id="5" name="Slide Number Placeholder 4"/>
          <p:cNvSpPr>
            <a:spLocks noGrp="1"/>
          </p:cNvSpPr>
          <p:nvPr>
            <p:ph type="sldNum" sz="quarter" idx="12"/>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1400" b="1" i="0" u="none" strike="noStrike" kern="0" cap="none" spc="0" normalizeH="0" baseline="0" noProof="0" dirty="0">
              <a:ln>
                <a:noFill/>
              </a:ln>
              <a:solidFill>
                <a:srgbClr val="FFFFFF"/>
              </a:solidFill>
              <a:effectLst/>
              <a:uLnTx/>
              <a:uFillTx/>
            </a:endParaRPr>
          </a:p>
        </p:txBody>
      </p:sp>
      <p:sp>
        <p:nvSpPr>
          <p:cNvPr id="6" name="Title 1"/>
          <p:cNvSpPr>
            <a:spLocks noGrp="1"/>
          </p:cNvSpPr>
          <p:nvPr>
            <p:ph type="title"/>
          </p:nvPr>
        </p:nvSpPr>
        <p:spPr>
          <a:xfrm>
            <a:off x="457200" y="205979"/>
            <a:ext cx="8229600" cy="857250"/>
          </a:xfrm>
          <a:prstGeom prst="rect">
            <a:avLst/>
          </a:prstGeom>
        </p:spPr>
        <p:txBody>
          <a:bodyPr/>
          <a:lstStyle/>
          <a:p>
            <a:r>
              <a:rPr lang="en-US" dirty="0"/>
              <a:t>Click to edit Master title style</a:t>
            </a:r>
          </a:p>
        </p:txBody>
      </p:sp>
    </p:spTree>
    <p:extLst>
      <p:ext uri="{BB962C8B-B14F-4D97-AF65-F5344CB8AC3E}">
        <p14:creationId xmlns:p14="http://schemas.microsoft.com/office/powerpoint/2010/main" val="3874516727"/>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180035"/>
            <a:ext cx="7772400" cy="112514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11" name="Date Placeholder 2"/>
          <p:cNvSpPr>
            <a:spLocks noGrp="1"/>
          </p:cNvSpPr>
          <p:nvPr>
            <p:ph type="dt" sz="half" idx="10"/>
          </p:nvPr>
        </p:nvSpPr>
        <p:spPr>
          <a:xfrm>
            <a:off x="457200" y="13716"/>
            <a:ext cx="2895600" cy="246888"/>
          </a:xfrm>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222B14F-7D40-0748-91D5-C82EDA02FB0A}" type="datetime1">
              <a:rPr kumimoji="0" lang="en-US" sz="1200" b="0" i="0" u="none" strike="noStrike" kern="0" cap="none" spc="0" normalizeH="0" baseline="0" noProof="0" smtClean="0">
                <a:ln>
                  <a:noFill/>
                </a:ln>
                <a:solidFill>
                  <a:srgbClr val="FFFFFF"/>
                </a:solidFill>
                <a:effectLst/>
                <a:uLnTx/>
                <a:uFillTx/>
              </a:rPr>
              <a:t>11/19/2018</a:t>
            </a:fld>
            <a:endParaRPr kumimoji="0" lang="en-US" sz="1200" b="0" i="0" u="none" strike="noStrike" kern="0" cap="none" spc="0" normalizeH="0" baseline="0" noProof="0" dirty="0">
              <a:ln>
                <a:noFill/>
              </a:ln>
              <a:solidFill>
                <a:srgbClr val="FFFFFF"/>
              </a:solidFill>
              <a:effectLst/>
              <a:uLnTx/>
              <a:uFillTx/>
            </a:endParaRPr>
          </a:p>
        </p:txBody>
      </p:sp>
      <p:sp>
        <p:nvSpPr>
          <p:cNvPr id="12" name="Footer Placeholder 3"/>
          <p:cNvSpPr>
            <a:spLocks noGrp="1"/>
          </p:cNvSpPr>
          <p:nvPr>
            <p:ph type="ftr" sz="quarter" idx="11"/>
          </p:nvPr>
        </p:nvSpPr>
        <p:spPr>
          <a:xfrm>
            <a:off x="3429000" y="13716"/>
            <a:ext cx="4114800" cy="246888"/>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FFFFFF"/>
              </a:solidFill>
              <a:effectLst/>
              <a:uLnTx/>
              <a:uFillTx/>
            </a:endParaRPr>
          </a:p>
        </p:txBody>
      </p:sp>
      <p:sp>
        <p:nvSpPr>
          <p:cNvPr id="13" name="Slide Number Placeholder 4"/>
          <p:cNvSpPr>
            <a:spLocks noGrp="1"/>
          </p:cNvSpPr>
          <p:nvPr>
            <p:ph type="sldNum" sz="quarter" idx="12"/>
          </p:nvPr>
        </p:nvSpPr>
        <p:spPr>
          <a:xfrm>
            <a:off x="7620000" y="13716"/>
            <a:ext cx="1066800" cy="246888"/>
          </a:xfrm>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1400" b="1" i="0" u="none" strike="noStrike" kern="0" cap="none" spc="0" normalizeH="0" baseline="0" noProof="0" dirty="0">
              <a:ln>
                <a:noFill/>
              </a:ln>
              <a:solidFill>
                <a:srgbClr val="FFFFFF"/>
              </a:solidFill>
              <a:effectLst/>
              <a:uLnTx/>
              <a:uFillTx/>
            </a:endParaRPr>
          </a:p>
        </p:txBody>
      </p:sp>
      <p:pic>
        <p:nvPicPr>
          <p:cNvPr id="8" name="Picture 7"/>
          <p:cNvPicPr>
            <a:picLocks noChangeAspect="1"/>
          </p:cNvPicPr>
          <p:nvPr userDrawn="1"/>
        </p:nvPicPr>
        <p:blipFill>
          <a:blip r:embed="rId2"/>
          <a:stretch>
            <a:fillRect/>
          </a:stretch>
        </p:blipFill>
        <p:spPr>
          <a:xfrm>
            <a:off x="762002" y="724611"/>
            <a:ext cx="2774385" cy="1389939"/>
          </a:xfrm>
          <a:prstGeom prst="rect">
            <a:avLst/>
          </a:prstGeom>
        </p:spPr>
      </p:pic>
    </p:spTree>
    <p:extLst>
      <p:ext uri="{BB962C8B-B14F-4D97-AF65-F5344CB8AC3E}">
        <p14:creationId xmlns:p14="http://schemas.microsoft.com/office/powerpoint/2010/main" val="2959971161"/>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2"/>
          <p:cNvSpPr>
            <a:spLocks noGrp="1"/>
          </p:cNvSpPr>
          <p:nvPr>
            <p:ph type="dt" sz="half" idx="10"/>
          </p:nvPr>
        </p:nvSpPr>
        <p:spPr>
          <a:xfrm>
            <a:off x="457200" y="13716"/>
            <a:ext cx="2895600" cy="246888"/>
          </a:xfrm>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88FAFB69-60CC-804C-84AF-171AB416D322}" type="datetime1">
              <a:rPr kumimoji="0" lang="en-US" sz="1200" b="0" i="0" u="none" strike="noStrike" kern="0" cap="none" spc="0" normalizeH="0" baseline="0" noProof="0" smtClean="0">
                <a:ln>
                  <a:noFill/>
                </a:ln>
                <a:solidFill>
                  <a:srgbClr val="FFFFFF"/>
                </a:solidFill>
                <a:effectLst/>
                <a:uLnTx/>
                <a:uFillTx/>
              </a:rPr>
              <a:t>11/19/2018</a:t>
            </a:fld>
            <a:endParaRPr kumimoji="0" lang="en-US" sz="1200" b="0" i="0" u="none" strike="noStrike" kern="0" cap="none" spc="0" normalizeH="0" baseline="0" noProof="0" dirty="0">
              <a:ln>
                <a:noFill/>
              </a:ln>
              <a:solidFill>
                <a:srgbClr val="FFFFFF"/>
              </a:solidFill>
              <a:effectLst/>
              <a:uLnTx/>
              <a:uFillTx/>
            </a:endParaRPr>
          </a:p>
        </p:txBody>
      </p:sp>
      <p:sp>
        <p:nvSpPr>
          <p:cNvPr id="9" name="Footer Placeholder 3"/>
          <p:cNvSpPr>
            <a:spLocks noGrp="1"/>
          </p:cNvSpPr>
          <p:nvPr>
            <p:ph type="ftr" sz="quarter" idx="11"/>
          </p:nvPr>
        </p:nvSpPr>
        <p:spPr>
          <a:xfrm>
            <a:off x="3429000" y="13716"/>
            <a:ext cx="4114800" cy="246888"/>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FFFFFF"/>
              </a:solidFill>
              <a:effectLst/>
              <a:uLnTx/>
              <a:uFillTx/>
            </a:endParaRPr>
          </a:p>
        </p:txBody>
      </p:sp>
      <p:sp>
        <p:nvSpPr>
          <p:cNvPr id="10" name="Slide Number Placeholder 4"/>
          <p:cNvSpPr>
            <a:spLocks noGrp="1"/>
          </p:cNvSpPr>
          <p:nvPr>
            <p:ph type="sldNum" sz="quarter" idx="12"/>
          </p:nvPr>
        </p:nvSpPr>
        <p:spPr>
          <a:xfrm>
            <a:off x="7620000" y="13716"/>
            <a:ext cx="1066800" cy="246888"/>
          </a:xfrm>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163302808"/>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6203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F4689BE3-A0BC-D941-803B-4FDECC26AE8B}" type="datetime1">
              <a:rPr kumimoji="0" lang="en-US" sz="1200" b="0" i="0" u="none" strike="noStrike" kern="0" cap="none" spc="0" normalizeH="0" baseline="0" noProof="0" smtClean="0">
                <a:ln>
                  <a:noFill/>
                </a:ln>
                <a:solidFill>
                  <a:srgbClr val="FFFFFF"/>
                </a:solidFill>
                <a:effectLst/>
                <a:uLnTx/>
                <a:uFillTx/>
              </a:rPr>
              <a:t>11/19/2018</a:t>
            </a:fld>
            <a:endParaRPr kumimoji="0" lang="en-US" sz="1200" b="0" i="0" u="none" strike="noStrike" kern="0" cap="none" spc="0" normalizeH="0" baseline="0" noProof="0" dirty="0">
              <a:ln>
                <a:noFill/>
              </a:ln>
              <a:solidFill>
                <a:srgbClr val="FFFFFF"/>
              </a:solidFill>
              <a:effectLst/>
              <a:uLnTx/>
              <a:uFillTx/>
            </a:endParaRPr>
          </a:p>
        </p:txBody>
      </p:sp>
      <p:sp>
        <p:nvSpPr>
          <p:cNvPr id="4" name="Footer Placeholder 3"/>
          <p:cNvSpPr>
            <a:spLocks noGrp="1"/>
          </p:cNvSpPr>
          <p:nvPr>
            <p:ph type="ftr" sz="quarter" idx="11"/>
          </p:nvPr>
        </p:nvSpPr>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FFFFFF"/>
              </a:solidFill>
              <a:effectLst/>
              <a:uLnTx/>
              <a:uFillTx/>
            </a:endParaRPr>
          </a:p>
        </p:txBody>
      </p:sp>
      <p:sp>
        <p:nvSpPr>
          <p:cNvPr id="5" name="Slide Number Placeholder 4"/>
          <p:cNvSpPr>
            <a:spLocks noGrp="1"/>
          </p:cNvSpPr>
          <p:nvPr>
            <p:ph type="sldNum" sz="quarter" idx="12"/>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2775641130"/>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8" name="Title Placeholder 1"/>
          <p:cNvSpPr>
            <a:spLocks noGrp="1"/>
          </p:cNvSpPr>
          <p:nvPr>
            <p:ph type="title"/>
          </p:nvPr>
        </p:nvSpPr>
        <p:spPr>
          <a:xfrm>
            <a:off x="457200" y="400050"/>
            <a:ext cx="8229600" cy="742950"/>
          </a:xfrm>
          <a:prstGeom prst="rect">
            <a:avLst/>
          </a:prstGeom>
        </p:spPr>
        <p:txBody>
          <a:bodyPr vert="horz" lIns="91440" tIns="45720" rIns="91440" bIns="45720" rtlCol="0" anchor="ctr">
            <a:normAutofit/>
          </a:bodyPr>
          <a:lstStyle/>
          <a:p>
            <a:r>
              <a:rPr kumimoji="0" lang="en-US" sz="4000" b="0" i="0" u="none" strike="noStrike" kern="1200" cap="none" spc="-100" normalizeH="0" baseline="0" noProof="0" dirty="0">
                <a:ln>
                  <a:noFill/>
                </a:ln>
                <a:solidFill>
                  <a:srgbClr val="1F497D"/>
                </a:solidFill>
                <a:effectLst/>
                <a:uLnTx/>
                <a:uFillTx/>
                <a:latin typeface="Cambria"/>
                <a:ea typeface="+mj-ea"/>
                <a:cs typeface="+mj-cs"/>
              </a:rPr>
              <a:t>Click to edit Master title style</a:t>
            </a:r>
            <a:endParaRPr lang="en-US" dirty="0"/>
          </a:p>
        </p:txBody>
      </p:sp>
      <p:sp>
        <p:nvSpPr>
          <p:cNvPr id="29" name="Text Placeholder 2"/>
          <p:cNvSpPr>
            <a:spLocks noGrp="1"/>
          </p:cNvSpPr>
          <p:nvPr>
            <p:ph type="body" idx="1"/>
          </p:nvPr>
        </p:nvSpPr>
        <p:spPr>
          <a:xfrm>
            <a:off x="457200" y="1200150"/>
            <a:ext cx="8229600" cy="3657600"/>
          </a:xfrm>
          <a:prstGeom prst="rect">
            <a:avLst/>
          </a:prstGeom>
        </p:spPr>
        <p:txBody>
          <a:bodyPr vert="horz" lIns="91440" tIns="45720" rIns="91440" bIns="45720" rtlCol="0">
            <a:normAutofit/>
          </a:bodyPr>
          <a:lstStyle/>
          <a:p>
            <a:pPr marL="182880" marR="0" lvl="0" indent="-182880" algn="l" defTabSz="914400" rtl="0" eaLnBrk="1" fontAlgn="auto" latinLnBrk="0" hangingPunct="1">
              <a:lnSpc>
                <a:spcPct val="100000"/>
              </a:lnSpc>
              <a:spcBef>
                <a:spcPct val="20000"/>
              </a:spcBef>
              <a:spcAft>
                <a:spcPts val="0"/>
              </a:spcAft>
              <a:buClr>
                <a:srgbClr val="4F81BD"/>
              </a:buClr>
              <a:buSzPct val="85000"/>
              <a:buFont typeface="Arial" pitchFamily="34" charset="0"/>
              <a:buChar char="•"/>
              <a:tabLst/>
              <a:defRPr/>
            </a:pPr>
            <a:r>
              <a:rPr kumimoji="0" lang="en-US" sz="2400" b="0" i="0" u="none" strike="noStrike" kern="1200" cap="none" spc="0" normalizeH="0" baseline="0" noProof="0" dirty="0">
                <a:ln>
                  <a:noFill/>
                </a:ln>
                <a:solidFill>
                  <a:prstClr val="black"/>
                </a:solidFill>
                <a:effectLst/>
                <a:uLnTx/>
                <a:uFillTx/>
                <a:latin typeface="+mn-lt"/>
                <a:ea typeface="+mn-ea"/>
                <a:cs typeface="+mn-cs"/>
              </a:rPr>
              <a:t>Click to edit Master text styles</a:t>
            </a:r>
          </a:p>
          <a:p>
            <a:pPr marL="457200" marR="0" lvl="1" indent="-182880" algn="l" defTabSz="914400" rtl="0" eaLnBrk="1" fontAlgn="auto" latinLnBrk="0" hangingPunct="1">
              <a:lnSpc>
                <a:spcPct val="100000"/>
              </a:lnSpc>
              <a:spcBef>
                <a:spcPct val="20000"/>
              </a:spcBef>
              <a:spcAft>
                <a:spcPts val="0"/>
              </a:spcAft>
              <a:buClr>
                <a:srgbClr val="4F81BD"/>
              </a:buClr>
              <a:buSzPct val="85000"/>
              <a:buFont typeface="Arial" pitchFamily="34" charset="0"/>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Second level</a:t>
            </a:r>
          </a:p>
          <a:p>
            <a:pPr marL="731520" marR="0" lvl="2" indent="-182880" algn="l" defTabSz="914400" rtl="0" eaLnBrk="1" fontAlgn="auto" latinLnBrk="0" hangingPunct="1">
              <a:lnSpc>
                <a:spcPct val="100000"/>
              </a:lnSpc>
              <a:spcBef>
                <a:spcPct val="20000"/>
              </a:spcBef>
              <a:spcAft>
                <a:spcPts val="0"/>
              </a:spcAft>
              <a:buClr>
                <a:srgbClr val="4F81BD"/>
              </a:buClr>
              <a:buSzPct val="90000"/>
              <a:buFont typeface="Arial" pitchFamily="34" charset="0"/>
              <a:buChar char="•"/>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Third level</a:t>
            </a:r>
          </a:p>
          <a:p>
            <a:pPr marL="1005840" marR="0" lvl="3" indent="-182880" algn="l" defTabSz="914400" rtl="0" eaLnBrk="1" fontAlgn="auto" latinLnBrk="0" hangingPunct="1">
              <a:lnSpc>
                <a:spcPct val="100000"/>
              </a:lnSpc>
              <a:spcBef>
                <a:spcPct val="20000"/>
              </a:spcBef>
              <a:spcAft>
                <a:spcPts val="0"/>
              </a:spcAft>
              <a:buClr>
                <a:srgbClr val="4F81BD"/>
              </a:buClr>
              <a:buSzTx/>
              <a:buFont typeface="Arial" pitchFamily="34" charset="0"/>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Fourth level</a:t>
            </a:r>
          </a:p>
          <a:p>
            <a:pPr marL="1188720" marR="0" lvl="4" indent="-137160" algn="l" defTabSz="914400" rtl="0" eaLnBrk="1" fontAlgn="auto" latinLnBrk="0" hangingPunct="1">
              <a:lnSpc>
                <a:spcPct val="100000"/>
              </a:lnSpc>
              <a:spcBef>
                <a:spcPct val="20000"/>
              </a:spcBef>
              <a:spcAft>
                <a:spcPts val="0"/>
              </a:spcAft>
              <a:buClr>
                <a:srgbClr val="4F81BD"/>
              </a:buClr>
              <a:buSzPct val="100000"/>
              <a:buFont typeface="Arial" pitchFamily="34" charset="0"/>
              <a:buChar char="•"/>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Fifth level</a:t>
            </a:r>
          </a:p>
        </p:txBody>
      </p:sp>
      <p:sp>
        <p:nvSpPr>
          <p:cNvPr id="49" name="Rectangle 48"/>
          <p:cNvSpPr/>
          <p:nvPr userDrawn="1"/>
        </p:nvSpPr>
        <p:spPr>
          <a:xfrm>
            <a:off x="0" y="0"/>
            <a:ext cx="9220200" cy="285750"/>
          </a:xfrm>
          <a:prstGeom prst="rect">
            <a:avLst/>
          </a:prstGeom>
          <a:solidFill>
            <a:srgbClr val="4F81BD"/>
          </a:solidFill>
          <a:ln w="264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50" name="Date Placeholder 3"/>
          <p:cNvSpPr>
            <a:spLocks noGrp="1"/>
          </p:cNvSpPr>
          <p:nvPr>
            <p:ph type="dt" sz="half" idx="2"/>
          </p:nvPr>
        </p:nvSpPr>
        <p:spPr>
          <a:xfrm>
            <a:off x="457200" y="13716"/>
            <a:ext cx="2895600" cy="246888"/>
          </a:xfrm>
          <a:prstGeom prst="rect">
            <a:avLst/>
          </a:prstGeom>
        </p:spPr>
        <p:txBody>
          <a:bodyPr vert="horz" lIns="91440" tIns="45720" rIns="91440" bIns="45720" rtlCol="0" anchor="ctr"/>
          <a:lstStyle>
            <a:lvl1pPr algn="l">
              <a:defRPr sz="1200">
                <a:solidFill>
                  <a:srgbClr val="FFFFFF"/>
                </a:solidFill>
              </a:defRPr>
            </a:lvl1pPr>
          </a:lstStyle>
          <a:p>
            <a:pPr marL="0" marR="0" lvl="0" indent="0" algn="l" defTabSz="914400" eaLnBrk="1" fontAlgn="auto" latinLnBrk="0" hangingPunct="1">
              <a:lnSpc>
                <a:spcPct val="100000"/>
              </a:lnSpc>
              <a:spcBef>
                <a:spcPts val="0"/>
              </a:spcBef>
              <a:spcAft>
                <a:spcPts val="0"/>
              </a:spcAft>
              <a:buClrTx/>
              <a:buSzTx/>
              <a:buFontTx/>
              <a:buNone/>
              <a:tabLst/>
              <a:defRPr/>
            </a:pPr>
            <a:fld id="{F4689BE3-A0BC-D941-803B-4FDECC26AE8B}" type="datetime1">
              <a:rPr kumimoji="0" lang="en-US" sz="1200" b="0" i="0" u="none" strike="noStrike" kern="0" cap="none" spc="0" normalizeH="0" baseline="0" noProof="0" smtClean="0">
                <a:ln>
                  <a:noFill/>
                </a:ln>
                <a:solidFill>
                  <a:srgbClr val="FFFFFF"/>
                </a:solidFill>
                <a:effectLst/>
                <a:uLnTx/>
                <a:uFillTx/>
              </a:rPr>
              <a:t>11/19/2018</a:t>
            </a:fld>
            <a:endParaRPr kumimoji="0" lang="en-US" sz="1200" b="0" i="0" u="none" strike="noStrike" kern="0" cap="none" spc="0" normalizeH="0" baseline="0" noProof="0" dirty="0">
              <a:ln>
                <a:noFill/>
              </a:ln>
              <a:solidFill>
                <a:srgbClr val="FFFFFF"/>
              </a:solidFill>
              <a:effectLst/>
              <a:uLnTx/>
              <a:uFillTx/>
            </a:endParaRPr>
          </a:p>
        </p:txBody>
      </p:sp>
      <p:sp>
        <p:nvSpPr>
          <p:cNvPr id="51" name="Footer Placeholder 4"/>
          <p:cNvSpPr>
            <a:spLocks noGrp="1"/>
          </p:cNvSpPr>
          <p:nvPr>
            <p:ph type="ftr" sz="quarter" idx="3"/>
          </p:nvPr>
        </p:nvSpPr>
        <p:spPr>
          <a:xfrm>
            <a:off x="3429000" y="13716"/>
            <a:ext cx="4114800" cy="246888"/>
          </a:xfrm>
          <a:prstGeom prst="rect">
            <a:avLst/>
          </a:prstGeom>
        </p:spPr>
        <p:txBody>
          <a:bodyPr vert="horz" lIns="91440" tIns="45720" rIns="91440" bIns="45720" rtlCol="0" anchor="ctr"/>
          <a:lstStyle>
            <a:lvl1pPr algn="ctr">
              <a:defRPr sz="1200">
                <a:solidFill>
                  <a:srgbClr val="FFFFFF"/>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FFFFFF"/>
              </a:solidFill>
              <a:effectLst/>
              <a:uLnTx/>
              <a:uFillTx/>
            </a:endParaRPr>
          </a:p>
        </p:txBody>
      </p:sp>
      <p:sp>
        <p:nvSpPr>
          <p:cNvPr id="52" name="Slide Number Placeholder 5"/>
          <p:cNvSpPr>
            <a:spLocks noGrp="1"/>
          </p:cNvSpPr>
          <p:nvPr>
            <p:ph type="sldNum" sz="quarter" idx="4"/>
          </p:nvPr>
        </p:nvSpPr>
        <p:spPr>
          <a:xfrm>
            <a:off x="7620000" y="13716"/>
            <a:ext cx="1066800" cy="246888"/>
          </a:xfrm>
          <a:prstGeom prst="rect">
            <a:avLst/>
          </a:prstGeom>
        </p:spPr>
        <p:txBody>
          <a:bodyPr vert="horz" lIns="91440" tIns="45720" rIns="91440" bIns="45720" rtlCol="0" anchor="ctr"/>
          <a:lstStyle>
            <a:lvl1pPr algn="l">
              <a:defRPr sz="1400" b="1">
                <a:solidFill>
                  <a:srgbClr val="FFFFFF"/>
                </a:solidFill>
              </a:defRPr>
            </a:lvl1p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1400" b="1" i="0" u="none" strike="noStrike" kern="0" cap="none" spc="0" normalizeH="0" baseline="0" noProof="0" dirty="0">
              <a:ln>
                <a:noFill/>
              </a:ln>
              <a:solidFill>
                <a:srgbClr val="FFFFFF"/>
              </a:solidFill>
              <a:effectLst/>
              <a:uLnTx/>
              <a:uFillTx/>
            </a:endParaRPr>
          </a:p>
        </p:txBody>
      </p:sp>
      <p:sp>
        <p:nvSpPr>
          <p:cNvPr id="2" name="TextBox 1"/>
          <p:cNvSpPr txBox="1"/>
          <p:nvPr userDrawn="1"/>
        </p:nvSpPr>
        <p:spPr>
          <a:xfrm>
            <a:off x="228600" y="4718134"/>
            <a:ext cx="7239000" cy="338554"/>
          </a:xfrm>
          <a:prstGeom prst="rect">
            <a:avLst/>
          </a:prstGeom>
          <a:solidFill>
            <a:schemeClr val="accent1">
              <a:lumMod val="60000"/>
              <a:lumOff val="40000"/>
            </a:schemeClr>
          </a:solidFill>
        </p:spPr>
        <p:txBody>
          <a:bodyPr wrap="square" rtlCol="0">
            <a:spAutoFit/>
          </a:bodyPr>
          <a:lstStyle/>
          <a:p>
            <a:pPr algn="ctr"/>
            <a:r>
              <a:rPr lang="en-US" sz="1600" i="1" dirty="0">
                <a:solidFill>
                  <a:schemeClr val="bg1"/>
                </a:solidFill>
              </a:rPr>
              <a:t>2018</a:t>
            </a:r>
            <a:r>
              <a:rPr lang="en-US" sz="1600" i="1" baseline="0" dirty="0">
                <a:solidFill>
                  <a:schemeClr val="bg1"/>
                </a:solidFill>
              </a:rPr>
              <a:t> Annual Conference: Get Plugged In!  </a:t>
            </a:r>
            <a:endParaRPr lang="en-US" sz="1600" i="1" dirty="0">
              <a:solidFill>
                <a:schemeClr val="bg1"/>
              </a:solidFill>
            </a:endParaRPr>
          </a:p>
        </p:txBody>
      </p:sp>
      <p:pic>
        <p:nvPicPr>
          <p:cNvPr id="10" name="Picture 9"/>
          <p:cNvPicPr>
            <a:picLocks noChangeAspect="1"/>
          </p:cNvPicPr>
          <p:nvPr userDrawn="1"/>
        </p:nvPicPr>
        <p:blipFill>
          <a:blip r:embed="rId10"/>
          <a:stretch>
            <a:fillRect/>
          </a:stretch>
        </p:blipFill>
        <p:spPr>
          <a:xfrm>
            <a:off x="7543800" y="4552950"/>
            <a:ext cx="994817" cy="498393"/>
          </a:xfrm>
          <a:prstGeom prst="rect">
            <a:avLst/>
          </a:prstGeom>
        </p:spPr>
      </p:pic>
    </p:spTree>
    <p:extLst>
      <p:ext uri="{BB962C8B-B14F-4D97-AF65-F5344CB8AC3E}">
        <p14:creationId xmlns:p14="http://schemas.microsoft.com/office/powerpoint/2010/main" val="1496294311"/>
      </p:ext>
    </p:extLst>
  </p:cSld>
  <p:clrMap bg1="lt1" tx1="dk1" bg2="lt2" tx2="dk2" accent1="accent1" accent2="accent2" accent3="accent3" accent4="accent4" accent5="accent5" accent6="accent6" hlink="hlink" folHlink="folHlink"/>
  <p:sldLayoutIdLst>
    <p:sldLayoutId id="2147483673" r:id="rId1"/>
    <p:sldLayoutId id="2147483687" r:id="rId2"/>
    <p:sldLayoutId id="2147483674" r:id="rId3"/>
    <p:sldLayoutId id="2147483685" r:id="rId4"/>
    <p:sldLayoutId id="2147483675" r:id="rId5"/>
    <p:sldLayoutId id="2147483676" r:id="rId6"/>
    <p:sldLayoutId id="2147483679" r:id="rId7"/>
    <p:sldLayoutId id="2147483688" r:id="rId8"/>
  </p:sldLayoutIdLst>
  <p:hf hdr="0" ftr="0" dt="0"/>
  <p:txStyles>
    <p:titleStyle>
      <a:lvl1pPr marL="0" marR="0" indent="0" algn="l" defTabSz="457200" rtl="0" eaLnBrk="1" fontAlgn="auto" latinLnBrk="0" hangingPunct="1">
        <a:lnSpc>
          <a:spcPct val="100000"/>
        </a:lnSpc>
        <a:spcBef>
          <a:spcPct val="0"/>
        </a:spcBef>
        <a:spcAft>
          <a:spcPts val="0"/>
        </a:spcAft>
        <a:buClrTx/>
        <a:buSzTx/>
        <a:buFontTx/>
        <a:buNone/>
        <a:tabLst/>
        <a:defRPr sz="4000" kern="1200">
          <a:solidFill>
            <a:schemeClr val="tx2"/>
          </a:solidFill>
          <a:latin typeface="Cambria"/>
          <a:ea typeface="+mj-ea"/>
          <a:cs typeface="Cambria"/>
        </a:defRPr>
      </a:lvl1pPr>
    </p:titleStyle>
    <p:bodyStyle>
      <a:lvl1pPr marL="182880" marR="0" indent="-182880" algn="l" defTabSz="914400" rtl="0" eaLnBrk="1" fontAlgn="auto" latinLnBrk="0" hangingPunct="1">
        <a:lnSpc>
          <a:spcPct val="100000"/>
        </a:lnSpc>
        <a:spcBef>
          <a:spcPct val="20000"/>
        </a:spcBef>
        <a:spcAft>
          <a:spcPts val="0"/>
        </a:spcAft>
        <a:buClr>
          <a:srgbClr val="4F81BD"/>
        </a:buClr>
        <a:buSzPct val="85000"/>
        <a:buFont typeface="Arial" pitchFamily="34" charset="0"/>
        <a:buChar char="•"/>
        <a:tabLst/>
        <a:defRPr sz="2400" kern="1200">
          <a:solidFill>
            <a:schemeClr val="tx1"/>
          </a:solidFill>
          <a:latin typeface="+mn-lt"/>
          <a:ea typeface="+mn-ea"/>
          <a:cs typeface="+mn-cs"/>
        </a:defRPr>
      </a:lvl1pPr>
      <a:lvl2pPr marL="457200" marR="0" indent="-182880" algn="l" defTabSz="914400" rtl="0" eaLnBrk="1" fontAlgn="auto" latinLnBrk="0" hangingPunct="1">
        <a:lnSpc>
          <a:spcPct val="100000"/>
        </a:lnSpc>
        <a:spcBef>
          <a:spcPct val="20000"/>
        </a:spcBef>
        <a:spcAft>
          <a:spcPts val="0"/>
        </a:spcAft>
        <a:buClr>
          <a:srgbClr val="4F81BD"/>
        </a:buClr>
        <a:buSzPct val="85000"/>
        <a:buFont typeface="Arial" pitchFamily="34" charset="0"/>
        <a:buChar char="•"/>
        <a:tabLst/>
        <a:defRPr sz="2000" kern="1200">
          <a:solidFill>
            <a:schemeClr val="tx1"/>
          </a:solidFill>
          <a:latin typeface="+mn-lt"/>
          <a:ea typeface="+mn-ea"/>
          <a:cs typeface="+mn-cs"/>
        </a:defRPr>
      </a:lvl2pPr>
      <a:lvl3pPr marL="731520" marR="0" indent="-182880" algn="l" defTabSz="914400" rtl="0" eaLnBrk="1" fontAlgn="auto" latinLnBrk="0" hangingPunct="1">
        <a:lnSpc>
          <a:spcPct val="100000"/>
        </a:lnSpc>
        <a:spcBef>
          <a:spcPct val="20000"/>
        </a:spcBef>
        <a:spcAft>
          <a:spcPts val="0"/>
        </a:spcAft>
        <a:buClr>
          <a:srgbClr val="4F81BD"/>
        </a:buClr>
        <a:buSzPct val="90000"/>
        <a:buFont typeface="Arial" pitchFamily="34" charset="0"/>
        <a:buChar char="•"/>
        <a:tabLst/>
        <a:defRPr sz="1800" kern="1200">
          <a:solidFill>
            <a:schemeClr val="tx1"/>
          </a:solidFill>
          <a:latin typeface="+mn-lt"/>
          <a:ea typeface="+mn-ea"/>
          <a:cs typeface="+mn-cs"/>
        </a:defRPr>
      </a:lvl3pPr>
      <a:lvl4pPr marL="1005840" marR="0" indent="-182880" algn="l" defTabSz="914400" rtl="0" eaLnBrk="1" fontAlgn="auto" latinLnBrk="0" hangingPunct="1">
        <a:lnSpc>
          <a:spcPct val="100000"/>
        </a:lnSpc>
        <a:spcBef>
          <a:spcPct val="20000"/>
        </a:spcBef>
        <a:spcAft>
          <a:spcPts val="0"/>
        </a:spcAft>
        <a:buClr>
          <a:srgbClr val="4F81BD"/>
        </a:buClr>
        <a:buSzTx/>
        <a:buFont typeface="Arial" pitchFamily="34" charset="0"/>
        <a:buChar char="•"/>
        <a:tabLst/>
        <a:defRPr sz="1800" kern="1200">
          <a:solidFill>
            <a:schemeClr val="tx1"/>
          </a:solidFill>
          <a:latin typeface="+mn-lt"/>
          <a:ea typeface="+mn-ea"/>
          <a:cs typeface="+mn-cs"/>
        </a:defRPr>
      </a:lvl4pPr>
      <a:lvl5pPr marL="1188720" marR="0" indent="-137160" algn="l" defTabSz="914400" rtl="0" eaLnBrk="1" fontAlgn="auto" latinLnBrk="0" hangingPunct="1">
        <a:lnSpc>
          <a:spcPct val="100000"/>
        </a:lnSpc>
        <a:spcBef>
          <a:spcPct val="20000"/>
        </a:spcBef>
        <a:spcAft>
          <a:spcPts val="0"/>
        </a:spcAft>
        <a:buClr>
          <a:srgbClr val="4F81BD"/>
        </a:buClr>
        <a:buSzPct val="100000"/>
        <a:buFont typeface="Arial" pitchFamily="34" charset="0"/>
        <a:buChar char="•"/>
        <a:tabLst/>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seanwes.com/2013/austin-logo/" TargetMode="External"/><Relationship Id="rId2" Type="http://schemas.openxmlformats.org/officeDocument/2006/relationships/image" Target="../media/image2.jpg"/><Relationship Id="rId1" Type="http://schemas.openxmlformats.org/officeDocument/2006/relationships/slideLayout" Target="../slideLayouts/slideLayout6.xml"/><Relationship Id="rId4" Type="http://schemas.openxmlformats.org/officeDocument/2006/relationships/hyperlink" Target="https://creativecommons.org/licenses/by-nc-sa/3.0/"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3.amazonaws.com/aggateway_public/AgGateway_Antitrust_Guidelines.pdf"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Communications Committee</a:t>
            </a:r>
          </a:p>
        </p:txBody>
      </p:sp>
      <p:sp>
        <p:nvSpPr>
          <p:cNvPr id="8" name="Subtitle 7"/>
          <p:cNvSpPr>
            <a:spLocks noGrp="1"/>
          </p:cNvSpPr>
          <p:nvPr>
            <p:ph type="subTitle" idx="1"/>
          </p:nvPr>
        </p:nvSpPr>
        <p:spPr/>
        <p:txBody>
          <a:bodyPr/>
          <a:lstStyle/>
          <a:p>
            <a:r>
              <a:rPr lang="en-US" dirty="0"/>
              <a:t>November 13, 2018</a:t>
            </a:r>
          </a:p>
        </p:txBody>
      </p:sp>
    </p:spTree>
    <p:extLst>
      <p:ext uri="{BB962C8B-B14F-4D97-AF65-F5344CB8AC3E}">
        <p14:creationId xmlns:p14="http://schemas.microsoft.com/office/powerpoint/2010/main" val="3302722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p>
        </p:txBody>
      </p:sp>
      <p:sp>
        <p:nvSpPr>
          <p:cNvPr id="3" name="Text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10</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3676659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r>
              <a:rPr lang="en-US" dirty="0"/>
              <a:t>Role Call</a:t>
            </a:r>
          </a:p>
          <a:p>
            <a:r>
              <a:rPr lang="en-US" dirty="0"/>
              <a:t>AgGateway </a:t>
            </a:r>
            <a:r>
              <a:rPr lang="en-US" dirty="0" err="1"/>
              <a:t>Antritrust</a:t>
            </a:r>
            <a:r>
              <a:rPr lang="en-US" dirty="0"/>
              <a:t> Guidelines</a:t>
            </a:r>
          </a:p>
          <a:p>
            <a:r>
              <a:rPr lang="en-US" dirty="0"/>
              <a:t>Review 2018 Goals and Accomplishments</a:t>
            </a:r>
          </a:p>
          <a:p>
            <a:r>
              <a:rPr lang="en-US" dirty="0"/>
              <a:t>Set 2019 Goals</a:t>
            </a:r>
          </a:p>
          <a:p>
            <a:endParaRPr lang="en-US" dirty="0"/>
          </a:p>
        </p:txBody>
      </p:sp>
      <p:sp>
        <p:nvSpPr>
          <p:cNvPr id="4" name="Slide Number Placeholder 3"/>
          <p:cNvSpPr>
            <a:spLocks noGrp="1"/>
          </p:cNvSpPr>
          <p:nvPr>
            <p:ph type="sldNum" sz="quarter" idx="4"/>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2</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281282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D86748F-904E-4E5E-8CAB-BA61C7775DDF}"/>
              </a:ext>
            </a:extLst>
          </p:cNvPr>
          <p:cNvSpPr>
            <a:spLocks noGrp="1"/>
          </p:cNvSpPr>
          <p:nvPr>
            <p:ph type="title"/>
          </p:nvPr>
        </p:nvSpPr>
        <p:spPr/>
        <p:txBody>
          <a:bodyPr/>
          <a:lstStyle/>
          <a:p>
            <a:r>
              <a:rPr lang="en-US" dirty="0"/>
              <a:t>Roll Call</a:t>
            </a:r>
          </a:p>
        </p:txBody>
      </p:sp>
      <p:sp>
        <p:nvSpPr>
          <p:cNvPr id="8" name="Content Placeholder 7">
            <a:extLst>
              <a:ext uri="{FF2B5EF4-FFF2-40B4-BE49-F238E27FC236}">
                <a16:creationId xmlns:a16="http://schemas.microsoft.com/office/drawing/2014/main" id="{2BC10F40-410A-451C-B138-F9ECFB8BE478}"/>
              </a:ext>
            </a:extLst>
          </p:cNvPr>
          <p:cNvSpPr>
            <a:spLocks noGrp="1"/>
          </p:cNvSpPr>
          <p:nvPr>
            <p:ph sz="half" idx="1"/>
          </p:nvPr>
        </p:nvSpPr>
        <p:spPr>
          <a:xfrm>
            <a:off x="457200" y="1200151"/>
            <a:ext cx="4343400" cy="3394472"/>
          </a:xfrm>
        </p:spPr>
        <p:txBody>
          <a:bodyPr>
            <a:normAutofit fontScale="92500" lnSpcReduction="20000"/>
          </a:bodyPr>
          <a:lstStyle/>
          <a:p>
            <a:r>
              <a:rPr lang="en-US" dirty="0"/>
              <a:t>Name</a:t>
            </a:r>
          </a:p>
          <a:p>
            <a:r>
              <a:rPr lang="en-US" dirty="0"/>
              <a:t>Company</a:t>
            </a:r>
          </a:p>
          <a:p>
            <a:r>
              <a:rPr lang="en-US" dirty="0"/>
              <a:t>Position</a:t>
            </a:r>
          </a:p>
          <a:p>
            <a:r>
              <a:rPr lang="en-US" dirty="0"/>
              <a:t>Involvement in AgGateway</a:t>
            </a:r>
          </a:p>
          <a:p>
            <a:pPr lvl="1"/>
            <a:r>
              <a:rPr lang="en-US" dirty="0"/>
              <a:t>Years, Councils, Committees</a:t>
            </a:r>
          </a:p>
          <a:p>
            <a:r>
              <a:rPr lang="en-US" dirty="0"/>
              <a:t>Favorite type(s) of music</a:t>
            </a:r>
          </a:p>
          <a:p>
            <a:r>
              <a:rPr lang="en-US" dirty="0"/>
              <a:t>2018 Accomplishment </a:t>
            </a:r>
          </a:p>
          <a:p>
            <a:r>
              <a:rPr lang="en-US" dirty="0"/>
              <a:t>2019 Goal</a:t>
            </a:r>
          </a:p>
        </p:txBody>
      </p:sp>
      <p:pic>
        <p:nvPicPr>
          <p:cNvPr id="11" name="Content Placeholder 10">
            <a:extLst>
              <a:ext uri="{FF2B5EF4-FFF2-40B4-BE49-F238E27FC236}">
                <a16:creationId xmlns:a16="http://schemas.microsoft.com/office/drawing/2014/main" id="{875DEA8F-F366-4433-A0BC-7767DC5834A5}"/>
              </a:ext>
            </a:extLst>
          </p:cNvPr>
          <p:cNvPicPr>
            <a:picLocks noGrp="1" noChangeAspect="1"/>
          </p:cNvPicPr>
          <p:nvPr>
            <p:ph sz="half" idx="2"/>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953000" y="1963737"/>
            <a:ext cx="3733800" cy="1866900"/>
          </a:xfrm>
        </p:spPr>
      </p:pic>
      <p:sp>
        <p:nvSpPr>
          <p:cNvPr id="5" name="Slide Number Placeholder 4">
            <a:extLst>
              <a:ext uri="{FF2B5EF4-FFF2-40B4-BE49-F238E27FC236}">
                <a16:creationId xmlns:a16="http://schemas.microsoft.com/office/drawing/2014/main" id="{6C89A992-CB71-41FA-BF91-7C2B7F109509}"/>
              </a:ext>
            </a:extLst>
          </p:cNvPr>
          <p:cNvSpPr>
            <a:spLocks noGrp="1"/>
          </p:cNvSpPr>
          <p:nvPr>
            <p:ph type="sldNum" sz="quarter" idx="12"/>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3</a:t>
            </a:fld>
            <a:endParaRPr kumimoji="0" lang="en-US" sz="1400" b="1" i="0" u="none" strike="noStrike" kern="0" cap="none" spc="0" normalizeH="0" baseline="0" noProof="0" dirty="0">
              <a:ln>
                <a:noFill/>
              </a:ln>
              <a:solidFill>
                <a:srgbClr val="FFFFFF"/>
              </a:solidFill>
              <a:effectLst/>
              <a:uLnTx/>
              <a:uFillTx/>
            </a:endParaRPr>
          </a:p>
        </p:txBody>
      </p:sp>
      <p:sp>
        <p:nvSpPr>
          <p:cNvPr id="12" name="TextBox 11">
            <a:extLst>
              <a:ext uri="{FF2B5EF4-FFF2-40B4-BE49-F238E27FC236}">
                <a16:creationId xmlns:a16="http://schemas.microsoft.com/office/drawing/2014/main" id="{A305D5B4-EF0B-4FAB-9B47-C3F768C1826C}"/>
              </a:ext>
            </a:extLst>
          </p:cNvPr>
          <p:cNvSpPr txBox="1"/>
          <p:nvPr/>
        </p:nvSpPr>
        <p:spPr>
          <a:xfrm>
            <a:off x="4953000" y="3830637"/>
            <a:ext cx="3733800" cy="230832"/>
          </a:xfrm>
          <a:prstGeom prst="rect">
            <a:avLst/>
          </a:prstGeom>
          <a:noFill/>
        </p:spPr>
        <p:txBody>
          <a:bodyPr wrap="square" rtlCol="0">
            <a:spAutoFit/>
          </a:bodyPr>
          <a:lstStyle/>
          <a:p>
            <a:r>
              <a:rPr lang="en-US" sz="900">
                <a:hlinkClick r:id="rId3" tooltip="https://seanwes.com/2013/austin-logo/"/>
              </a:rPr>
              <a:t>This Photo</a:t>
            </a:r>
            <a:r>
              <a:rPr lang="en-US" sz="900"/>
              <a:t> by Unknown Author is licensed under </a:t>
            </a:r>
            <a:r>
              <a:rPr lang="en-US" sz="900">
                <a:hlinkClick r:id="rId4" tooltip="https://creativecommons.org/licenses/by-nc-sa/3.0/"/>
              </a:rPr>
              <a:t>CC BY-SA-NC</a:t>
            </a:r>
            <a:endParaRPr lang="en-US" sz="900"/>
          </a:p>
        </p:txBody>
      </p:sp>
    </p:spTree>
    <p:extLst>
      <p:ext uri="{BB962C8B-B14F-4D97-AF65-F5344CB8AC3E}">
        <p14:creationId xmlns:p14="http://schemas.microsoft.com/office/powerpoint/2010/main" val="2370687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CB4CF-457F-42DE-8AE5-B7E89510C055}"/>
              </a:ext>
            </a:extLst>
          </p:cNvPr>
          <p:cNvSpPr>
            <a:spLocks noGrp="1"/>
          </p:cNvSpPr>
          <p:nvPr>
            <p:ph type="title"/>
          </p:nvPr>
        </p:nvSpPr>
        <p:spPr/>
        <p:txBody>
          <a:bodyPr>
            <a:normAutofit/>
          </a:bodyPr>
          <a:lstStyle/>
          <a:p>
            <a:r>
              <a:rPr lang="en-US" dirty="0"/>
              <a:t>AgGateway Antitrust Guidelines</a:t>
            </a:r>
          </a:p>
        </p:txBody>
      </p:sp>
      <p:sp>
        <p:nvSpPr>
          <p:cNvPr id="3" name="Content Placeholder 2">
            <a:extLst>
              <a:ext uri="{FF2B5EF4-FFF2-40B4-BE49-F238E27FC236}">
                <a16:creationId xmlns:a16="http://schemas.microsoft.com/office/drawing/2014/main" id="{F920AAE4-1EFE-43D2-9417-9698A83B075E}"/>
              </a:ext>
            </a:extLst>
          </p:cNvPr>
          <p:cNvSpPr>
            <a:spLocks noGrp="1"/>
          </p:cNvSpPr>
          <p:nvPr>
            <p:ph idx="1"/>
          </p:nvPr>
        </p:nvSpPr>
        <p:spPr>
          <a:xfrm>
            <a:off x="152400" y="1200151"/>
            <a:ext cx="8839200" cy="3394472"/>
          </a:xfrm>
        </p:spPr>
        <p:txBody>
          <a:bodyPr>
            <a:noAutofit/>
          </a:bodyPr>
          <a:lstStyle/>
          <a:p>
            <a:r>
              <a:rPr lang="en-US" dirty="0"/>
              <a:t>While some activities among competitors are both legal and beneficial to the industry, group activities of competitors are inherently suspect under the antitrust laws. Agreements or combinations between or among competitors need not be formal to raise questions under antitrust laws, but may include any kind of understanding, formal or informal, secretive or public, under which each of the participants can reasonably expect that another will follow a particular course of action.</a:t>
            </a:r>
          </a:p>
          <a:p>
            <a:r>
              <a:rPr lang="en-US" sz="1800" dirty="0">
                <a:hlinkClick r:id="rId2"/>
              </a:rPr>
              <a:t>http://s3.amazonaws.com/aggateway_public/AgGateway_Antitrust_Guidelines.pdf</a:t>
            </a:r>
            <a:r>
              <a:rPr lang="en-US" sz="1800" dirty="0"/>
              <a:t> </a:t>
            </a:r>
          </a:p>
        </p:txBody>
      </p:sp>
      <p:sp>
        <p:nvSpPr>
          <p:cNvPr id="5" name="Slide Number Placeholder 4">
            <a:extLst>
              <a:ext uri="{FF2B5EF4-FFF2-40B4-BE49-F238E27FC236}">
                <a16:creationId xmlns:a16="http://schemas.microsoft.com/office/drawing/2014/main" id="{E8A73248-D110-4D3A-B260-F08E74A4A5C3}"/>
              </a:ext>
            </a:extLst>
          </p:cNvPr>
          <p:cNvSpPr>
            <a:spLocks noGrp="1"/>
          </p:cNvSpPr>
          <p:nvPr>
            <p:ph type="sldNum" sz="quarter" idx="4"/>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4</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857365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2018 Goals</a:t>
            </a:r>
          </a:p>
        </p:txBody>
      </p:sp>
      <p:sp>
        <p:nvSpPr>
          <p:cNvPr id="3" name="Content Placeholder 2"/>
          <p:cNvSpPr>
            <a:spLocks noGrp="1"/>
          </p:cNvSpPr>
          <p:nvPr>
            <p:ph sz="half" idx="1"/>
          </p:nvPr>
        </p:nvSpPr>
        <p:spPr/>
        <p:txBody>
          <a:bodyPr>
            <a:normAutofit fontScale="62500" lnSpcReduction="20000"/>
          </a:bodyPr>
          <a:lstStyle/>
          <a:p>
            <a:r>
              <a:rPr lang="en-US" dirty="0"/>
              <a:t>Operations</a:t>
            </a:r>
          </a:p>
          <a:p>
            <a:pPr lvl="1"/>
            <a:r>
              <a:rPr lang="en-US" dirty="0"/>
              <a:t>Get a Vice-Chair</a:t>
            </a:r>
          </a:p>
          <a:p>
            <a:pPr lvl="1"/>
            <a:r>
              <a:rPr lang="en-US" dirty="0"/>
              <a:t>Fill all Council/Working Group/Committee Liaisons</a:t>
            </a:r>
          </a:p>
          <a:p>
            <a:pPr lvl="1"/>
            <a:r>
              <a:rPr lang="en-US" dirty="0"/>
              <a:t>Increase membership size of Communications Committee</a:t>
            </a:r>
          </a:p>
          <a:p>
            <a:pPr lvl="1"/>
            <a:r>
              <a:rPr lang="en-US" dirty="0"/>
              <a:t>Job Description and Expectations for positions within the Committee (Member, Article Writer, Social Media)</a:t>
            </a:r>
          </a:p>
          <a:p>
            <a:r>
              <a:rPr lang="en-US" dirty="0"/>
              <a:t>Social Media</a:t>
            </a:r>
          </a:p>
          <a:p>
            <a:pPr lvl="1"/>
            <a:r>
              <a:rPr lang="en-US" dirty="0"/>
              <a:t>Increase interaction with social media platforms, especially LinkedIn Group and Twitter</a:t>
            </a:r>
          </a:p>
          <a:p>
            <a:pPr lvl="1"/>
            <a:r>
              <a:rPr lang="en-US" dirty="0"/>
              <a:t>Pre-load and semi-live tweet at relevant trade shows</a:t>
            </a:r>
          </a:p>
          <a:p>
            <a:endParaRPr lang="en-US" dirty="0"/>
          </a:p>
        </p:txBody>
      </p:sp>
      <p:sp>
        <p:nvSpPr>
          <p:cNvPr id="5" name="Content Placeholder 4">
            <a:extLst>
              <a:ext uri="{FF2B5EF4-FFF2-40B4-BE49-F238E27FC236}">
                <a16:creationId xmlns:a16="http://schemas.microsoft.com/office/drawing/2014/main" id="{83F35C9A-739B-48B8-AD5E-CAA2CB3CA2D2}"/>
              </a:ext>
            </a:extLst>
          </p:cNvPr>
          <p:cNvSpPr>
            <a:spLocks noGrp="1"/>
          </p:cNvSpPr>
          <p:nvPr>
            <p:ph sz="half" idx="2"/>
          </p:nvPr>
        </p:nvSpPr>
        <p:spPr/>
        <p:txBody>
          <a:bodyPr>
            <a:normAutofit fontScale="62500" lnSpcReduction="20000"/>
          </a:bodyPr>
          <a:lstStyle/>
          <a:p>
            <a:r>
              <a:rPr lang="en-US" dirty="0"/>
              <a:t>Operations</a:t>
            </a:r>
          </a:p>
          <a:p>
            <a:pPr lvl="1"/>
            <a:r>
              <a:rPr lang="en-US" dirty="0"/>
              <a:t>New Vice-Chair: Matthew Grassi of Meister Media</a:t>
            </a:r>
          </a:p>
          <a:p>
            <a:pPr lvl="1"/>
            <a:r>
              <a:rPr lang="en-US" dirty="0"/>
              <a:t>Still needing Crop Nutrition Liaison</a:t>
            </a:r>
          </a:p>
          <a:p>
            <a:pPr lvl="1"/>
            <a:r>
              <a:rPr lang="en-US" dirty="0"/>
              <a:t>Added new members for 2017</a:t>
            </a:r>
          </a:p>
          <a:p>
            <a:r>
              <a:rPr lang="en-US" dirty="0"/>
              <a:t>Social Media</a:t>
            </a:r>
          </a:p>
          <a:p>
            <a:pPr lvl="1"/>
            <a:r>
              <a:rPr lang="en-US" dirty="0"/>
              <a:t>Will be sharing social analytics at least 1 time per quarter</a:t>
            </a:r>
          </a:p>
          <a:p>
            <a:pPr lvl="1"/>
            <a:r>
              <a:rPr lang="en-US" dirty="0"/>
              <a:t>Loaded Tweets prior to </a:t>
            </a:r>
            <a:r>
              <a:rPr lang="en-US" dirty="0" err="1"/>
              <a:t>InfoAg</a:t>
            </a:r>
            <a:r>
              <a:rPr lang="en-US" dirty="0"/>
              <a:t> and MYM</a:t>
            </a:r>
          </a:p>
          <a:p>
            <a:endParaRPr lang="en-US" dirty="0"/>
          </a:p>
        </p:txBody>
      </p:sp>
      <p:sp>
        <p:nvSpPr>
          <p:cNvPr id="4" name="Slide Number Placeholder 3"/>
          <p:cNvSpPr>
            <a:spLocks noGrp="1"/>
          </p:cNvSpPr>
          <p:nvPr>
            <p:ph type="sldNum" sz="quarter" idx="12"/>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5</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1864573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2018 Goals</a:t>
            </a:r>
          </a:p>
        </p:txBody>
      </p:sp>
      <p:sp>
        <p:nvSpPr>
          <p:cNvPr id="3" name="Content Placeholder 2"/>
          <p:cNvSpPr>
            <a:spLocks noGrp="1"/>
          </p:cNvSpPr>
          <p:nvPr>
            <p:ph sz="half" idx="1"/>
          </p:nvPr>
        </p:nvSpPr>
        <p:spPr/>
        <p:txBody>
          <a:bodyPr>
            <a:normAutofit fontScale="70000" lnSpcReduction="20000"/>
          </a:bodyPr>
          <a:lstStyle/>
          <a:p>
            <a:r>
              <a:rPr lang="en-US" dirty="0"/>
              <a:t>Newsletter: </a:t>
            </a:r>
          </a:p>
          <a:p>
            <a:pPr lvl="1"/>
            <a:r>
              <a:rPr lang="en-US" dirty="0"/>
              <a:t>Leadership Profile in each newsletter</a:t>
            </a:r>
          </a:p>
          <a:p>
            <a:pPr lvl="1"/>
            <a:r>
              <a:rPr lang="en-US" dirty="0"/>
              <a:t>New Member Profile in each newsletter</a:t>
            </a:r>
          </a:p>
          <a:p>
            <a:pPr lvl="1"/>
            <a:r>
              <a:rPr lang="en-US" dirty="0"/>
              <a:t>Each Council have at least two significant update article</a:t>
            </a:r>
          </a:p>
          <a:p>
            <a:pPr lvl="1"/>
            <a:r>
              <a:rPr lang="en-US" dirty="0"/>
              <a:t>Each Committee have at least 1 significant update article</a:t>
            </a:r>
          </a:p>
          <a:p>
            <a:pPr lvl="1"/>
            <a:r>
              <a:rPr lang="en-US" dirty="0"/>
              <a:t>Get publication of AgGateway related articles within company internal newsletters</a:t>
            </a:r>
          </a:p>
          <a:p>
            <a:pPr lvl="1"/>
            <a:r>
              <a:rPr lang="en-US" dirty="0"/>
              <a:t>Publish Case Studies</a:t>
            </a:r>
          </a:p>
        </p:txBody>
      </p:sp>
      <p:sp>
        <p:nvSpPr>
          <p:cNvPr id="5" name="Content Placeholder 4">
            <a:extLst>
              <a:ext uri="{FF2B5EF4-FFF2-40B4-BE49-F238E27FC236}">
                <a16:creationId xmlns:a16="http://schemas.microsoft.com/office/drawing/2014/main" id="{83F35C9A-739B-48B8-AD5E-CAA2CB3CA2D2}"/>
              </a:ext>
            </a:extLst>
          </p:cNvPr>
          <p:cNvSpPr>
            <a:spLocks noGrp="1"/>
          </p:cNvSpPr>
          <p:nvPr>
            <p:ph sz="half" idx="2"/>
          </p:nvPr>
        </p:nvSpPr>
        <p:spPr/>
        <p:txBody>
          <a:bodyPr>
            <a:normAutofit fontScale="70000" lnSpcReduction="20000"/>
          </a:bodyPr>
          <a:lstStyle/>
          <a:p>
            <a:r>
              <a:rPr lang="en-US" dirty="0"/>
              <a:t>Newsletter</a:t>
            </a:r>
          </a:p>
          <a:p>
            <a:pPr lvl="1"/>
            <a:r>
              <a:rPr lang="en-US" dirty="0"/>
              <a:t>Will miss Leadership Profile in each newsletter, but will have many with this article</a:t>
            </a:r>
          </a:p>
          <a:p>
            <a:pPr lvl="1"/>
            <a:r>
              <a:rPr lang="en-US" dirty="0"/>
              <a:t>Will miss New Member in each newsletter, but will have many with this article</a:t>
            </a:r>
          </a:p>
          <a:p>
            <a:pPr lvl="1"/>
            <a:r>
              <a:rPr lang="en-US" dirty="0"/>
              <a:t>Will miss Council having 2 updates, but each will have at least 1</a:t>
            </a:r>
          </a:p>
          <a:p>
            <a:pPr lvl="1"/>
            <a:r>
              <a:rPr lang="en-US" dirty="0"/>
              <a:t>Case studies have been published</a:t>
            </a:r>
          </a:p>
        </p:txBody>
      </p:sp>
      <p:sp>
        <p:nvSpPr>
          <p:cNvPr id="4" name="Slide Number Placeholder 3"/>
          <p:cNvSpPr>
            <a:spLocks noGrp="1"/>
          </p:cNvSpPr>
          <p:nvPr>
            <p:ph type="sldNum" sz="quarter" idx="12"/>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6</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116836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146D9-800F-4B3B-AF95-DD5A216E1062}"/>
              </a:ext>
            </a:extLst>
          </p:cNvPr>
          <p:cNvSpPr>
            <a:spLocks noGrp="1"/>
          </p:cNvSpPr>
          <p:nvPr>
            <p:ph type="title"/>
          </p:nvPr>
        </p:nvSpPr>
        <p:spPr/>
        <p:txBody>
          <a:bodyPr/>
          <a:lstStyle/>
          <a:p>
            <a:r>
              <a:rPr lang="en-US" dirty="0" err="1"/>
              <a:t>AgGateway</a:t>
            </a:r>
            <a:r>
              <a:rPr lang="en-US" dirty="0"/>
              <a:t> 2019 Objectives</a:t>
            </a:r>
          </a:p>
        </p:txBody>
      </p:sp>
      <p:sp>
        <p:nvSpPr>
          <p:cNvPr id="3" name="Content Placeholder 2">
            <a:extLst>
              <a:ext uri="{FF2B5EF4-FFF2-40B4-BE49-F238E27FC236}">
                <a16:creationId xmlns:a16="http://schemas.microsoft.com/office/drawing/2014/main" id="{03E5644C-BE19-477E-943D-9BC7209BAC25}"/>
              </a:ext>
            </a:extLst>
          </p:cNvPr>
          <p:cNvSpPr>
            <a:spLocks noGrp="1"/>
          </p:cNvSpPr>
          <p:nvPr>
            <p:ph idx="1"/>
          </p:nvPr>
        </p:nvSpPr>
        <p:spPr/>
        <p:txBody>
          <a:bodyPr>
            <a:normAutofit fontScale="62500" lnSpcReduction="20000"/>
          </a:bodyPr>
          <a:lstStyle/>
          <a:p>
            <a:pPr marL="0" indent="0">
              <a:lnSpc>
                <a:spcPct val="110000"/>
              </a:lnSpc>
              <a:spcBef>
                <a:spcPts val="1200"/>
              </a:spcBef>
              <a:spcAft>
                <a:spcPts val="600"/>
              </a:spcAft>
              <a:buNone/>
            </a:pPr>
            <a:r>
              <a:rPr lang="en-US" b="1" u="sng" dirty="0"/>
              <a:t>Digital Ag Leadership: </a:t>
            </a:r>
            <a:r>
              <a:rPr lang="en-US" dirty="0"/>
              <a:t>Obtain approval for the </a:t>
            </a:r>
            <a:r>
              <a:rPr lang="en-US" dirty="0" err="1"/>
              <a:t>AgGateway</a:t>
            </a:r>
            <a:r>
              <a:rPr lang="en-US" dirty="0"/>
              <a:t> transformation plan by 31 January 2019 AND implement the plan to support the establishment of </a:t>
            </a:r>
            <a:r>
              <a:rPr lang="en-US" dirty="0" err="1"/>
              <a:t>AgGateway</a:t>
            </a:r>
            <a:r>
              <a:rPr lang="en-US" dirty="0"/>
              <a:t> as the leader in the transition to digital agriculture so that the transformed </a:t>
            </a:r>
            <a:r>
              <a:rPr lang="en-US" dirty="0" err="1"/>
              <a:t>AgGateway</a:t>
            </a:r>
            <a:r>
              <a:rPr lang="en-US" dirty="0"/>
              <a:t> is in operation effective January 1, 2020, WHILE maintaining current activities focused on enabling integration in the value chain.</a:t>
            </a:r>
          </a:p>
          <a:p>
            <a:pPr marL="0" indent="0">
              <a:buNone/>
            </a:pPr>
            <a:r>
              <a:rPr lang="en-US" b="1" u="sng" dirty="0"/>
              <a:t>Member Value:</a:t>
            </a:r>
            <a:r>
              <a:rPr lang="en-US" dirty="0"/>
              <a:t> Expand influence and increase member value through the development and completion of three joint activities, designed to address an existing or anticipated challenge, with industry or standards association, government groups, and/or institutions of higher learning by 31 December 2019 that result in publication, industry awareness or industry efficiency.</a:t>
            </a:r>
          </a:p>
          <a:p>
            <a:pPr marL="0" indent="0">
              <a:buNone/>
            </a:pPr>
            <a:r>
              <a:rPr lang="en-US" b="1" u="sng" dirty="0"/>
              <a:t>Increase Membership and Engagement</a:t>
            </a:r>
            <a:r>
              <a:rPr lang="en-US" u="sng" dirty="0"/>
              <a:t>: </a:t>
            </a:r>
            <a:r>
              <a:rPr lang="en-US" b="1" dirty="0"/>
              <a:t> </a:t>
            </a:r>
            <a:r>
              <a:rPr lang="en-US" dirty="0"/>
              <a:t>By 31 December 2019 increase use of </a:t>
            </a:r>
            <a:r>
              <a:rPr lang="en-US" dirty="0" err="1"/>
              <a:t>AgGateway</a:t>
            </a:r>
            <a:r>
              <a:rPr lang="en-US" dirty="0"/>
              <a:t> digital resources by 1) identifying, recruiting, and acquiring three key companies, 2) developing a simple, streamlined process to facilitate </a:t>
            </a:r>
            <a:r>
              <a:rPr lang="en-US" dirty="0" err="1"/>
              <a:t>eConnectivity</a:t>
            </a:r>
            <a:r>
              <a:rPr lang="en-US" dirty="0"/>
              <a:t> initiatives, and 3) initiating and making significant progress on at least three compelling </a:t>
            </a:r>
            <a:r>
              <a:rPr lang="en-US" dirty="0" err="1"/>
              <a:t>eConnectivity</a:t>
            </a:r>
            <a:r>
              <a:rPr lang="en-US" dirty="0"/>
              <a:t> initiatives.</a:t>
            </a:r>
          </a:p>
          <a:p>
            <a:pPr marL="0" indent="0">
              <a:buNone/>
            </a:pPr>
            <a:endParaRPr lang="en-US" dirty="0"/>
          </a:p>
        </p:txBody>
      </p:sp>
      <p:sp>
        <p:nvSpPr>
          <p:cNvPr id="4" name="Slide Number Placeholder 3">
            <a:extLst>
              <a:ext uri="{FF2B5EF4-FFF2-40B4-BE49-F238E27FC236}">
                <a16:creationId xmlns:a16="http://schemas.microsoft.com/office/drawing/2014/main" id="{FA83F07F-9846-431C-8CB2-916607839CE4}"/>
              </a:ext>
            </a:extLst>
          </p:cNvPr>
          <p:cNvSpPr>
            <a:spLocks noGrp="1"/>
          </p:cNvSpPr>
          <p:nvPr>
            <p:ph type="sldNum" sz="quarter" idx="4"/>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7</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3194446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2019 Goals</a:t>
            </a:r>
          </a:p>
        </p:txBody>
      </p:sp>
      <p:sp>
        <p:nvSpPr>
          <p:cNvPr id="5" name="Content Placeholder 4">
            <a:extLst>
              <a:ext uri="{FF2B5EF4-FFF2-40B4-BE49-F238E27FC236}">
                <a16:creationId xmlns:a16="http://schemas.microsoft.com/office/drawing/2014/main" id="{C1CC7249-2738-4C0B-BE95-34E59E305803}"/>
              </a:ext>
            </a:extLst>
          </p:cNvPr>
          <p:cNvSpPr>
            <a:spLocks noGrp="1"/>
          </p:cNvSpPr>
          <p:nvPr>
            <p:ph sz="half" idx="1"/>
          </p:nvPr>
        </p:nvSpPr>
        <p:spPr/>
        <p:txBody>
          <a:bodyPr>
            <a:normAutofit fontScale="92500"/>
          </a:bodyPr>
          <a:lstStyle/>
          <a:p>
            <a:r>
              <a:rPr lang="en-US" dirty="0"/>
              <a:t>Resource Related</a:t>
            </a:r>
          </a:p>
          <a:p>
            <a:pPr lvl="1"/>
            <a:r>
              <a:rPr lang="en-US" dirty="0"/>
              <a:t>Letting members &amp; industry know about resources.</a:t>
            </a:r>
          </a:p>
          <a:p>
            <a:pPr lvl="1"/>
            <a:r>
              <a:rPr lang="en-US" dirty="0"/>
              <a:t>Additional case studies, especially for chemical and seed.</a:t>
            </a:r>
          </a:p>
          <a:p>
            <a:pPr lvl="1"/>
            <a:r>
              <a:rPr lang="en-US" dirty="0"/>
              <a:t>Develop graphic video depicting AgGateway processes</a:t>
            </a:r>
          </a:p>
          <a:p>
            <a:pPr lvl="1"/>
            <a:endParaRPr lang="en-US" dirty="0"/>
          </a:p>
          <a:p>
            <a:endParaRPr lang="en-US" dirty="0"/>
          </a:p>
        </p:txBody>
      </p:sp>
      <p:sp>
        <p:nvSpPr>
          <p:cNvPr id="6" name="Content Placeholder 5">
            <a:extLst>
              <a:ext uri="{FF2B5EF4-FFF2-40B4-BE49-F238E27FC236}">
                <a16:creationId xmlns:a16="http://schemas.microsoft.com/office/drawing/2014/main" id="{D1CEAFBF-F977-48D1-B4B4-5FAEE0AC9049}"/>
              </a:ext>
            </a:extLst>
          </p:cNvPr>
          <p:cNvSpPr>
            <a:spLocks noGrp="1"/>
          </p:cNvSpPr>
          <p:nvPr>
            <p:ph sz="half" idx="2"/>
          </p:nvPr>
        </p:nvSpPr>
        <p:spPr/>
        <p:txBody>
          <a:bodyPr>
            <a:normAutofit fontScale="92500"/>
          </a:bodyPr>
          <a:lstStyle/>
          <a:p>
            <a:r>
              <a:rPr lang="en-US" dirty="0"/>
              <a:t>Newsletter Articles</a:t>
            </a:r>
          </a:p>
          <a:p>
            <a:pPr lvl="1"/>
            <a:r>
              <a:rPr lang="en-US" dirty="0"/>
              <a:t>Council Updates (minimum 1 per year)</a:t>
            </a:r>
          </a:p>
          <a:p>
            <a:pPr lvl="1"/>
            <a:r>
              <a:rPr lang="en-US" dirty="0"/>
              <a:t>Future state articles to get members aware of emerging technologies (block chain, </a:t>
            </a:r>
            <a:r>
              <a:rPr lang="en-US" dirty="0" err="1"/>
              <a:t>tracability</a:t>
            </a:r>
            <a:r>
              <a:rPr lang="en-US" dirty="0"/>
              <a:t>)</a:t>
            </a:r>
          </a:p>
        </p:txBody>
      </p:sp>
      <p:sp>
        <p:nvSpPr>
          <p:cNvPr id="4" name="Slide Number Placeholder 3"/>
          <p:cNvSpPr>
            <a:spLocks noGrp="1"/>
          </p:cNvSpPr>
          <p:nvPr>
            <p:ph type="sldNum" sz="quarter" idx="12"/>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8</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2545199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2019 Goals</a:t>
            </a:r>
          </a:p>
        </p:txBody>
      </p:sp>
      <p:sp>
        <p:nvSpPr>
          <p:cNvPr id="5" name="Content Placeholder 4">
            <a:extLst>
              <a:ext uri="{FF2B5EF4-FFF2-40B4-BE49-F238E27FC236}">
                <a16:creationId xmlns:a16="http://schemas.microsoft.com/office/drawing/2014/main" id="{C1CC7249-2738-4C0B-BE95-34E59E305803}"/>
              </a:ext>
            </a:extLst>
          </p:cNvPr>
          <p:cNvSpPr>
            <a:spLocks noGrp="1"/>
          </p:cNvSpPr>
          <p:nvPr>
            <p:ph sz="half" idx="1"/>
          </p:nvPr>
        </p:nvSpPr>
        <p:spPr/>
        <p:txBody>
          <a:bodyPr>
            <a:normAutofit fontScale="92500"/>
          </a:bodyPr>
          <a:lstStyle/>
          <a:p>
            <a:r>
              <a:rPr lang="en-US" dirty="0"/>
              <a:t>Social Media </a:t>
            </a:r>
          </a:p>
          <a:p>
            <a:pPr lvl="1"/>
            <a:r>
              <a:rPr lang="en-US" dirty="0"/>
              <a:t>Cross share with other organizations</a:t>
            </a:r>
          </a:p>
          <a:p>
            <a:r>
              <a:rPr lang="en-US" dirty="0"/>
              <a:t>Trade Show support</a:t>
            </a:r>
          </a:p>
          <a:p>
            <a:pPr lvl="1"/>
            <a:r>
              <a:rPr lang="en-US" dirty="0"/>
              <a:t>CLA, </a:t>
            </a:r>
            <a:r>
              <a:rPr lang="en-US" dirty="0" err="1"/>
              <a:t>InfoAg</a:t>
            </a:r>
            <a:r>
              <a:rPr lang="en-US" dirty="0"/>
              <a:t>, AGA</a:t>
            </a:r>
          </a:p>
          <a:p>
            <a:pPr lvl="1"/>
            <a:r>
              <a:rPr lang="en-US" dirty="0"/>
              <a:t>Shows Jim Wilson is speaking</a:t>
            </a:r>
          </a:p>
          <a:p>
            <a:pPr lvl="1"/>
            <a:r>
              <a:rPr lang="en-US" dirty="0"/>
              <a:t>Banner awareness to members</a:t>
            </a:r>
          </a:p>
          <a:p>
            <a:endParaRPr lang="en-US" dirty="0"/>
          </a:p>
          <a:p>
            <a:endParaRPr lang="en-US" dirty="0"/>
          </a:p>
          <a:p>
            <a:pPr lvl="1"/>
            <a:endParaRPr lang="en-US" dirty="0"/>
          </a:p>
        </p:txBody>
      </p:sp>
      <p:sp>
        <p:nvSpPr>
          <p:cNvPr id="6" name="Content Placeholder 5">
            <a:extLst>
              <a:ext uri="{FF2B5EF4-FFF2-40B4-BE49-F238E27FC236}">
                <a16:creationId xmlns:a16="http://schemas.microsoft.com/office/drawing/2014/main" id="{D1CEAFBF-F977-48D1-B4B4-5FAEE0AC9049}"/>
              </a:ext>
            </a:extLst>
          </p:cNvPr>
          <p:cNvSpPr>
            <a:spLocks noGrp="1"/>
          </p:cNvSpPr>
          <p:nvPr>
            <p:ph sz="half" idx="2"/>
          </p:nvPr>
        </p:nvSpPr>
        <p:spPr/>
        <p:txBody>
          <a:bodyPr>
            <a:normAutofit fontScale="92500"/>
          </a:bodyPr>
          <a:lstStyle/>
          <a:p>
            <a:r>
              <a:rPr lang="en-US" dirty="0"/>
              <a:t>Operational</a:t>
            </a:r>
          </a:p>
          <a:p>
            <a:pPr lvl="1"/>
            <a:r>
              <a:rPr lang="en-US" dirty="0"/>
              <a:t>Committee Membership growth plan</a:t>
            </a:r>
          </a:p>
          <a:p>
            <a:pPr lvl="1"/>
            <a:r>
              <a:rPr lang="en-US" dirty="0"/>
              <a:t>Vice Chair</a:t>
            </a:r>
          </a:p>
          <a:p>
            <a:pPr lvl="1"/>
            <a:endParaRPr lang="en-US" dirty="0"/>
          </a:p>
        </p:txBody>
      </p:sp>
      <p:sp>
        <p:nvSpPr>
          <p:cNvPr id="4" name="Slide Number Placeholder 3"/>
          <p:cNvSpPr>
            <a:spLocks noGrp="1"/>
          </p:cNvSpPr>
          <p:nvPr>
            <p:ph type="sldNum" sz="quarter" idx="12"/>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9</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339350607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BASF_CONVERTED_TO_TAGS" val="1"/>
</p:tagLst>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578</Words>
  <Application>Microsoft Office PowerPoint</Application>
  <PresentationFormat>On-screen Show (16:9)</PresentationFormat>
  <Paragraphs>82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Cambria</vt:lpstr>
      <vt:lpstr>Custom Design</vt:lpstr>
      <vt:lpstr>Communications Committee</vt:lpstr>
      <vt:lpstr>Agenda</vt:lpstr>
      <vt:lpstr>Roll Call</vt:lpstr>
      <vt:lpstr>AgGateway Antitrust Guidelines</vt:lpstr>
      <vt:lpstr>2018 Goals</vt:lpstr>
      <vt:lpstr>2018 Goals</vt:lpstr>
      <vt:lpstr>AgGateway 2019 Objectives</vt:lpstr>
      <vt:lpstr>2019 Goals</vt:lpstr>
      <vt:lpstr>2019 Goals</vt:lpstr>
      <vt:lpstr>Thank You!!</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Pollard</dc:creator>
  <cp:lastModifiedBy>James Nolfo</cp:lastModifiedBy>
  <cp:revision>129</cp:revision>
  <cp:lastPrinted>2013-03-18T17:39:17Z</cp:lastPrinted>
  <dcterms:created xsi:type="dcterms:W3CDTF">2013-03-13T19:30:33Z</dcterms:created>
  <dcterms:modified xsi:type="dcterms:W3CDTF">2018-11-19T14:38:26Z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assification_to_AIP">
    <vt:i4>0</vt:i4>
  </property>
</Properties>
</file>