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5"/>
  </p:notesMasterIdLst>
  <p:sldIdLst>
    <p:sldId id="312" r:id="rId5"/>
    <p:sldId id="313" r:id="rId6"/>
    <p:sldId id="314" r:id="rId7"/>
    <p:sldId id="316" r:id="rId8"/>
    <p:sldId id="315" r:id="rId9"/>
    <p:sldId id="317" r:id="rId10"/>
    <p:sldId id="318" r:id="rId11"/>
    <p:sldId id="319" r:id="rId12"/>
    <p:sldId id="322" r:id="rId13"/>
    <p:sldId id="32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413A67F5-84F6-E04F-9543-50C6AE0645D6}">
          <p14:sldIdLst>
            <p14:sldId id="312"/>
            <p14:sldId id="313"/>
            <p14:sldId id="314"/>
            <p14:sldId id="316"/>
            <p14:sldId id="315"/>
            <p14:sldId id="317"/>
            <p14:sldId id="318"/>
            <p14:sldId id="319"/>
            <p14:sldId id="322"/>
            <p14:sldId id="320"/>
          </p14:sldIdLst>
        </p14:section>
        <p14:section name="Section Slides" id="{771393C9-90C3-3946-8032-AD7C0844D312}">
          <p14:sldIdLst/>
        </p14:section>
        <p14:section name="Content Slides" id="{22D680CF-DE00-6B42-85D3-59409B640620}">
          <p14:sldIdLst/>
        </p14:section>
        <p14:section name="Media Slides" id="{5D490DDE-0DE5-B04A-BCF3-75ED5703EB53}">
          <p14:sldIdLst/>
        </p14:section>
        <p14:section name="Extras" id="{03538039-A00C-754A-8E80-00705C1B0FF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908158-7A04-9193-3DA2-9C1A6B65153E}" name="Tietje, Ryanna" initials="RT" userId="S::tietje.9@buckeyemail.osu.edu::615dbdde-8d94-4cf0-b1e4-b2f04a28c0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C2F"/>
    <a:srgbClr val="414443"/>
    <a:srgbClr val="F7F8F9"/>
    <a:srgbClr val="FFFFFF"/>
    <a:srgbClr val="A2AAAD"/>
    <a:srgbClr val="DFE3E5"/>
    <a:srgbClr val="BFC6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44" autoAdjust="0"/>
    <p:restoredTop sz="96296" autoAdjust="0"/>
  </p:normalViewPr>
  <p:slideViewPr>
    <p:cSldViewPr snapToGrid="0">
      <p:cViewPr varScale="1">
        <p:scale>
          <a:sx n="59" d="100"/>
          <a:sy n="59" d="100"/>
        </p:scale>
        <p:origin x="200" y="1304"/>
      </p:cViewPr>
      <p:guideLst/>
    </p:cSldViewPr>
  </p:slideViewPr>
  <p:outlineViewPr>
    <p:cViewPr>
      <p:scale>
        <a:sx n="33" d="100"/>
        <a:sy n="33" d="100"/>
      </p:scale>
      <p:origin x="0" y="-15416"/>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uckeye Sans"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uckeye Sans" pitchFamily="2" charset="77"/>
              </a:defRPr>
            </a:lvl1pPr>
          </a:lstStyle>
          <a:p>
            <a:fld id="{A99548DD-AF31-45BA-A26D-7AC4939564ED}" type="datetimeFigureOut">
              <a:rPr lang="en-US" smtClean="0"/>
              <a:pPr/>
              <a:t>11/9/23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uckeye San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uckeye Sans" pitchFamily="2" charset="77"/>
              </a:defRPr>
            </a:lvl1pPr>
          </a:lstStyle>
          <a:p>
            <a:fld id="{22B58C05-38F5-46EB-BECD-5394A7777BCD}" type="slidenum">
              <a:rPr lang="en-US" smtClean="0"/>
              <a:pPr/>
              <a:t>‹#›</a:t>
            </a:fld>
            <a:endParaRPr lang="en-US" dirty="0"/>
          </a:p>
        </p:txBody>
      </p:sp>
    </p:spTree>
    <p:extLst>
      <p:ext uri="{BB962C8B-B14F-4D97-AF65-F5344CB8AC3E}">
        <p14:creationId xmlns:p14="http://schemas.microsoft.com/office/powerpoint/2010/main" val="3830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uckeye Sans" pitchFamily="2" charset="77"/>
        <a:ea typeface="+mn-ea"/>
        <a:cs typeface="+mn-cs"/>
      </a:defRPr>
    </a:lvl1pPr>
    <a:lvl2pPr marL="457200" algn="l" defTabSz="914400" rtl="0" eaLnBrk="1" latinLnBrk="0" hangingPunct="1">
      <a:defRPr sz="1200" b="0" i="0" kern="1200">
        <a:solidFill>
          <a:schemeClr val="tx1"/>
        </a:solidFill>
        <a:latin typeface="Buckeye Sans" pitchFamily="2" charset="77"/>
        <a:ea typeface="+mn-ea"/>
        <a:cs typeface="+mn-cs"/>
      </a:defRPr>
    </a:lvl2pPr>
    <a:lvl3pPr marL="914400" algn="l" defTabSz="914400" rtl="0" eaLnBrk="1" latinLnBrk="0" hangingPunct="1">
      <a:defRPr sz="1200" b="0" i="0" kern="1200">
        <a:solidFill>
          <a:schemeClr val="tx1"/>
        </a:solidFill>
        <a:latin typeface="Buckeye Sans" pitchFamily="2" charset="77"/>
        <a:ea typeface="+mn-ea"/>
        <a:cs typeface="+mn-cs"/>
      </a:defRPr>
    </a:lvl3pPr>
    <a:lvl4pPr marL="1371600" algn="l" defTabSz="914400" rtl="0" eaLnBrk="1" latinLnBrk="0" hangingPunct="1">
      <a:defRPr sz="1200" b="0" i="0" kern="1200">
        <a:solidFill>
          <a:schemeClr val="tx1"/>
        </a:solidFill>
        <a:latin typeface="Buckeye Sans" pitchFamily="2" charset="77"/>
        <a:ea typeface="+mn-ea"/>
        <a:cs typeface="+mn-cs"/>
      </a:defRPr>
    </a:lvl4pPr>
    <a:lvl5pPr marL="1828800" algn="l" defTabSz="914400" rtl="0" eaLnBrk="1" latinLnBrk="0" hangingPunct="1">
      <a:defRPr sz="1200" b="0" i="0" kern="1200">
        <a:solidFill>
          <a:schemeClr val="tx1"/>
        </a:solidFill>
        <a:latin typeface="Buckeye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a:t>
            </a:r>
            <a:r>
              <a:rPr lang="en-US" dirty="0" err="1"/>
              <a:t>Ryanna</a:t>
            </a:r>
            <a:r>
              <a:rPr lang="en-US" dirty="0"/>
              <a:t> </a:t>
            </a:r>
            <a:r>
              <a:rPr lang="en-US" dirty="0" err="1"/>
              <a:t>Tietje</a:t>
            </a:r>
            <a:r>
              <a:rPr lang="en-US" dirty="0"/>
              <a:t>. I would like to start by saying thank you for the opportunity to be here. These past few days have been ????</a:t>
            </a:r>
          </a:p>
        </p:txBody>
      </p:sp>
      <p:sp>
        <p:nvSpPr>
          <p:cNvPr id="4" name="Slide Number Placeholder 3"/>
          <p:cNvSpPr>
            <a:spLocks noGrp="1"/>
          </p:cNvSpPr>
          <p:nvPr>
            <p:ph type="sldNum" sz="quarter" idx="5"/>
          </p:nvPr>
        </p:nvSpPr>
        <p:spPr/>
        <p:txBody>
          <a:bodyPr/>
          <a:lstStyle/>
          <a:p>
            <a:fld id="{22B58C05-38F5-46EB-BECD-5394A7777BCD}" type="slidenum">
              <a:rPr lang="en-US" smtClean="0"/>
              <a:pPr/>
              <a:t>1</a:t>
            </a:fld>
            <a:endParaRPr lang="en-US" dirty="0"/>
          </a:p>
        </p:txBody>
      </p:sp>
    </p:spTree>
    <p:extLst>
      <p:ext uri="{BB962C8B-B14F-4D97-AF65-F5344CB8AC3E}">
        <p14:creationId xmlns:p14="http://schemas.microsoft.com/office/powerpoint/2010/main" val="4099514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grew up with my older two brothers on my family’s farm in Deshler, Ohio which is in Northwest Ohio. My dad worked as a grain merchandiser but maintained the corn and soybean farm. My brothers and I are the 4</a:t>
            </a:r>
            <a:r>
              <a:rPr lang="en-US" baseline="30000" dirty="0"/>
              <a:t>th</a:t>
            </a:r>
            <a:r>
              <a:rPr lang="en-US" dirty="0"/>
              <a:t> generation on the farm and working to expand the operation to sustain our families and ensure a successful future for future generations. My roots in agriculture encouraged me to pursue a degree in Agribusiness and Applied Economics from The Ohio State University. There, I have had the unique opportunity to challenge my current knowledge and perspective through my work with Dr. John Fulton and the Digital Ag Team, internships, involvement on campus, and challenging coursework. </a:t>
            </a:r>
          </a:p>
        </p:txBody>
      </p:sp>
      <p:sp>
        <p:nvSpPr>
          <p:cNvPr id="4" name="Slide Number Placeholder 3"/>
          <p:cNvSpPr>
            <a:spLocks noGrp="1"/>
          </p:cNvSpPr>
          <p:nvPr>
            <p:ph type="sldNum" sz="quarter" idx="5"/>
          </p:nvPr>
        </p:nvSpPr>
        <p:spPr/>
        <p:txBody>
          <a:bodyPr/>
          <a:lstStyle/>
          <a:p>
            <a:fld id="{22B58C05-38F5-46EB-BECD-5394A7777BCD}" type="slidenum">
              <a:rPr lang="en-US" smtClean="0"/>
              <a:pPr/>
              <a:t>2</a:t>
            </a:fld>
            <a:endParaRPr lang="en-US" dirty="0"/>
          </a:p>
        </p:txBody>
      </p:sp>
    </p:spTree>
    <p:extLst>
      <p:ext uri="{BB962C8B-B14F-4D97-AF65-F5344CB8AC3E}">
        <p14:creationId xmlns:p14="http://schemas.microsoft.com/office/powerpoint/2010/main" val="346210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work with Dr. John Fulton and Dr. Elizabeth Hawkins on the OSU Digital Ag Team. Our main focus is to research, compile, and document precision agriculture technologies for extension and education use. Annually, we create the </a:t>
            </a:r>
            <a:r>
              <a:rPr lang="en-US" dirty="0" err="1"/>
              <a:t>eFields</a:t>
            </a:r>
            <a:r>
              <a:rPr lang="en-US" dirty="0"/>
              <a:t> report which is a collaboration between farmers, extension educators, and faculty at OSU. This report features on farm studies that are completed across the state and at farm scale so they provide relevant results for farmers. Most recently, the 2022 report featured 3,810 acres from 292 research sites across 49 counties. Final harvest data is being collected now and the 2023 report will be available in early January 2024. In addition to the report, I assist with data collection and summarization for studies completed in Ohio.</a:t>
            </a:r>
          </a:p>
        </p:txBody>
      </p:sp>
      <p:sp>
        <p:nvSpPr>
          <p:cNvPr id="4" name="Slide Number Placeholder 3"/>
          <p:cNvSpPr>
            <a:spLocks noGrp="1"/>
          </p:cNvSpPr>
          <p:nvPr>
            <p:ph type="sldNum" sz="quarter" idx="5"/>
          </p:nvPr>
        </p:nvSpPr>
        <p:spPr/>
        <p:txBody>
          <a:bodyPr/>
          <a:lstStyle/>
          <a:p>
            <a:fld id="{22B58C05-38F5-46EB-BECD-5394A7777BCD}" type="slidenum">
              <a:rPr lang="en-US" smtClean="0"/>
              <a:pPr/>
              <a:t>3</a:t>
            </a:fld>
            <a:endParaRPr lang="en-US" dirty="0"/>
          </a:p>
        </p:txBody>
      </p:sp>
    </p:spTree>
    <p:extLst>
      <p:ext uri="{BB962C8B-B14F-4D97-AF65-F5344CB8AC3E}">
        <p14:creationId xmlns:p14="http://schemas.microsoft.com/office/powerpoint/2010/main" val="911551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started college in the middle of the pandemic. Due to classes being switch to online, I had the unique opportunity to live at home and start my first internship. Starting in the fall of 2021 and continuing until autumn semester 2022, I interned at </a:t>
            </a:r>
            <a:r>
              <a:rPr lang="en-US" dirty="0" err="1"/>
              <a:t>AgCredit</a:t>
            </a:r>
            <a:r>
              <a:rPr lang="en-US" dirty="0"/>
              <a:t>. This extended internship experience allowed me to gain a deep understanding of agricultural lending. Throughout my time at </a:t>
            </a:r>
            <a:r>
              <a:rPr lang="en-US" dirty="0" err="1"/>
              <a:t>AgCredit</a:t>
            </a:r>
            <a:r>
              <a:rPr lang="en-US" dirty="0"/>
              <a:t>, I assisted each of the employees in the office including: account officer, loan specialist, loan accountant, loan processor, and branch assistant. I thoroughly enjoyed this opportunity to learn and interact with customers in Northwest Ohio to understand their unique financial needs.  </a:t>
            </a:r>
          </a:p>
        </p:txBody>
      </p:sp>
      <p:sp>
        <p:nvSpPr>
          <p:cNvPr id="4" name="Slide Number Placeholder 3"/>
          <p:cNvSpPr>
            <a:spLocks noGrp="1"/>
          </p:cNvSpPr>
          <p:nvPr>
            <p:ph type="sldNum" sz="quarter" idx="5"/>
          </p:nvPr>
        </p:nvSpPr>
        <p:spPr/>
        <p:txBody>
          <a:bodyPr/>
          <a:lstStyle/>
          <a:p>
            <a:fld id="{22B58C05-38F5-46EB-BECD-5394A7777BCD}" type="slidenum">
              <a:rPr lang="en-US" smtClean="0"/>
              <a:pPr/>
              <a:t>4</a:t>
            </a:fld>
            <a:endParaRPr lang="en-US" dirty="0"/>
          </a:p>
        </p:txBody>
      </p:sp>
    </p:spTree>
    <p:extLst>
      <p:ext uri="{BB962C8B-B14F-4D97-AF65-F5344CB8AC3E}">
        <p14:creationId xmlns:p14="http://schemas.microsoft.com/office/powerpoint/2010/main" val="337359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summer of 2022, I interned at </a:t>
            </a:r>
            <a:r>
              <a:rPr lang="en-US" dirty="0" err="1"/>
              <a:t>StoneX</a:t>
            </a:r>
            <a:r>
              <a:rPr lang="en-US" dirty="0"/>
              <a:t> in Bowling Green, Ohio. As a Grain Risk Management Intern, I worked closely with brokers to analyze the market trends and understand their reasoning behind recommendations to clients. I developed a network with co-ops and farmers across Indiana, Ohio, Michigan, and Canada. While 3 months was not long enough to completely understand all the strategies used and causes of market performance, I valued gaining exposure to ???</a:t>
            </a:r>
          </a:p>
        </p:txBody>
      </p:sp>
      <p:sp>
        <p:nvSpPr>
          <p:cNvPr id="4" name="Slide Number Placeholder 3"/>
          <p:cNvSpPr>
            <a:spLocks noGrp="1"/>
          </p:cNvSpPr>
          <p:nvPr>
            <p:ph type="sldNum" sz="quarter" idx="5"/>
          </p:nvPr>
        </p:nvSpPr>
        <p:spPr/>
        <p:txBody>
          <a:bodyPr/>
          <a:lstStyle/>
          <a:p>
            <a:fld id="{22B58C05-38F5-46EB-BECD-5394A7777BCD}" type="slidenum">
              <a:rPr lang="en-US" smtClean="0"/>
              <a:pPr/>
              <a:t>5</a:t>
            </a:fld>
            <a:endParaRPr lang="en-US" dirty="0"/>
          </a:p>
        </p:txBody>
      </p:sp>
    </p:spTree>
    <p:extLst>
      <p:ext uri="{BB962C8B-B14F-4D97-AF65-F5344CB8AC3E}">
        <p14:creationId xmlns:p14="http://schemas.microsoft.com/office/powerpoint/2010/main" val="331861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border</a:t>
            </a:r>
          </a:p>
        </p:txBody>
      </p:sp>
      <p:sp>
        <p:nvSpPr>
          <p:cNvPr id="4" name="Slide Number Placeholder 3"/>
          <p:cNvSpPr>
            <a:spLocks noGrp="1"/>
          </p:cNvSpPr>
          <p:nvPr>
            <p:ph type="sldNum" sz="quarter" idx="5"/>
          </p:nvPr>
        </p:nvSpPr>
        <p:spPr/>
        <p:txBody>
          <a:bodyPr/>
          <a:lstStyle/>
          <a:p>
            <a:fld id="{22B58C05-38F5-46EB-BECD-5394A7777BCD}" type="slidenum">
              <a:rPr lang="en-US" smtClean="0"/>
              <a:pPr/>
              <a:t>7</a:t>
            </a:fld>
            <a:endParaRPr lang="en-US" dirty="0"/>
          </a:p>
        </p:txBody>
      </p:sp>
    </p:spTree>
    <p:extLst>
      <p:ext uri="{BB962C8B-B14F-4D97-AF65-F5344CB8AC3E}">
        <p14:creationId xmlns:p14="http://schemas.microsoft.com/office/powerpoint/2010/main" val="42436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strive to be involved on campus to grow both personally and professionally while increasing my network. Through various opportunities, I also work to help my peers thrive in academically and develop their career interests. Specifically, I am currently serving as the President of the OSU Agribusiness Club, Vice President of Alpha Zeta Partners, Reporter for the Ag Systems Management Club, member of Collegiate Farm Bureau, and a peer mentor for the Honors Program. Each of these roles has pushed me out of my comfort zone, exposed unique opportunities to grow, and allowed me to maximize my time and potential while at Ohio State. </a:t>
            </a:r>
          </a:p>
        </p:txBody>
      </p:sp>
      <p:sp>
        <p:nvSpPr>
          <p:cNvPr id="4" name="Slide Number Placeholder 3"/>
          <p:cNvSpPr>
            <a:spLocks noGrp="1"/>
          </p:cNvSpPr>
          <p:nvPr>
            <p:ph type="sldNum" sz="quarter" idx="5"/>
          </p:nvPr>
        </p:nvSpPr>
        <p:spPr/>
        <p:txBody>
          <a:bodyPr/>
          <a:lstStyle/>
          <a:p>
            <a:fld id="{22B58C05-38F5-46EB-BECD-5394A7777BCD}" type="slidenum">
              <a:rPr lang="en-US" smtClean="0"/>
              <a:pPr/>
              <a:t>8</a:t>
            </a:fld>
            <a:endParaRPr lang="en-US" dirty="0"/>
          </a:p>
        </p:txBody>
      </p:sp>
    </p:spTree>
    <p:extLst>
      <p:ext uri="{BB962C8B-B14F-4D97-AF65-F5344CB8AC3E}">
        <p14:creationId xmlns:p14="http://schemas.microsoft.com/office/powerpoint/2010/main" val="3336561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collaborate with Dr. Margaret </a:t>
            </a:r>
            <a:r>
              <a:rPr lang="en-US" dirty="0" err="1"/>
              <a:t>Jodlowski</a:t>
            </a:r>
            <a:r>
              <a:rPr lang="en-US" dirty="0"/>
              <a:t> to research farm succession planning. I am getting ready to launch a survey to Ohio’s farmers to evaluate their current succession plans and factors that impact the level of detail of their plans. I am eager to evaluate the results of the study. Based on my internship and educational experiences, I have developed a passion for farm succession planning where I believe I can combine my knowledge for agricultural finance, experience in financial planning, and passion for agriculture to assist farmers as they transition their operations from one generation to the next. While I have not yet accepted a job yet, there are opportunities to purse this area, and I am excited to see where my career will lead. Most importantly, I want to play an active role on my family’s farm along with my brothers. </a:t>
            </a:r>
          </a:p>
        </p:txBody>
      </p:sp>
      <p:sp>
        <p:nvSpPr>
          <p:cNvPr id="4" name="Slide Number Placeholder 3"/>
          <p:cNvSpPr>
            <a:spLocks noGrp="1"/>
          </p:cNvSpPr>
          <p:nvPr>
            <p:ph type="sldNum" sz="quarter" idx="5"/>
          </p:nvPr>
        </p:nvSpPr>
        <p:spPr/>
        <p:txBody>
          <a:bodyPr/>
          <a:lstStyle/>
          <a:p>
            <a:fld id="{22B58C05-38F5-46EB-BECD-5394A7777BCD}" type="slidenum">
              <a:rPr lang="en-US" smtClean="0"/>
              <a:pPr/>
              <a:t>9</a:t>
            </a:fld>
            <a:endParaRPr lang="en-US" dirty="0"/>
          </a:p>
        </p:txBody>
      </p:sp>
    </p:spTree>
    <p:extLst>
      <p:ext uri="{BB962C8B-B14F-4D97-AF65-F5344CB8AC3E}">
        <p14:creationId xmlns:p14="http://schemas.microsoft.com/office/powerpoint/2010/main" val="311664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6F8B701-F235-BB48-AC22-E8356E885768}"/>
              </a:ext>
            </a:extLst>
          </p:cNvPr>
          <p:cNvSpPr/>
          <p:nvPr userDrawn="1"/>
        </p:nvSpPr>
        <p:spPr>
          <a:xfrm>
            <a:off x="271220" y="279400"/>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blipFill dpi="0" rotWithShape="1">
            <a:blip r:embed="rId2">
              <a:extLst>
                <a:ext uri="{28A0092B-C50C-407E-A947-70E740481C1C}">
                  <a14:useLocalDpi xmlns:a14="http://schemas.microsoft.com/office/drawing/2010/main" val="0"/>
                </a:ext>
              </a:extLst>
            </a:blip>
            <a:srcRect/>
            <a:stretch>
              <a:fillRect l="35495" t="-16971" r="-4030" b="-23405"/>
            </a:stretch>
          </a:blip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CD73CDBF-5D74-F94B-9804-5F78A2AC7C07}"/>
              </a:ext>
            </a:extLst>
          </p:cNvPr>
          <p:cNvSpPr/>
          <p:nvPr userDrawn="1"/>
        </p:nvSpPr>
        <p:spPr>
          <a:xfrm>
            <a:off x="266700" y="1934924"/>
            <a:ext cx="9626658" cy="3175000"/>
          </a:xfrm>
          <a:prstGeom prst="rect">
            <a:avLst/>
          </a:prstGeom>
          <a:solidFill>
            <a:srgbClr val="FFFFFF">
              <a:alpha val="747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720E7D1-9944-C84E-A734-65B461D21019}"/>
              </a:ext>
              <a:ext uri="{C183D7F6-B498-43B3-948B-1728B52AA6E4}">
                <adec:decorative xmlns:adec="http://schemas.microsoft.com/office/drawing/2017/decorative" val="1"/>
              </a:ext>
            </a:extLst>
          </p:cNvPr>
          <p:cNvCxnSpPr>
            <a:cxnSpLocks/>
          </p:cNvCxnSpPr>
          <p:nvPr userDrawn="1"/>
        </p:nvCxnSpPr>
        <p:spPr>
          <a:xfrm>
            <a:off x="749300" y="3897801"/>
            <a:ext cx="1694688"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DB8422-6634-C44D-9D62-482F102346DE}"/>
              </a:ext>
            </a:extLst>
          </p:cNvPr>
          <p:cNvSpPr>
            <a:spLocks noGrp="1"/>
          </p:cNvSpPr>
          <p:nvPr>
            <p:ph type="title"/>
          </p:nvPr>
        </p:nvSpPr>
        <p:spPr>
          <a:xfrm>
            <a:off x="723900" y="2306742"/>
            <a:ext cx="10515600" cy="757093"/>
          </a:xfrm>
        </p:spPr>
        <p:txBody>
          <a:bodyPr/>
          <a:lstStyle>
            <a:lvl1pPr>
              <a:defRPr sz="5000"/>
            </a:lvl1pPr>
          </a:lstStyle>
          <a:p>
            <a:r>
              <a:rPr lang="en-US" dirty="0"/>
              <a:t>Click to edit Master title style</a:t>
            </a:r>
          </a:p>
        </p:txBody>
      </p:sp>
      <p:pic>
        <p:nvPicPr>
          <p:cNvPr id="3" name="Picture 2" descr="College of Food, Agricultural, and Environmental Sciences identification tag.">
            <a:extLst>
              <a:ext uri="{FF2B5EF4-FFF2-40B4-BE49-F238E27FC236}">
                <a16:creationId xmlns:a16="http://schemas.microsoft.com/office/drawing/2014/main" id="{E08DF0AD-3DA3-0E42-BDCD-83F039E3D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0"/>
            <a:ext cx="1191810" cy="865632"/>
          </a:xfrm>
          <a:prstGeom prst="rect">
            <a:avLst/>
          </a:prstGeom>
        </p:spPr>
      </p:pic>
      <p:pic>
        <p:nvPicPr>
          <p:cNvPr id="4" name="Picture 3" descr="Logo for The Ohio State University College of Food, Agricultural, and Environmental Sciences.">
            <a:extLst>
              <a:ext uri="{FF2B5EF4-FFF2-40B4-BE49-F238E27FC236}">
                <a16:creationId xmlns:a16="http://schemas.microsoft.com/office/drawing/2014/main" id="{1882F8AC-B16A-B94A-BE3C-465379ADB5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6760" y="5628132"/>
            <a:ext cx="3338593" cy="601437"/>
          </a:xfrm>
          <a:prstGeom prst="rect">
            <a:avLst/>
          </a:prstGeom>
        </p:spPr>
      </p:pic>
      <p:sp>
        <p:nvSpPr>
          <p:cNvPr id="9" name="Text Placeholder 8">
            <a:extLst>
              <a:ext uri="{FF2B5EF4-FFF2-40B4-BE49-F238E27FC236}">
                <a16:creationId xmlns:a16="http://schemas.microsoft.com/office/drawing/2014/main" id="{81B826A3-B72F-F948-AC5A-434B94962E68}"/>
              </a:ext>
            </a:extLst>
          </p:cNvPr>
          <p:cNvSpPr>
            <a:spLocks noGrp="1"/>
          </p:cNvSpPr>
          <p:nvPr>
            <p:ph type="body" sz="quarter" idx="10"/>
          </p:nvPr>
        </p:nvSpPr>
        <p:spPr>
          <a:xfrm>
            <a:off x="760413" y="4144963"/>
            <a:ext cx="6162675" cy="665162"/>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587977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cons with Text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EC31A65E-1EE0-D54B-A987-0B6EB11324EB}"/>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Slide Number Placeholder 5">
            <a:extLst>
              <a:ext uri="{FF2B5EF4-FFF2-40B4-BE49-F238E27FC236}">
                <a16:creationId xmlns:a16="http://schemas.microsoft.com/office/drawing/2014/main" id="{B93C9F16-AFEE-EC4B-BFE8-26312308147B}"/>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6" name="Straight Connector 25">
            <a:extLst>
              <a:ext uri="{FF2B5EF4-FFF2-40B4-BE49-F238E27FC236}">
                <a16:creationId xmlns:a16="http://schemas.microsoft.com/office/drawing/2014/main" id="{5BBCFBDA-2A37-894E-9CD9-DD5F8139E39D}"/>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11DABFB8-A8FF-494D-8004-3160AC0BA0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8" name="TextBox 27">
            <a:extLst>
              <a:ext uri="{FF2B5EF4-FFF2-40B4-BE49-F238E27FC236}">
                <a16:creationId xmlns:a16="http://schemas.microsoft.com/office/drawing/2014/main" id="{ACB91036-2C06-B441-B21B-C37E65C7605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p>
            <a:pPr lvl="2"/>
            <a:endParaRPr lang="en-US" dirty="0"/>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p>
            <a:pPr lvl="1"/>
            <a:endParaRPr lang="en-US" dirty="0"/>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a:p>
            <a:pPr lvl="4"/>
            <a:endParaRPr lang="en-US" dirty="0"/>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p>
            <a:pPr lvl="2"/>
            <a:endParaRPr lang="en-US" dirty="0"/>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244137"/>
            <a:ext cx="3637944" cy="1055802"/>
          </a:xfrm>
        </p:spPr>
        <p:txBody>
          <a:bodyPr>
            <a:noAutofit/>
          </a:bodyPr>
          <a:lstStyle>
            <a:lvl1pPr marL="0" indent="0">
              <a:buNone/>
              <a:defRPr sz="2400" b="0" baseline="0">
                <a:latin typeface="Buckeye Sans"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7" name="Title Placeholder 1">
            <a:extLst>
              <a:ext uri="{FF2B5EF4-FFF2-40B4-BE49-F238E27FC236}">
                <a16:creationId xmlns:a16="http://schemas.microsoft.com/office/drawing/2014/main" id="{2ACA3846-6A0B-5D4D-B5F9-85BB8EA52FB9}"/>
              </a:ext>
            </a:extLst>
          </p:cNvPr>
          <p:cNvSpPr>
            <a:spLocks noGrp="1"/>
          </p:cNvSpPr>
          <p:nvPr>
            <p:ph type="title"/>
          </p:nvPr>
        </p:nvSpPr>
        <p:spPr>
          <a:xfrm>
            <a:off x="831850" y="1143000"/>
            <a:ext cx="3977656"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331563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istics with Text Slid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06FDA1CB-D2F1-DB45-9756-03A6F278C77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5">
            <a:extLst>
              <a:ext uri="{FF2B5EF4-FFF2-40B4-BE49-F238E27FC236}">
                <a16:creationId xmlns:a16="http://schemas.microsoft.com/office/drawing/2014/main" id="{FA195F38-0F4E-3F4B-8471-9B9F1AF8AFE2}"/>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29" name="Straight Connector 28">
            <a:extLst>
              <a:ext uri="{FF2B5EF4-FFF2-40B4-BE49-F238E27FC236}">
                <a16:creationId xmlns:a16="http://schemas.microsoft.com/office/drawing/2014/main" id="{6DA152D3-6A66-1747-86B4-FBDF0498B96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394144A-0403-7F40-B014-D14B4283EAD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31" name="TextBox 30">
            <a:extLst>
              <a:ext uri="{FF2B5EF4-FFF2-40B4-BE49-F238E27FC236}">
                <a16:creationId xmlns:a16="http://schemas.microsoft.com/office/drawing/2014/main" id="{700B88F6-D6EB-7546-85C5-5E669E2B46C1}"/>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dirty="0"/>
              <a:t>00</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dirty="0"/>
              <a:t>00</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edit Master text styles</a:t>
            </a:r>
          </a:p>
          <a:p>
            <a:pPr lvl="4"/>
            <a:endParaRPr lang="en-US" dirty="0"/>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610462"/>
            <a:ext cx="3200400" cy="1555750"/>
          </a:xfrm>
        </p:spPr>
        <p:txBody>
          <a:bodyPr anchor="ctr" anchorCtr="0">
            <a:noAutofit/>
          </a:bodyPr>
          <a:lstStyle>
            <a:lvl1pPr marL="0" indent="0" algn="ctr">
              <a:buNone/>
              <a:defRPr sz="7500" b="1" i="0">
                <a:latin typeface="Buckeye Serif 2 Black" pitchFamily="2" charset="77"/>
              </a:defRPr>
            </a:lvl1pPr>
          </a:lstStyle>
          <a:p>
            <a:pPr lvl="0"/>
            <a:r>
              <a:rPr lang="en-US" dirty="0"/>
              <a:t>00</a:t>
            </a:r>
          </a:p>
        </p:txBody>
      </p:sp>
      <p:sp>
        <p:nvSpPr>
          <p:cNvPr id="28" name="Text Placeholder 11">
            <a:extLst>
              <a:ext uri="{FF2B5EF4-FFF2-40B4-BE49-F238E27FC236}">
                <a16:creationId xmlns:a16="http://schemas.microsoft.com/office/drawing/2014/main" id="{68CA66E8-5492-C54F-A11E-0E6B99B9C2C3}"/>
              </a:ext>
            </a:extLst>
          </p:cNvPr>
          <p:cNvSpPr>
            <a:spLocks noGrp="1"/>
          </p:cNvSpPr>
          <p:nvPr>
            <p:ph type="body" sz="quarter" idx="14"/>
          </p:nvPr>
        </p:nvSpPr>
        <p:spPr>
          <a:xfrm>
            <a:off x="831850" y="1862750"/>
            <a:ext cx="10528300" cy="598487"/>
          </a:xfrm>
        </p:spPr>
        <p:txBody>
          <a:bodyPr/>
          <a:lstStyle>
            <a:lvl1pPr marL="0" indent="0">
              <a:buNone/>
              <a:defRPr sz="2800" b="1"/>
            </a:lvl1pPr>
          </a:lstStyle>
          <a:p>
            <a:pPr lvl="0"/>
            <a:r>
              <a:rPr lang="en-US" dirty="0"/>
              <a:t>Click to edit Master text styles</a:t>
            </a:r>
          </a:p>
        </p:txBody>
      </p:sp>
      <p:sp>
        <p:nvSpPr>
          <p:cNvPr id="27" name="Title Placeholder 1">
            <a:extLst>
              <a:ext uri="{FF2B5EF4-FFF2-40B4-BE49-F238E27FC236}">
                <a16:creationId xmlns:a16="http://schemas.microsoft.com/office/drawing/2014/main" id="{CE0809EF-3F59-4043-A1B8-AEF871D89686}"/>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318929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acts and Figures Char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61D76F3-744F-044F-B823-E17245B4DCF4}"/>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E206A2E2-7A54-B843-9AC6-3012833A38C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6E558909-0C41-1A48-B953-74FEF9D06BB9}"/>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DAF3C28-A3EB-3542-93A6-429A41E0775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91BEB43D-1EF7-2B44-9C55-0ED8EAF7B3B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764450"/>
            <a:ext cx="6608762" cy="3278998"/>
          </a:xfrm>
        </p:spPr>
        <p:txBody>
          <a:bodyPr>
            <a:noAutofit/>
          </a:bodyPr>
          <a:lstStyle>
            <a:lvl1pPr>
              <a:defRPr sz="1800" baseline="0">
                <a:latin typeface="Buckeye Sans" pitchFamily="2" charset="77"/>
              </a:defRPr>
            </a:lvl1pPr>
          </a:lstStyle>
          <a:p>
            <a:pPr lvl="0"/>
            <a:r>
              <a:rPr lang="en-US" dirty="0"/>
              <a:t>Click to add a chart or table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2751768"/>
            <a:ext cx="3637944" cy="2428368"/>
          </a:xfrm>
        </p:spPr>
        <p:txBody>
          <a:bodyPr>
            <a:noAutofit/>
          </a:bodyPr>
          <a:lstStyle>
            <a:lvl1pPr marL="0" indent="0">
              <a:buNone/>
              <a:defRPr sz="2400" b="0"/>
            </a:lvl1pPr>
            <a:lvl2pPr marL="457200" indent="0">
              <a:buNone/>
              <a:defRPr sz="2000"/>
            </a:lvl2pPr>
            <a:lvl3pPr marL="914400" indent="0">
              <a:buNone/>
              <a:defRPr sz="2000"/>
            </a:lvl3pPr>
            <a:lvl4pPr marL="1371600" indent="0">
              <a:buNone/>
              <a:defRPr sz="20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D7A9AC07-0E34-8641-9EC5-C864146C9CA5}"/>
              </a:ext>
            </a:extLst>
          </p:cNvPr>
          <p:cNvSpPr>
            <a:spLocks noGrp="1"/>
          </p:cNvSpPr>
          <p:nvPr>
            <p:ph type="body" sz="quarter" idx="14"/>
          </p:nvPr>
        </p:nvSpPr>
        <p:spPr>
          <a:xfrm>
            <a:off x="831850" y="1862750"/>
            <a:ext cx="10528300" cy="598487"/>
          </a:xfrm>
        </p:spPr>
        <p:txBody>
          <a:bodyPr/>
          <a:lstStyle>
            <a:lvl1pPr marL="0" indent="0">
              <a:buNone/>
              <a:defRPr sz="2800"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12A8CFF-B192-674F-A2ED-D501F199D3F5}"/>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3755932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meline Slide">
    <p:spTree>
      <p:nvGrpSpPr>
        <p:cNvPr id="1" name=""/>
        <p:cNvGrpSpPr/>
        <p:nvPr/>
      </p:nvGrpSpPr>
      <p:grpSpPr>
        <a:xfrm>
          <a:off x="0" y="0"/>
          <a:ext cx="0" cy="0"/>
          <a:chOff x="0" y="0"/>
          <a:chExt cx="0" cy="0"/>
        </a:xfrm>
      </p:grpSpPr>
      <p:sp>
        <p:nvSpPr>
          <p:cNvPr id="61" name="Freeform 60">
            <a:extLst>
              <a:ext uri="{FF2B5EF4-FFF2-40B4-BE49-F238E27FC236}">
                <a16:creationId xmlns:a16="http://schemas.microsoft.com/office/drawing/2014/main" id="{588C3DBC-5CA7-9246-BF54-2FE400ACE43E}"/>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Slide Number Placeholder 5">
            <a:extLst>
              <a:ext uri="{FF2B5EF4-FFF2-40B4-BE49-F238E27FC236}">
                <a16:creationId xmlns:a16="http://schemas.microsoft.com/office/drawing/2014/main" id="{580969A5-CF93-D54A-AB6A-EC6ACFABEFC8}"/>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63" name="Straight Connector 62">
            <a:extLst>
              <a:ext uri="{FF2B5EF4-FFF2-40B4-BE49-F238E27FC236}">
                <a16:creationId xmlns:a16="http://schemas.microsoft.com/office/drawing/2014/main" id="{4D881521-534C-C749-B2E7-AAEA16C53F2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FDFB0F45-B5AB-9745-9CB3-281D933496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5" name="TextBox 64">
            <a:extLst>
              <a:ext uri="{FF2B5EF4-FFF2-40B4-BE49-F238E27FC236}">
                <a16:creationId xmlns:a16="http://schemas.microsoft.com/office/drawing/2014/main" id="{A4A097D1-CF6D-354A-B2BD-D0E3D93CAC2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3" name="Slide Number Placeholder 2">
            <a:extLst>
              <a:ext uri="{FF2B5EF4-FFF2-40B4-BE49-F238E27FC236}">
                <a16:creationId xmlns:a16="http://schemas.microsoft.com/office/drawing/2014/main" id="{CBF89960-3C15-CC45-B415-59FD67A082E3}"/>
              </a:ext>
            </a:extLst>
          </p:cNvPr>
          <p:cNvSpPr>
            <a:spLocks noGrp="1"/>
          </p:cNvSpPr>
          <p:nvPr>
            <p:ph type="sldNum" sz="quarter" idx="10"/>
          </p:nvPr>
        </p:nvSpPr>
        <p:spPr/>
        <p:txBody>
          <a:bodyPr/>
          <a:lstStyle/>
          <a:p>
            <a:fld id="{DFA4CD3D-26C8-47FF-8D13-9B32BAAB4735}" type="slidenum">
              <a:rPr lang="en-US" smtClean="0"/>
              <a:pPr/>
              <a:t>‹#›</a:t>
            </a:fld>
            <a:endParaRPr lang="en-US" dirty="0"/>
          </a:p>
        </p:txBody>
      </p:sp>
      <p:sp>
        <p:nvSpPr>
          <p:cNvPr id="4" name="Text Placeholder 4">
            <a:extLst>
              <a:ext uri="{FF2B5EF4-FFF2-40B4-BE49-F238E27FC236}">
                <a16:creationId xmlns:a16="http://schemas.microsoft.com/office/drawing/2014/main" id="{5BD414BC-0B7E-C343-AA39-707CFA224B0F}"/>
              </a:ext>
            </a:extLst>
          </p:cNvPr>
          <p:cNvSpPr txBox="1">
            <a:spLocks/>
          </p:cNvSpPr>
          <p:nvPr userDrawn="1"/>
        </p:nvSpPr>
        <p:spPr>
          <a:xfrm>
            <a:off x="1850471" y="2284680"/>
            <a:ext cx="1753386" cy="158010"/>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NOVEMBER ’21</a:t>
            </a:r>
          </a:p>
        </p:txBody>
      </p:sp>
      <p:sp>
        <p:nvSpPr>
          <p:cNvPr id="5" name="Text Placeholder 4">
            <a:extLst>
              <a:ext uri="{FF2B5EF4-FFF2-40B4-BE49-F238E27FC236}">
                <a16:creationId xmlns:a16="http://schemas.microsoft.com/office/drawing/2014/main" id="{0F2D5840-C239-DF40-BFE9-DBD04767EA05}"/>
              </a:ext>
            </a:extLst>
          </p:cNvPr>
          <p:cNvSpPr txBox="1">
            <a:spLocks/>
          </p:cNvSpPr>
          <p:nvPr userDrawn="1"/>
        </p:nvSpPr>
        <p:spPr>
          <a:xfrm>
            <a:off x="1850471"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6" name="Text Placeholder 3">
            <a:extLst>
              <a:ext uri="{FF2B5EF4-FFF2-40B4-BE49-F238E27FC236}">
                <a16:creationId xmlns:a16="http://schemas.microsoft.com/office/drawing/2014/main" id="{385C126A-A3D5-A04C-8205-FF319C2E9FAB}"/>
              </a:ext>
            </a:extLst>
          </p:cNvPr>
          <p:cNvSpPr txBox="1">
            <a:spLocks/>
          </p:cNvSpPr>
          <p:nvPr userDrawn="1"/>
        </p:nvSpPr>
        <p:spPr>
          <a:xfrm>
            <a:off x="1850471" y="2668467"/>
            <a:ext cx="1745763" cy="67424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labore et dolore magna et.</a:t>
            </a:r>
          </a:p>
        </p:txBody>
      </p:sp>
      <p:sp>
        <p:nvSpPr>
          <p:cNvPr id="7" name="Text Placeholder 4">
            <a:extLst>
              <a:ext uri="{FF2B5EF4-FFF2-40B4-BE49-F238E27FC236}">
                <a16:creationId xmlns:a16="http://schemas.microsoft.com/office/drawing/2014/main" id="{ED7A3491-5DDC-D346-9E00-F96F44D4D8F2}"/>
              </a:ext>
            </a:extLst>
          </p:cNvPr>
          <p:cNvSpPr txBox="1">
            <a:spLocks/>
          </p:cNvSpPr>
          <p:nvPr userDrawn="1"/>
        </p:nvSpPr>
        <p:spPr>
          <a:xfrm>
            <a:off x="4326172"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FEBRUARY ’22</a:t>
            </a:r>
          </a:p>
        </p:txBody>
      </p:sp>
      <p:sp>
        <p:nvSpPr>
          <p:cNvPr id="8" name="Text Placeholder 4">
            <a:extLst>
              <a:ext uri="{FF2B5EF4-FFF2-40B4-BE49-F238E27FC236}">
                <a16:creationId xmlns:a16="http://schemas.microsoft.com/office/drawing/2014/main" id="{380849B0-A846-6E41-A01D-BB4BFFC16515}"/>
              </a:ext>
            </a:extLst>
          </p:cNvPr>
          <p:cNvSpPr txBox="1">
            <a:spLocks/>
          </p:cNvSpPr>
          <p:nvPr userDrawn="1"/>
        </p:nvSpPr>
        <p:spPr>
          <a:xfrm>
            <a:off x="4326172"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9" name="Text Placeholder 3">
            <a:extLst>
              <a:ext uri="{FF2B5EF4-FFF2-40B4-BE49-F238E27FC236}">
                <a16:creationId xmlns:a16="http://schemas.microsoft.com/office/drawing/2014/main" id="{5F95554B-45FC-164F-862B-DA6DFDB5C466}"/>
              </a:ext>
            </a:extLst>
          </p:cNvPr>
          <p:cNvSpPr txBox="1">
            <a:spLocks/>
          </p:cNvSpPr>
          <p:nvPr userDrawn="1"/>
        </p:nvSpPr>
        <p:spPr>
          <a:xfrm>
            <a:off x="4326172"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a:t>
            </a:r>
            <a:r>
              <a:rPr lang="en-US" dirty="0" err="1">
                <a:solidFill>
                  <a:srgbClr val="414443"/>
                </a:solidFill>
              </a:rPr>
              <a:t>labore</a:t>
            </a:r>
            <a:r>
              <a:rPr lang="en-US" dirty="0">
                <a:solidFill>
                  <a:srgbClr val="414443"/>
                </a:solidFill>
              </a:rPr>
              <a:t> et dolore magna et.</a:t>
            </a:r>
          </a:p>
        </p:txBody>
      </p:sp>
      <p:sp>
        <p:nvSpPr>
          <p:cNvPr id="10" name="Text Placeholder 4">
            <a:extLst>
              <a:ext uri="{FF2B5EF4-FFF2-40B4-BE49-F238E27FC236}">
                <a16:creationId xmlns:a16="http://schemas.microsoft.com/office/drawing/2014/main" id="{8A6C81A7-70D8-FD4F-9551-9B26A6AB17A2}"/>
              </a:ext>
            </a:extLst>
          </p:cNvPr>
          <p:cNvSpPr txBox="1">
            <a:spLocks/>
          </p:cNvSpPr>
          <p:nvPr userDrawn="1"/>
        </p:nvSpPr>
        <p:spPr>
          <a:xfrm>
            <a:off x="6667997"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APRIL ’22</a:t>
            </a:r>
          </a:p>
        </p:txBody>
      </p:sp>
      <p:sp>
        <p:nvSpPr>
          <p:cNvPr id="11" name="Text Placeholder 4">
            <a:extLst>
              <a:ext uri="{FF2B5EF4-FFF2-40B4-BE49-F238E27FC236}">
                <a16:creationId xmlns:a16="http://schemas.microsoft.com/office/drawing/2014/main" id="{BD7D2516-4AA0-8A48-A8D3-4AA49035E149}"/>
              </a:ext>
            </a:extLst>
          </p:cNvPr>
          <p:cNvSpPr txBox="1">
            <a:spLocks/>
          </p:cNvSpPr>
          <p:nvPr userDrawn="1"/>
        </p:nvSpPr>
        <p:spPr>
          <a:xfrm>
            <a:off x="6667997"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12" name="Text Placeholder 3">
            <a:extLst>
              <a:ext uri="{FF2B5EF4-FFF2-40B4-BE49-F238E27FC236}">
                <a16:creationId xmlns:a16="http://schemas.microsoft.com/office/drawing/2014/main" id="{B2558125-C653-4F44-933D-862C0C8DF1D0}"/>
              </a:ext>
            </a:extLst>
          </p:cNvPr>
          <p:cNvSpPr txBox="1">
            <a:spLocks/>
          </p:cNvSpPr>
          <p:nvPr userDrawn="1"/>
        </p:nvSpPr>
        <p:spPr>
          <a:xfrm>
            <a:off x="6667997" y="2668468"/>
            <a:ext cx="1753386" cy="528215"/>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a:t>
            </a:r>
          </a:p>
        </p:txBody>
      </p:sp>
      <p:sp>
        <p:nvSpPr>
          <p:cNvPr id="13" name="Text Placeholder 4">
            <a:extLst>
              <a:ext uri="{FF2B5EF4-FFF2-40B4-BE49-F238E27FC236}">
                <a16:creationId xmlns:a16="http://schemas.microsoft.com/office/drawing/2014/main" id="{A46825BC-5526-5343-A0B7-5EED5734C5C6}"/>
              </a:ext>
            </a:extLst>
          </p:cNvPr>
          <p:cNvSpPr txBox="1">
            <a:spLocks/>
          </p:cNvSpPr>
          <p:nvPr userDrawn="1"/>
        </p:nvSpPr>
        <p:spPr>
          <a:xfrm>
            <a:off x="9176875" y="228468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AUGUST ’22</a:t>
            </a:r>
          </a:p>
        </p:txBody>
      </p:sp>
      <p:sp>
        <p:nvSpPr>
          <p:cNvPr id="14" name="Text Placeholder 3">
            <a:extLst>
              <a:ext uri="{FF2B5EF4-FFF2-40B4-BE49-F238E27FC236}">
                <a16:creationId xmlns:a16="http://schemas.microsoft.com/office/drawing/2014/main" id="{877FFE3F-8F98-0347-B396-A1D572C9B828}"/>
              </a:ext>
            </a:extLst>
          </p:cNvPr>
          <p:cNvSpPr txBox="1">
            <a:spLocks/>
          </p:cNvSpPr>
          <p:nvPr userDrawn="1"/>
        </p:nvSpPr>
        <p:spPr>
          <a:xfrm>
            <a:off x="9176875" y="2668468"/>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a:t>
            </a:r>
            <a:r>
              <a:rPr lang="en-US" dirty="0" err="1">
                <a:solidFill>
                  <a:srgbClr val="414443"/>
                </a:solidFill>
              </a:rPr>
              <a:t>labore</a:t>
            </a:r>
            <a:r>
              <a:rPr lang="en-US" dirty="0">
                <a:solidFill>
                  <a:srgbClr val="414443"/>
                </a:solidFill>
              </a:rPr>
              <a:t> et dolore magna et.</a:t>
            </a:r>
          </a:p>
        </p:txBody>
      </p:sp>
      <p:sp>
        <p:nvSpPr>
          <p:cNvPr id="15" name="Text Placeholder 4">
            <a:extLst>
              <a:ext uri="{FF2B5EF4-FFF2-40B4-BE49-F238E27FC236}">
                <a16:creationId xmlns:a16="http://schemas.microsoft.com/office/drawing/2014/main" id="{242A4E15-2BED-A846-86BE-8396968C0E6C}"/>
              </a:ext>
            </a:extLst>
          </p:cNvPr>
          <p:cNvSpPr txBox="1">
            <a:spLocks/>
          </p:cNvSpPr>
          <p:nvPr userDrawn="1"/>
        </p:nvSpPr>
        <p:spPr>
          <a:xfrm>
            <a:off x="9176875" y="2437170"/>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cxnSp>
        <p:nvCxnSpPr>
          <p:cNvPr id="16" name="Straight Connector 15" descr="I'm the main line in the timeline.">
            <a:extLst>
              <a:ext uri="{FF2B5EF4-FFF2-40B4-BE49-F238E27FC236}">
                <a16:creationId xmlns:a16="http://schemas.microsoft.com/office/drawing/2014/main" id="{9E184FE3-DD67-424C-9280-83C17C6E8FA6}"/>
              </a:ext>
            </a:extLst>
          </p:cNvPr>
          <p:cNvCxnSpPr>
            <a:cxnSpLocks/>
          </p:cNvCxnSpPr>
          <p:nvPr userDrawn="1"/>
        </p:nvCxnSpPr>
        <p:spPr>
          <a:xfrm>
            <a:off x="1122386" y="3862313"/>
            <a:ext cx="9938110" cy="0"/>
          </a:xfrm>
          <a:prstGeom prst="line">
            <a:avLst/>
          </a:prstGeom>
          <a:ln w="222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descr="First graphic dot and line connecting the event information to the timeline.">
            <a:extLst>
              <a:ext uri="{FF2B5EF4-FFF2-40B4-BE49-F238E27FC236}">
                <a16:creationId xmlns:a16="http://schemas.microsoft.com/office/drawing/2014/main" id="{A628B4FC-0E8E-6F4E-8540-DD4DCFE1C89E}"/>
              </a:ext>
            </a:extLst>
          </p:cNvPr>
          <p:cNvGrpSpPr/>
          <p:nvPr userDrawn="1"/>
        </p:nvGrpSpPr>
        <p:grpSpPr>
          <a:xfrm>
            <a:off x="1122387" y="3794883"/>
            <a:ext cx="718217" cy="542571"/>
            <a:chOff x="1122387" y="3794883"/>
            <a:chExt cx="718217" cy="542571"/>
          </a:xfrm>
        </p:grpSpPr>
        <p:sp>
          <p:nvSpPr>
            <p:cNvPr id="18" name="Oval 17">
              <a:extLst>
                <a:ext uri="{FF2B5EF4-FFF2-40B4-BE49-F238E27FC236}">
                  <a16:creationId xmlns:a16="http://schemas.microsoft.com/office/drawing/2014/main" id="{B5718342-7FA9-6246-9E49-28E3F2655FD9}"/>
                </a:ext>
              </a:extLst>
            </p:cNvPr>
            <p:cNvSpPr/>
            <p:nvPr/>
          </p:nvSpPr>
          <p:spPr>
            <a:xfrm>
              <a:off x="1412296"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4A014D48-27EB-784B-BCAA-6DB63A7D199D}"/>
                </a:ext>
              </a:extLst>
            </p:cNvPr>
            <p:cNvCxnSpPr>
              <a:cxnSpLocks/>
            </p:cNvCxnSpPr>
            <p:nvPr/>
          </p:nvCxnSpPr>
          <p:spPr>
            <a:xfrm>
              <a:off x="1475915" y="3912015"/>
              <a:ext cx="0" cy="401665"/>
            </a:xfrm>
            <a:prstGeom prst="line">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51E0E9-3EDE-1A4A-8259-0589CC43F967}"/>
                </a:ext>
              </a:extLst>
            </p:cNvPr>
            <p:cNvCxnSpPr>
              <a:cxnSpLocks/>
            </p:cNvCxnSpPr>
            <p:nvPr/>
          </p:nvCxnSpPr>
          <p:spPr>
            <a:xfrm>
              <a:off x="1122387"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grpSp>
      <p:grpSp>
        <p:nvGrpSpPr>
          <p:cNvPr id="21" name="Group 20" descr="Second graphic dot and line connecting the event information to the timeline.">
            <a:extLst>
              <a:ext uri="{FF2B5EF4-FFF2-40B4-BE49-F238E27FC236}">
                <a16:creationId xmlns:a16="http://schemas.microsoft.com/office/drawing/2014/main" id="{2F9BD56E-95AC-064D-A106-8120818AF7AA}"/>
              </a:ext>
            </a:extLst>
          </p:cNvPr>
          <p:cNvGrpSpPr/>
          <p:nvPr userDrawn="1"/>
        </p:nvGrpSpPr>
        <p:grpSpPr>
          <a:xfrm>
            <a:off x="1840604" y="3397726"/>
            <a:ext cx="718217" cy="532018"/>
            <a:chOff x="1840604" y="3397726"/>
            <a:chExt cx="718217" cy="532018"/>
          </a:xfrm>
        </p:grpSpPr>
        <p:cxnSp>
          <p:nvCxnSpPr>
            <p:cNvPr id="22" name="Straight Connector 21">
              <a:extLst>
                <a:ext uri="{FF2B5EF4-FFF2-40B4-BE49-F238E27FC236}">
                  <a16:creationId xmlns:a16="http://schemas.microsoft.com/office/drawing/2014/main" id="{7B6A5106-ADBB-484D-A71E-F26F18206525}"/>
                </a:ext>
              </a:extLst>
            </p:cNvPr>
            <p:cNvCxnSpPr>
              <a:cxnSpLocks/>
            </p:cNvCxnSpPr>
            <p:nvPr/>
          </p:nvCxnSpPr>
          <p:spPr>
            <a:xfrm>
              <a:off x="1840604"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DDE620-8CAC-6D4C-B633-D871F24D42F5}"/>
                </a:ext>
              </a:extLst>
            </p:cNvPr>
            <p:cNvCxnSpPr>
              <a:cxnSpLocks/>
            </p:cNvCxnSpPr>
            <p:nvPr/>
          </p:nvCxnSpPr>
          <p:spPr>
            <a:xfrm>
              <a:off x="2194132" y="3397726"/>
              <a:ext cx="0" cy="401665"/>
            </a:xfrm>
            <a:prstGeom prst="line">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7E061E-F03C-354E-BBE1-2593B6298EE8}"/>
                </a:ext>
              </a:extLst>
            </p:cNvPr>
            <p:cNvSpPr/>
            <p:nvPr/>
          </p:nvSpPr>
          <p:spPr>
            <a:xfrm>
              <a:off x="2130513"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descr="Third graphic dot and line connecting the event information to the timeline.">
            <a:extLst>
              <a:ext uri="{FF2B5EF4-FFF2-40B4-BE49-F238E27FC236}">
                <a16:creationId xmlns:a16="http://schemas.microsoft.com/office/drawing/2014/main" id="{7AB3817D-8E85-714E-B703-B8B4119A30C1}"/>
              </a:ext>
            </a:extLst>
          </p:cNvPr>
          <p:cNvGrpSpPr/>
          <p:nvPr userDrawn="1"/>
        </p:nvGrpSpPr>
        <p:grpSpPr>
          <a:xfrm>
            <a:off x="3352579" y="3794883"/>
            <a:ext cx="780874" cy="542573"/>
            <a:chOff x="3352579" y="3794883"/>
            <a:chExt cx="780874" cy="542573"/>
          </a:xfrm>
        </p:grpSpPr>
        <p:cxnSp>
          <p:nvCxnSpPr>
            <p:cNvPr id="26" name="Elbow Connector 25">
              <a:extLst>
                <a:ext uri="{FF2B5EF4-FFF2-40B4-BE49-F238E27FC236}">
                  <a16:creationId xmlns:a16="http://schemas.microsoft.com/office/drawing/2014/main" id="{22BF8E84-12F6-A344-A940-75F1F8B2AAC6}"/>
                </a:ext>
              </a:extLst>
            </p:cNvPr>
            <p:cNvCxnSpPr>
              <a:cxnSpLocks/>
            </p:cNvCxnSpPr>
            <p:nvPr/>
          </p:nvCxnSpPr>
          <p:spPr>
            <a:xfrm rot="16200000" flipH="1">
              <a:off x="3378364" y="3944379"/>
              <a:ext cx="429948" cy="356205"/>
            </a:xfrm>
            <a:prstGeom prst="bentConnector3">
              <a:avLst>
                <a:gd name="adj1" fmla="val 45615"/>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8A6D5A5-1C0D-FB47-9651-F71B9A91AF8D}"/>
                </a:ext>
              </a:extLst>
            </p:cNvPr>
            <p:cNvCxnSpPr>
              <a:cxnSpLocks/>
            </p:cNvCxnSpPr>
            <p:nvPr/>
          </p:nvCxnSpPr>
          <p:spPr>
            <a:xfrm>
              <a:off x="3415236"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84FFD3-8B2E-F649-A8DE-76BDE2159D75}"/>
                </a:ext>
              </a:extLst>
            </p:cNvPr>
            <p:cNvSpPr/>
            <p:nvPr/>
          </p:nvSpPr>
          <p:spPr>
            <a:xfrm>
              <a:off x="3352579"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descr="Fourth graphic dot and line connecting the event information to the timeline.">
            <a:extLst>
              <a:ext uri="{FF2B5EF4-FFF2-40B4-BE49-F238E27FC236}">
                <a16:creationId xmlns:a16="http://schemas.microsoft.com/office/drawing/2014/main" id="{E5351829-2066-014A-AC95-4269706E216D}"/>
              </a:ext>
            </a:extLst>
          </p:cNvPr>
          <p:cNvGrpSpPr/>
          <p:nvPr userDrawn="1"/>
        </p:nvGrpSpPr>
        <p:grpSpPr>
          <a:xfrm>
            <a:off x="4309696" y="3385310"/>
            <a:ext cx="718217" cy="532018"/>
            <a:chOff x="4309696" y="3385310"/>
            <a:chExt cx="718217" cy="532018"/>
          </a:xfrm>
        </p:grpSpPr>
        <p:cxnSp>
          <p:nvCxnSpPr>
            <p:cNvPr id="30" name="Straight Connector 29">
              <a:extLst>
                <a:ext uri="{FF2B5EF4-FFF2-40B4-BE49-F238E27FC236}">
                  <a16:creationId xmlns:a16="http://schemas.microsoft.com/office/drawing/2014/main" id="{6B259A97-67B7-1947-B18E-EAF8A1628F6E}"/>
                </a:ext>
              </a:extLst>
            </p:cNvPr>
            <p:cNvCxnSpPr>
              <a:cxnSpLocks/>
            </p:cNvCxnSpPr>
            <p:nvPr/>
          </p:nvCxnSpPr>
          <p:spPr>
            <a:xfrm>
              <a:off x="4664993" y="3385310"/>
              <a:ext cx="0" cy="401665"/>
            </a:xfrm>
            <a:prstGeom prst="line">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9CF5E7-2CF8-EE4F-84AE-FEFB8D4D3838}"/>
                </a:ext>
              </a:extLst>
            </p:cNvPr>
            <p:cNvCxnSpPr>
              <a:cxnSpLocks/>
            </p:cNvCxnSpPr>
            <p:nvPr/>
          </p:nvCxnSpPr>
          <p:spPr>
            <a:xfrm>
              <a:off x="4309696" y="3395243"/>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CD28BA0-627E-194D-89A4-E0249F66A86E}"/>
                </a:ext>
              </a:extLst>
            </p:cNvPr>
            <p:cNvSpPr/>
            <p:nvPr/>
          </p:nvSpPr>
          <p:spPr>
            <a:xfrm>
              <a:off x="4601374" y="3782467"/>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descr="Fifth graphic dot and line connecting the event information to the timeline.">
            <a:extLst>
              <a:ext uri="{FF2B5EF4-FFF2-40B4-BE49-F238E27FC236}">
                <a16:creationId xmlns:a16="http://schemas.microsoft.com/office/drawing/2014/main" id="{0AB572C6-3444-CF4D-8271-F9AE1E0CC20A}"/>
              </a:ext>
            </a:extLst>
          </p:cNvPr>
          <p:cNvGrpSpPr/>
          <p:nvPr userDrawn="1"/>
        </p:nvGrpSpPr>
        <p:grpSpPr>
          <a:xfrm>
            <a:off x="5484554" y="3794883"/>
            <a:ext cx="1325526" cy="542571"/>
            <a:chOff x="5484554" y="3794883"/>
            <a:chExt cx="1325526" cy="542571"/>
          </a:xfrm>
        </p:grpSpPr>
        <p:cxnSp>
          <p:nvCxnSpPr>
            <p:cNvPr id="34" name="Elbow Connector 33">
              <a:extLst>
                <a:ext uri="{FF2B5EF4-FFF2-40B4-BE49-F238E27FC236}">
                  <a16:creationId xmlns:a16="http://schemas.microsoft.com/office/drawing/2014/main" id="{C944BF9F-487A-BC49-A867-2B9561E39F39}"/>
                </a:ext>
              </a:extLst>
            </p:cNvPr>
            <p:cNvCxnSpPr>
              <a:cxnSpLocks/>
            </p:cNvCxnSpPr>
            <p:nvPr/>
          </p:nvCxnSpPr>
          <p:spPr>
            <a:xfrm rot="16200000" flipH="1">
              <a:off x="5798835" y="3646232"/>
              <a:ext cx="411480" cy="914400"/>
            </a:xfrm>
            <a:prstGeom prst="bentConnector3">
              <a:avLst>
                <a:gd name="adj1" fmla="val 49610"/>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12B175-89C9-C745-B096-BB01124937CF}"/>
                </a:ext>
              </a:extLst>
            </p:cNvPr>
            <p:cNvCxnSpPr>
              <a:cxnSpLocks/>
            </p:cNvCxnSpPr>
            <p:nvPr/>
          </p:nvCxnSpPr>
          <p:spPr>
            <a:xfrm>
              <a:off x="6091863"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FBDC2AA-41C2-3743-A672-36196180445A}"/>
                </a:ext>
              </a:extLst>
            </p:cNvPr>
            <p:cNvSpPr/>
            <p:nvPr/>
          </p:nvSpPr>
          <p:spPr>
            <a:xfrm>
              <a:off x="54845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descr="Sixth graphic dot and line connecting the event information to the timeline.">
            <a:extLst>
              <a:ext uri="{FF2B5EF4-FFF2-40B4-BE49-F238E27FC236}">
                <a16:creationId xmlns:a16="http://schemas.microsoft.com/office/drawing/2014/main" id="{FF340520-6066-B345-B825-089DFF72A622}"/>
              </a:ext>
            </a:extLst>
          </p:cNvPr>
          <p:cNvGrpSpPr/>
          <p:nvPr userDrawn="1"/>
        </p:nvGrpSpPr>
        <p:grpSpPr>
          <a:xfrm>
            <a:off x="6651521" y="3256518"/>
            <a:ext cx="1201902" cy="673226"/>
            <a:chOff x="6651521" y="3256518"/>
            <a:chExt cx="1201902" cy="673226"/>
          </a:xfrm>
        </p:grpSpPr>
        <p:cxnSp>
          <p:nvCxnSpPr>
            <p:cNvPr id="38" name="Elbow Connector 37">
              <a:extLst>
                <a:ext uri="{FF2B5EF4-FFF2-40B4-BE49-F238E27FC236}">
                  <a16:creationId xmlns:a16="http://schemas.microsoft.com/office/drawing/2014/main" id="{DAE8742F-A103-BF41-A9D8-891D144B3794}"/>
                </a:ext>
              </a:extLst>
            </p:cNvPr>
            <p:cNvCxnSpPr>
              <a:cxnSpLocks/>
            </p:cNvCxnSpPr>
            <p:nvPr/>
          </p:nvCxnSpPr>
          <p:spPr>
            <a:xfrm rot="16200000" flipH="1">
              <a:off x="7124930" y="3146744"/>
              <a:ext cx="548640" cy="777240"/>
            </a:xfrm>
            <a:prstGeom prst="bentConnector3">
              <a:avLst>
                <a:gd name="adj1" fmla="val 51901"/>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3B8E4-CD12-E144-BB1A-D280B2FD6256}"/>
                </a:ext>
              </a:extLst>
            </p:cNvPr>
            <p:cNvCxnSpPr>
              <a:cxnSpLocks/>
            </p:cNvCxnSpPr>
            <p:nvPr/>
          </p:nvCxnSpPr>
          <p:spPr>
            <a:xfrm>
              <a:off x="6651521" y="3256518"/>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7928F04-570B-184F-ADF6-394A3D77C261}"/>
                </a:ext>
              </a:extLst>
            </p:cNvPr>
            <p:cNvSpPr/>
            <p:nvPr/>
          </p:nvSpPr>
          <p:spPr>
            <a:xfrm>
              <a:off x="7718562"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0" descr="Seventh graphic dot and line connecting the event information to the timeline.">
            <a:extLst>
              <a:ext uri="{FF2B5EF4-FFF2-40B4-BE49-F238E27FC236}">
                <a16:creationId xmlns:a16="http://schemas.microsoft.com/office/drawing/2014/main" id="{140CB88C-A9CD-CB49-8DD2-295E765268D7}"/>
              </a:ext>
            </a:extLst>
          </p:cNvPr>
          <p:cNvGrpSpPr/>
          <p:nvPr userDrawn="1"/>
        </p:nvGrpSpPr>
        <p:grpSpPr>
          <a:xfrm>
            <a:off x="8483354" y="3794883"/>
            <a:ext cx="1329025" cy="542571"/>
            <a:chOff x="8483354" y="3794883"/>
            <a:chExt cx="1329025" cy="542571"/>
          </a:xfrm>
        </p:grpSpPr>
        <p:cxnSp>
          <p:nvCxnSpPr>
            <p:cNvPr id="42" name="Elbow Connector 41">
              <a:extLst>
                <a:ext uri="{FF2B5EF4-FFF2-40B4-BE49-F238E27FC236}">
                  <a16:creationId xmlns:a16="http://schemas.microsoft.com/office/drawing/2014/main" id="{7055B517-1D73-FE47-876E-2F1CBD33EF29}"/>
                </a:ext>
              </a:extLst>
            </p:cNvPr>
            <p:cNvCxnSpPr>
              <a:cxnSpLocks/>
            </p:cNvCxnSpPr>
            <p:nvPr/>
          </p:nvCxnSpPr>
          <p:spPr>
            <a:xfrm rot="16200000" flipH="1">
              <a:off x="8801134" y="3646232"/>
              <a:ext cx="411480" cy="914400"/>
            </a:xfrm>
            <a:prstGeom prst="bentConnector3">
              <a:avLst>
                <a:gd name="adj1" fmla="val 49610"/>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86D567-F224-F84B-A0A5-0485DF514803}"/>
                </a:ext>
              </a:extLst>
            </p:cNvPr>
            <p:cNvCxnSpPr>
              <a:cxnSpLocks/>
            </p:cNvCxnSpPr>
            <p:nvPr/>
          </p:nvCxnSpPr>
          <p:spPr>
            <a:xfrm>
              <a:off x="9094162" y="4337454"/>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BEC20500-CD00-5247-8292-B3E08DC97F12}"/>
                </a:ext>
              </a:extLst>
            </p:cNvPr>
            <p:cNvSpPr/>
            <p:nvPr/>
          </p:nvSpPr>
          <p:spPr>
            <a:xfrm>
              <a:off x="8483354"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descr="Eighth graphic dot and line connecting the event information to the timeline.">
            <a:extLst>
              <a:ext uri="{FF2B5EF4-FFF2-40B4-BE49-F238E27FC236}">
                <a16:creationId xmlns:a16="http://schemas.microsoft.com/office/drawing/2014/main" id="{2A4B1CB8-2771-7546-AAE8-75632CC34E91}"/>
              </a:ext>
            </a:extLst>
          </p:cNvPr>
          <p:cNvGrpSpPr/>
          <p:nvPr userDrawn="1"/>
        </p:nvGrpSpPr>
        <p:grpSpPr>
          <a:xfrm>
            <a:off x="9160399" y="3399519"/>
            <a:ext cx="1571437" cy="530225"/>
            <a:chOff x="9160399" y="3399519"/>
            <a:chExt cx="1571437" cy="530225"/>
          </a:xfrm>
        </p:grpSpPr>
        <p:cxnSp>
          <p:nvCxnSpPr>
            <p:cNvPr id="46" name="Elbow Connector 45">
              <a:extLst>
                <a:ext uri="{FF2B5EF4-FFF2-40B4-BE49-F238E27FC236}">
                  <a16:creationId xmlns:a16="http://schemas.microsoft.com/office/drawing/2014/main" id="{6E92AFE4-6314-054F-A92B-2FE55D427501}"/>
                </a:ext>
              </a:extLst>
            </p:cNvPr>
            <p:cNvCxnSpPr>
              <a:cxnSpLocks/>
            </p:cNvCxnSpPr>
            <p:nvPr/>
          </p:nvCxnSpPr>
          <p:spPr>
            <a:xfrm rot="16200000" flipH="1">
              <a:off x="9885268" y="3033759"/>
              <a:ext cx="411480" cy="1143000"/>
            </a:xfrm>
            <a:prstGeom prst="bentConnector3">
              <a:avLst>
                <a:gd name="adj1" fmla="val 57055"/>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54265-A42B-404B-A7FA-D489364792DC}"/>
                </a:ext>
              </a:extLst>
            </p:cNvPr>
            <p:cNvCxnSpPr>
              <a:cxnSpLocks/>
            </p:cNvCxnSpPr>
            <p:nvPr/>
          </p:nvCxnSpPr>
          <p:spPr>
            <a:xfrm>
              <a:off x="9160399" y="3407659"/>
              <a:ext cx="718217" cy="0"/>
            </a:xfrm>
            <a:prstGeom prst="line">
              <a:avLst/>
            </a:prstGeom>
            <a:ln w="38100">
              <a:solidFill>
                <a:srgbClr val="BA0C2F"/>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683F2D0-8C36-5D48-9931-9FC513DB364F}"/>
                </a:ext>
              </a:extLst>
            </p:cNvPr>
            <p:cNvSpPr/>
            <p:nvPr/>
          </p:nvSpPr>
          <p:spPr>
            <a:xfrm>
              <a:off x="10596975" y="3794883"/>
              <a:ext cx="134861" cy="134861"/>
            </a:xfrm>
            <a:prstGeom prst="ellipse">
              <a:avLst/>
            </a:prstGeom>
            <a:solidFill>
              <a:srgbClr val="C00000"/>
            </a:solid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9" name="Text Placeholder 4">
            <a:extLst>
              <a:ext uri="{FF2B5EF4-FFF2-40B4-BE49-F238E27FC236}">
                <a16:creationId xmlns:a16="http://schemas.microsoft.com/office/drawing/2014/main" id="{1B8BC20A-5C83-8640-A50B-280EAAE834BB}"/>
              </a:ext>
            </a:extLst>
          </p:cNvPr>
          <p:cNvSpPr txBox="1">
            <a:spLocks/>
          </p:cNvSpPr>
          <p:nvPr userDrawn="1"/>
        </p:nvSpPr>
        <p:spPr>
          <a:xfrm>
            <a:off x="1122386"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OCTOBER ’21</a:t>
            </a:r>
          </a:p>
        </p:txBody>
      </p:sp>
      <p:sp>
        <p:nvSpPr>
          <p:cNvPr id="50" name="Text Placeholder 4">
            <a:extLst>
              <a:ext uri="{FF2B5EF4-FFF2-40B4-BE49-F238E27FC236}">
                <a16:creationId xmlns:a16="http://schemas.microsoft.com/office/drawing/2014/main" id="{ECE96A79-2DBF-B148-B259-7F4BEB644590}"/>
              </a:ext>
            </a:extLst>
          </p:cNvPr>
          <p:cNvSpPr txBox="1">
            <a:spLocks/>
          </p:cNvSpPr>
          <p:nvPr userDrawn="1"/>
        </p:nvSpPr>
        <p:spPr>
          <a:xfrm>
            <a:off x="1122386"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1" name="Text Placeholder 3">
            <a:extLst>
              <a:ext uri="{FF2B5EF4-FFF2-40B4-BE49-F238E27FC236}">
                <a16:creationId xmlns:a16="http://schemas.microsoft.com/office/drawing/2014/main" id="{3CE5B0E8-81C7-6349-98B7-1687FF2E9147}"/>
              </a:ext>
            </a:extLst>
          </p:cNvPr>
          <p:cNvSpPr txBox="1">
            <a:spLocks/>
          </p:cNvSpPr>
          <p:nvPr userDrawn="1"/>
        </p:nvSpPr>
        <p:spPr>
          <a:xfrm>
            <a:off x="1122386" y="4839019"/>
            <a:ext cx="1753386" cy="67459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labore et dolore.</a:t>
            </a:r>
          </a:p>
        </p:txBody>
      </p:sp>
      <p:sp>
        <p:nvSpPr>
          <p:cNvPr id="52" name="Text Placeholder 4">
            <a:extLst>
              <a:ext uri="{FF2B5EF4-FFF2-40B4-BE49-F238E27FC236}">
                <a16:creationId xmlns:a16="http://schemas.microsoft.com/office/drawing/2014/main" id="{ABA00626-4AEA-1E44-AC25-4EDD77F3CBEE}"/>
              </a:ext>
            </a:extLst>
          </p:cNvPr>
          <p:cNvSpPr txBox="1">
            <a:spLocks/>
          </p:cNvSpPr>
          <p:nvPr userDrawn="1"/>
        </p:nvSpPr>
        <p:spPr>
          <a:xfrm>
            <a:off x="3423473"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JANUARY ’22</a:t>
            </a:r>
          </a:p>
        </p:txBody>
      </p:sp>
      <p:sp>
        <p:nvSpPr>
          <p:cNvPr id="53" name="Text Placeholder 4">
            <a:extLst>
              <a:ext uri="{FF2B5EF4-FFF2-40B4-BE49-F238E27FC236}">
                <a16:creationId xmlns:a16="http://schemas.microsoft.com/office/drawing/2014/main" id="{03E3233D-D159-8E40-85EB-340D826827D5}"/>
              </a:ext>
            </a:extLst>
          </p:cNvPr>
          <p:cNvSpPr txBox="1">
            <a:spLocks/>
          </p:cNvSpPr>
          <p:nvPr userDrawn="1"/>
        </p:nvSpPr>
        <p:spPr>
          <a:xfrm>
            <a:off x="3423473"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Subhead here</a:t>
            </a:r>
          </a:p>
        </p:txBody>
      </p:sp>
      <p:sp>
        <p:nvSpPr>
          <p:cNvPr id="54" name="Text Placeholder 3">
            <a:extLst>
              <a:ext uri="{FF2B5EF4-FFF2-40B4-BE49-F238E27FC236}">
                <a16:creationId xmlns:a16="http://schemas.microsoft.com/office/drawing/2014/main" id="{12CE547F-6ABA-EA4E-AF3A-4A50D06BB559}"/>
              </a:ext>
            </a:extLst>
          </p:cNvPr>
          <p:cNvSpPr txBox="1">
            <a:spLocks/>
          </p:cNvSpPr>
          <p:nvPr userDrawn="1"/>
        </p:nvSpPr>
        <p:spPr>
          <a:xfrm>
            <a:off x="3423473" y="4839019"/>
            <a:ext cx="213214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con sec </a:t>
            </a:r>
            <a:r>
              <a:rPr lang="en-US" dirty="0" err="1">
                <a:solidFill>
                  <a:srgbClr val="414443"/>
                </a:solidFill>
              </a:rPr>
              <a:t>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labore et dolore magna et </a:t>
            </a:r>
            <a:r>
              <a:rPr lang="en-US" dirty="0" err="1">
                <a:solidFill>
                  <a:srgbClr val="414443"/>
                </a:solidFill>
              </a:rPr>
              <a:t>aliqua</a:t>
            </a:r>
            <a:r>
              <a:rPr lang="en-US" dirty="0">
                <a:solidFill>
                  <a:srgbClr val="414443"/>
                </a:solidFill>
              </a:rPr>
              <a:t>. Ut </a:t>
            </a:r>
            <a:r>
              <a:rPr lang="en-US" dirty="0" err="1">
                <a:solidFill>
                  <a:srgbClr val="414443"/>
                </a:solidFill>
              </a:rPr>
              <a:t>enim</a:t>
            </a:r>
            <a:r>
              <a:rPr lang="en-US" dirty="0">
                <a:solidFill>
                  <a:srgbClr val="414443"/>
                </a:solidFill>
              </a:rPr>
              <a:t> ad minim </a:t>
            </a:r>
            <a:r>
              <a:rPr lang="en-US" dirty="0" err="1">
                <a:solidFill>
                  <a:srgbClr val="414443"/>
                </a:solidFill>
              </a:rPr>
              <a:t>veniam</a:t>
            </a:r>
            <a:r>
              <a:rPr lang="en-US" dirty="0">
                <a:solidFill>
                  <a:srgbClr val="414443"/>
                </a:solidFill>
              </a:rPr>
              <a:t>, </a:t>
            </a:r>
            <a:r>
              <a:rPr lang="en-US" dirty="0" err="1">
                <a:solidFill>
                  <a:srgbClr val="414443"/>
                </a:solidFill>
              </a:rPr>
              <a:t>quis</a:t>
            </a:r>
            <a:r>
              <a:rPr lang="en-US" dirty="0">
                <a:solidFill>
                  <a:srgbClr val="414443"/>
                </a:solidFill>
              </a:rPr>
              <a:t> </a:t>
            </a:r>
            <a:r>
              <a:rPr lang="en-US" dirty="0" err="1">
                <a:solidFill>
                  <a:srgbClr val="414443"/>
                </a:solidFill>
              </a:rPr>
              <a:t>nostrud</a:t>
            </a:r>
            <a:r>
              <a:rPr lang="en-US" dirty="0">
                <a:solidFill>
                  <a:srgbClr val="414443"/>
                </a:solidFill>
              </a:rPr>
              <a:t> </a:t>
            </a:r>
            <a:r>
              <a:rPr lang="en-US" dirty="0" err="1">
                <a:solidFill>
                  <a:srgbClr val="414443"/>
                </a:solidFill>
              </a:rPr>
              <a:t>tempor</a:t>
            </a:r>
            <a:r>
              <a:rPr lang="en-US" dirty="0">
                <a:solidFill>
                  <a:srgbClr val="414443"/>
                </a:solidFill>
              </a:rPr>
              <a:t>.</a:t>
            </a:r>
          </a:p>
        </p:txBody>
      </p:sp>
      <p:sp>
        <p:nvSpPr>
          <p:cNvPr id="55" name="Text Placeholder 4">
            <a:extLst>
              <a:ext uri="{FF2B5EF4-FFF2-40B4-BE49-F238E27FC236}">
                <a16:creationId xmlns:a16="http://schemas.microsoft.com/office/drawing/2014/main" id="{831A7F19-65ED-E745-8072-6DC2948E5D45}"/>
              </a:ext>
            </a:extLst>
          </p:cNvPr>
          <p:cNvSpPr txBox="1">
            <a:spLocks/>
          </p:cNvSpPr>
          <p:nvPr userDrawn="1"/>
        </p:nvSpPr>
        <p:spPr>
          <a:xfrm>
            <a:off x="6103314"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MARCH ’22</a:t>
            </a:r>
          </a:p>
        </p:txBody>
      </p:sp>
      <p:sp>
        <p:nvSpPr>
          <p:cNvPr id="56" name="Text Placeholder 4">
            <a:extLst>
              <a:ext uri="{FF2B5EF4-FFF2-40B4-BE49-F238E27FC236}">
                <a16:creationId xmlns:a16="http://schemas.microsoft.com/office/drawing/2014/main" id="{FBFE7901-3D48-0548-A36D-610AF44BD442}"/>
              </a:ext>
            </a:extLst>
          </p:cNvPr>
          <p:cNvSpPr txBox="1">
            <a:spLocks/>
          </p:cNvSpPr>
          <p:nvPr userDrawn="1"/>
        </p:nvSpPr>
        <p:spPr>
          <a:xfrm>
            <a:off x="6103314"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57" name="Text Placeholder 3">
            <a:extLst>
              <a:ext uri="{FF2B5EF4-FFF2-40B4-BE49-F238E27FC236}">
                <a16:creationId xmlns:a16="http://schemas.microsoft.com/office/drawing/2014/main" id="{009ADAAB-7E14-E94E-933B-88F32306121E}"/>
              </a:ext>
            </a:extLst>
          </p:cNvPr>
          <p:cNvSpPr txBox="1">
            <a:spLocks/>
          </p:cNvSpPr>
          <p:nvPr userDrawn="1"/>
        </p:nvSpPr>
        <p:spPr>
          <a:xfrm>
            <a:off x="6103314" y="4839019"/>
            <a:ext cx="2185718" cy="588063"/>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con sec </a:t>
            </a:r>
            <a:r>
              <a:rPr lang="en-US" dirty="0" err="1">
                <a:solidFill>
                  <a:srgbClr val="414443"/>
                </a:solidFill>
              </a:rPr>
              <a:t>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a:t>
            </a:r>
            <a:r>
              <a:rPr lang="en-US" dirty="0" err="1">
                <a:solidFill>
                  <a:srgbClr val="414443"/>
                </a:solidFill>
              </a:rPr>
              <a:t>labore</a:t>
            </a:r>
            <a:r>
              <a:rPr lang="en-US" dirty="0">
                <a:solidFill>
                  <a:srgbClr val="414443"/>
                </a:solidFill>
              </a:rPr>
              <a:t> et dolore.</a:t>
            </a:r>
          </a:p>
        </p:txBody>
      </p:sp>
      <p:sp>
        <p:nvSpPr>
          <p:cNvPr id="58" name="Text Placeholder 4">
            <a:extLst>
              <a:ext uri="{FF2B5EF4-FFF2-40B4-BE49-F238E27FC236}">
                <a16:creationId xmlns:a16="http://schemas.microsoft.com/office/drawing/2014/main" id="{720DE8A7-2905-9D47-910F-A29537F8B85F}"/>
              </a:ext>
            </a:extLst>
          </p:cNvPr>
          <p:cNvSpPr txBox="1">
            <a:spLocks/>
          </p:cNvSpPr>
          <p:nvPr userDrawn="1"/>
        </p:nvSpPr>
        <p:spPr>
          <a:xfrm>
            <a:off x="9110638" y="4455230"/>
            <a:ext cx="1753386" cy="146767"/>
          </a:xfrm>
          <a:prstGeom prst="rect">
            <a:avLst/>
          </a:prstGeom>
        </p:spPr>
        <p:txBody>
          <a:bodyPr lIns="0" tIns="0" rIns="0" bIns="0"/>
          <a:lstStyle>
            <a:lvl1pPr marL="0" indent="0" algn="l" defTabSz="914400" rtl="0" eaLnBrk="1" latinLnBrk="0" hangingPunct="1">
              <a:lnSpc>
                <a:spcPct val="90000"/>
              </a:lnSpc>
              <a:spcBef>
                <a:spcPts val="1000"/>
              </a:spcBef>
              <a:buFontTx/>
              <a:buNone/>
              <a:defRPr sz="1000" b="1" i="0" kern="1200">
                <a:solidFill>
                  <a:schemeClr val="accent1"/>
                </a:solidFill>
                <a:latin typeface="Buckeye Sans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0" dirty="0">
                <a:solidFill>
                  <a:srgbClr val="BA0C2F"/>
                </a:solidFill>
                <a:latin typeface="Buckeye Sans 2 ExtraBold" pitchFamily="2" charset="77"/>
              </a:rPr>
              <a:t>JUNE ’22</a:t>
            </a:r>
          </a:p>
        </p:txBody>
      </p:sp>
      <p:sp>
        <p:nvSpPr>
          <p:cNvPr id="59" name="Text Placeholder 4">
            <a:extLst>
              <a:ext uri="{FF2B5EF4-FFF2-40B4-BE49-F238E27FC236}">
                <a16:creationId xmlns:a16="http://schemas.microsoft.com/office/drawing/2014/main" id="{1C757423-48EB-CC46-975E-B65F7B9FCBC6}"/>
              </a:ext>
            </a:extLst>
          </p:cNvPr>
          <p:cNvSpPr txBox="1">
            <a:spLocks/>
          </p:cNvSpPr>
          <p:nvPr userDrawn="1"/>
        </p:nvSpPr>
        <p:spPr>
          <a:xfrm>
            <a:off x="9110638" y="4607721"/>
            <a:ext cx="1753386" cy="225673"/>
          </a:xfrm>
          <a:prstGeom prst="rect">
            <a:avLst/>
          </a:prstGeom>
        </p:spPr>
        <p:txBody>
          <a:bodyPr lIns="0" tIns="0" rIns="0" bIns="0"/>
          <a:lstStyle>
            <a:lvl1pPr marL="0" indent="0" algn="l" defTabSz="914400" rtl="0" eaLnBrk="1" latinLnBrk="0" hangingPunct="1">
              <a:lnSpc>
                <a:spcPct val="90000"/>
              </a:lnSpc>
              <a:spcBef>
                <a:spcPts val="1000"/>
              </a:spcBef>
              <a:buFontTx/>
              <a:buNone/>
              <a:defRPr sz="1300" b="1"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Subhead here</a:t>
            </a:r>
          </a:p>
        </p:txBody>
      </p:sp>
      <p:sp>
        <p:nvSpPr>
          <p:cNvPr id="60" name="Text Placeholder 3">
            <a:extLst>
              <a:ext uri="{FF2B5EF4-FFF2-40B4-BE49-F238E27FC236}">
                <a16:creationId xmlns:a16="http://schemas.microsoft.com/office/drawing/2014/main" id="{AD778D42-8F84-2F4A-B8DD-C3739AA7399D}"/>
              </a:ext>
            </a:extLst>
          </p:cNvPr>
          <p:cNvSpPr txBox="1">
            <a:spLocks/>
          </p:cNvSpPr>
          <p:nvPr userDrawn="1"/>
        </p:nvSpPr>
        <p:spPr>
          <a:xfrm>
            <a:off x="9110638" y="4839019"/>
            <a:ext cx="2059870" cy="816264"/>
          </a:xfrm>
          <a:prstGeom prst="rect">
            <a:avLst/>
          </a:prstGeom>
        </p:spPr>
        <p:txBody>
          <a:bodyPr lIns="0" tIns="0" rIns="0" bIns="0" numCol="1" spcCol="182880"/>
          <a:lstStyle>
            <a:lvl1pPr marL="0" indent="0" algn="l" defTabSz="914400" rtl="0" eaLnBrk="1" latinLnBrk="0" hangingPunct="1">
              <a:lnSpc>
                <a:spcPct val="100000"/>
              </a:lnSpc>
              <a:spcBef>
                <a:spcPts val="1000"/>
              </a:spcBef>
              <a:buFontTx/>
              <a:buNone/>
              <a:defRPr sz="1000" b="0" i="0" kern="1200">
                <a:solidFill>
                  <a:schemeClr val="accent3"/>
                </a:solidFill>
                <a:latin typeface="Buckeye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14443"/>
                </a:solidFill>
              </a:rPr>
              <a:t>Lorem ipsum dolor sit </a:t>
            </a:r>
            <a:r>
              <a:rPr lang="en-US" dirty="0" err="1">
                <a:solidFill>
                  <a:srgbClr val="414443"/>
                </a:solidFill>
              </a:rPr>
              <a:t>amet</a:t>
            </a:r>
            <a:r>
              <a:rPr lang="en-US" dirty="0">
                <a:solidFill>
                  <a:srgbClr val="414443"/>
                </a:solidFill>
              </a:rPr>
              <a:t>, mag </a:t>
            </a:r>
            <a:r>
              <a:rPr lang="en-US" dirty="0" err="1">
                <a:solidFill>
                  <a:srgbClr val="414443"/>
                </a:solidFill>
              </a:rPr>
              <a:t>consectetur</a:t>
            </a:r>
            <a:r>
              <a:rPr lang="en-US" dirty="0">
                <a:solidFill>
                  <a:srgbClr val="414443"/>
                </a:solidFill>
              </a:rPr>
              <a:t> </a:t>
            </a:r>
            <a:r>
              <a:rPr lang="en-US" dirty="0" err="1">
                <a:solidFill>
                  <a:srgbClr val="414443"/>
                </a:solidFill>
              </a:rPr>
              <a:t>adipiscing</a:t>
            </a:r>
            <a:r>
              <a:rPr lang="en-US" dirty="0">
                <a:solidFill>
                  <a:srgbClr val="414443"/>
                </a:solidFill>
              </a:rPr>
              <a:t> </a:t>
            </a:r>
            <a:r>
              <a:rPr lang="en-US" dirty="0" err="1">
                <a:solidFill>
                  <a:srgbClr val="414443"/>
                </a:solidFill>
              </a:rPr>
              <a:t>elit</a:t>
            </a:r>
            <a:r>
              <a:rPr lang="en-US" dirty="0">
                <a:solidFill>
                  <a:srgbClr val="414443"/>
                </a:solidFill>
              </a:rPr>
              <a:t>, sed do </a:t>
            </a:r>
            <a:r>
              <a:rPr lang="en-US" dirty="0" err="1">
                <a:solidFill>
                  <a:srgbClr val="414443"/>
                </a:solidFill>
              </a:rPr>
              <a:t>eiusmod</a:t>
            </a:r>
            <a:r>
              <a:rPr lang="en-US" dirty="0">
                <a:solidFill>
                  <a:srgbClr val="414443"/>
                </a:solidFill>
              </a:rPr>
              <a:t> </a:t>
            </a:r>
            <a:r>
              <a:rPr lang="en-US" dirty="0" err="1">
                <a:solidFill>
                  <a:srgbClr val="414443"/>
                </a:solidFill>
              </a:rPr>
              <a:t>tempor</a:t>
            </a:r>
            <a:r>
              <a:rPr lang="en-US" dirty="0">
                <a:solidFill>
                  <a:srgbClr val="414443"/>
                </a:solidFill>
              </a:rPr>
              <a:t> </a:t>
            </a:r>
            <a:r>
              <a:rPr lang="en-US" dirty="0" err="1">
                <a:solidFill>
                  <a:srgbClr val="414443"/>
                </a:solidFill>
              </a:rPr>
              <a:t>incididunt</a:t>
            </a:r>
            <a:r>
              <a:rPr lang="en-US" dirty="0">
                <a:solidFill>
                  <a:srgbClr val="414443"/>
                </a:solidFill>
              </a:rPr>
              <a:t> </a:t>
            </a:r>
            <a:r>
              <a:rPr lang="en-US" dirty="0" err="1">
                <a:solidFill>
                  <a:srgbClr val="414443"/>
                </a:solidFill>
              </a:rPr>
              <a:t>ut</a:t>
            </a:r>
            <a:r>
              <a:rPr lang="en-US" dirty="0">
                <a:solidFill>
                  <a:srgbClr val="414443"/>
                </a:solidFill>
              </a:rPr>
              <a:t> </a:t>
            </a:r>
            <a:r>
              <a:rPr lang="en-US" dirty="0" err="1">
                <a:solidFill>
                  <a:srgbClr val="414443"/>
                </a:solidFill>
              </a:rPr>
              <a:t>labore</a:t>
            </a:r>
            <a:r>
              <a:rPr lang="en-US" dirty="0">
                <a:solidFill>
                  <a:srgbClr val="414443"/>
                </a:solidFill>
              </a:rPr>
              <a:t> et dolore magna et </a:t>
            </a:r>
            <a:r>
              <a:rPr lang="en-US" dirty="0" err="1">
                <a:solidFill>
                  <a:srgbClr val="414443"/>
                </a:solidFill>
              </a:rPr>
              <a:t>aliqua</a:t>
            </a:r>
            <a:r>
              <a:rPr lang="en-US" dirty="0">
                <a:solidFill>
                  <a:srgbClr val="414443"/>
                </a:solidFill>
              </a:rPr>
              <a:t>. Ut </a:t>
            </a:r>
            <a:r>
              <a:rPr lang="en-US" dirty="0" err="1">
                <a:solidFill>
                  <a:srgbClr val="414443"/>
                </a:solidFill>
              </a:rPr>
              <a:t>enim</a:t>
            </a:r>
            <a:r>
              <a:rPr lang="en-US" dirty="0">
                <a:solidFill>
                  <a:srgbClr val="414443"/>
                </a:solidFill>
              </a:rPr>
              <a:t> ad minim </a:t>
            </a:r>
            <a:r>
              <a:rPr lang="en-US" dirty="0" err="1">
                <a:solidFill>
                  <a:srgbClr val="414443"/>
                </a:solidFill>
              </a:rPr>
              <a:t>veniam</a:t>
            </a:r>
            <a:r>
              <a:rPr lang="en-US" dirty="0">
                <a:solidFill>
                  <a:srgbClr val="414443"/>
                </a:solidFill>
              </a:rPr>
              <a:t> </a:t>
            </a:r>
            <a:r>
              <a:rPr lang="en-US" dirty="0" err="1">
                <a:solidFill>
                  <a:srgbClr val="414443"/>
                </a:solidFill>
              </a:rPr>
              <a:t>nostrud</a:t>
            </a:r>
            <a:r>
              <a:rPr lang="en-US" dirty="0">
                <a:solidFill>
                  <a:srgbClr val="414443"/>
                </a:solidFill>
              </a:rPr>
              <a:t>.</a:t>
            </a:r>
          </a:p>
        </p:txBody>
      </p:sp>
      <p:sp>
        <p:nvSpPr>
          <p:cNvPr id="66" name="Title Placeholder 1">
            <a:extLst>
              <a:ext uri="{FF2B5EF4-FFF2-40B4-BE49-F238E27FC236}">
                <a16:creationId xmlns:a16="http://schemas.microsoft.com/office/drawing/2014/main" id="{CE81807E-5BBA-2847-B200-B950F138AFDA}"/>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3729723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and 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119655D-0422-3244-9805-4915F88ABE33}"/>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0" name="Slide Number Placeholder 5">
            <a:extLst>
              <a:ext uri="{FF2B5EF4-FFF2-40B4-BE49-F238E27FC236}">
                <a16:creationId xmlns:a16="http://schemas.microsoft.com/office/drawing/2014/main" id="{FDAFA504-2DF0-B54A-9E38-6A5EBBA38477}"/>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08AC0843-F11F-334E-A50E-F2552B5C7AB4}"/>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81712B3-8E76-CF4F-AC2B-10F0FFBE3C0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F8BD528F-DBB4-5148-BEEC-A86D84E7EC0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30361" y="363538"/>
            <a:ext cx="5417546" cy="55800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1" y="2483216"/>
            <a:ext cx="4572488" cy="3670057"/>
          </a:xfrm>
        </p:spPr>
        <p:txBody>
          <a:bodyPr numCol="1" spcCol="0">
            <a:noAutofit/>
          </a:bodyPr>
          <a:lstStyle>
            <a:lvl1pPr marL="0" indent="0">
              <a:lnSpc>
                <a:spcPct val="100000"/>
              </a:lnSpc>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6000" y="1143000"/>
            <a:ext cx="4525596"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3341450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and Multiple Photos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319152D-74C0-9F40-8B34-C0C0FFAC753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sp>
        <p:nvSpPr>
          <p:cNvPr id="13" name="Slide Number Placeholder 5">
            <a:extLst>
              <a:ext uri="{FF2B5EF4-FFF2-40B4-BE49-F238E27FC236}">
                <a16:creationId xmlns:a16="http://schemas.microsoft.com/office/drawing/2014/main" id="{505DFC53-22EA-C146-8237-17326C82C7AE}"/>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b="0" i="0" kern="1200">
                <a:solidFill>
                  <a:srgbClr val="A2AAAD"/>
                </a:solidFill>
                <a:latin typeface="Buckeye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4" name="Straight Connector 13">
            <a:extLst>
              <a:ext uri="{FF2B5EF4-FFF2-40B4-BE49-F238E27FC236}">
                <a16:creationId xmlns:a16="http://schemas.microsoft.com/office/drawing/2014/main" id="{14718A4A-FBD0-D248-8146-E87FB8BB5F09}"/>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0BA0083-233C-4F4D-A523-02D9AD4D06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6" name="TextBox 15">
            <a:extLst>
              <a:ext uri="{FF2B5EF4-FFF2-40B4-BE49-F238E27FC236}">
                <a16:creationId xmlns:a16="http://schemas.microsoft.com/office/drawing/2014/main" id="{A41B6146-38BC-9345-B3B8-68921400220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Picture Placeholder 11">
            <a:extLst>
              <a:ext uri="{FF2B5EF4-FFF2-40B4-BE49-F238E27FC236}">
                <a16:creationId xmlns:a16="http://schemas.microsoft.com/office/drawing/2014/main" id="{0A2CFE2F-14D5-364C-BFC4-CD3B69032824}"/>
              </a:ext>
            </a:extLst>
          </p:cNvPr>
          <p:cNvSpPr>
            <a:spLocks noGrp="1"/>
          </p:cNvSpPr>
          <p:nvPr>
            <p:ph type="pic" sz="quarter" idx="16" hasCustomPrompt="1"/>
          </p:nvPr>
        </p:nvSpPr>
        <p:spPr>
          <a:xfrm>
            <a:off x="3051545" y="3429000"/>
            <a:ext cx="2600428" cy="2429540"/>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7" name="Picture Placeholder 11">
            <a:extLst>
              <a:ext uri="{FF2B5EF4-FFF2-40B4-BE49-F238E27FC236}">
                <a16:creationId xmlns:a16="http://schemas.microsoft.com/office/drawing/2014/main" id="{DB736BB0-367D-824F-974F-BE6450E6144A}"/>
              </a:ext>
            </a:extLst>
          </p:cNvPr>
          <p:cNvSpPr>
            <a:spLocks noGrp="1"/>
          </p:cNvSpPr>
          <p:nvPr>
            <p:ph type="pic" sz="quarter" idx="15" hasCustomPrompt="1"/>
          </p:nvPr>
        </p:nvSpPr>
        <p:spPr>
          <a:xfrm>
            <a:off x="440994" y="3428999"/>
            <a:ext cx="2504225" cy="2418907"/>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440994" y="363538"/>
            <a:ext cx="5194262" cy="2989262"/>
          </a:xfrm>
          <a:solidFill>
            <a:srgbClr val="BFC6CB"/>
          </a:solidFill>
          <a:ln w="25400">
            <a:solidFill>
              <a:srgbClr val="FFFFFF"/>
            </a:solidFill>
            <a:miter lim="800000"/>
          </a:ln>
        </p:spPr>
        <p:txBody>
          <a:bodyPr>
            <a:normAutofit/>
          </a:bodyPr>
          <a:lstStyle>
            <a:lvl1pPr marL="0" indent="0">
              <a:buFontTx/>
              <a:buNone/>
              <a:defRPr sz="1600"/>
            </a:lvl1pPr>
          </a:lstStyle>
          <a:p>
            <a:r>
              <a:rPr lang="en-US" dirty="0"/>
              <a:t>Drag picture to placeholder or icon to add.</a:t>
            </a:r>
          </a:p>
        </p:txBody>
      </p:sp>
      <p:sp>
        <p:nvSpPr>
          <p:cNvPr id="9" name="Text Placeholder 9">
            <a:extLst>
              <a:ext uri="{FF2B5EF4-FFF2-40B4-BE49-F238E27FC236}">
                <a16:creationId xmlns:a16="http://schemas.microsoft.com/office/drawing/2014/main" id="{ACFCFE2C-E9F0-7640-A50A-77AAE9046065}"/>
              </a:ext>
            </a:extLst>
          </p:cNvPr>
          <p:cNvSpPr>
            <a:spLocks noGrp="1"/>
          </p:cNvSpPr>
          <p:nvPr>
            <p:ph type="body" sz="quarter" idx="13"/>
          </p:nvPr>
        </p:nvSpPr>
        <p:spPr>
          <a:xfrm>
            <a:off x="6096000" y="2483216"/>
            <a:ext cx="4572488" cy="3670057"/>
          </a:xfrm>
        </p:spPr>
        <p:txBody>
          <a:bodyPr numCol="1" spcCol="0">
            <a:noAutofit/>
          </a:bodyPr>
          <a:lstStyle>
            <a:lvl1pPr marL="0" indent="0">
              <a:buFont typeface="Arial" panose="020B0604020202020204" pitchFamily="34" charset="0"/>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Title Placeholder 1">
            <a:extLst>
              <a:ext uri="{FF2B5EF4-FFF2-40B4-BE49-F238E27FC236}">
                <a16:creationId xmlns:a16="http://schemas.microsoft.com/office/drawing/2014/main" id="{035B93F5-40CF-894D-A7FA-6C4A237247F1}"/>
              </a:ext>
            </a:extLst>
          </p:cNvPr>
          <p:cNvSpPr>
            <a:spLocks noGrp="1"/>
          </p:cNvSpPr>
          <p:nvPr>
            <p:ph type="title"/>
          </p:nvPr>
        </p:nvSpPr>
        <p:spPr>
          <a:xfrm>
            <a:off x="6095999" y="1143000"/>
            <a:ext cx="4525596"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3594873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Image Slide">
    <p:bg>
      <p:bgPr>
        <a:solidFill>
          <a:srgbClr val="DFE3E5"/>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DC94B5C-1A95-2448-9ECA-03F722F0D270}"/>
              </a:ext>
            </a:extLst>
          </p:cNvPr>
          <p:cNvSpPr>
            <a:spLocks noGrp="1"/>
          </p:cNvSpPr>
          <p:nvPr>
            <p:ph type="title" hasCustomPrompt="1"/>
          </p:nvPr>
        </p:nvSpPr>
        <p:spPr>
          <a:xfrm>
            <a:off x="838200" y="1143000"/>
            <a:ext cx="10515600" cy="626548"/>
          </a:xfrm>
          <a:prstGeom prst="rect">
            <a:avLst/>
          </a:prstGeom>
        </p:spPr>
        <p:txBody>
          <a:bodyPr vert="horz" lIns="0" tIns="0" rIns="0" bIns="0" rtlCol="0" anchor="t">
            <a:normAutofit/>
          </a:bodyPr>
          <a:lstStyle>
            <a:lvl1pPr>
              <a:defRPr sz="4400" baseline="0"/>
            </a:lvl1pPr>
          </a:lstStyle>
          <a:p>
            <a:r>
              <a:rPr lang="en-US" dirty="0"/>
              <a:t>Full Photo Slide</a:t>
            </a:r>
          </a:p>
        </p:txBody>
      </p:sp>
      <p:cxnSp>
        <p:nvCxnSpPr>
          <p:cNvPr id="8" name="Straight Connector 7">
            <a:extLst>
              <a:ext uri="{FF2B5EF4-FFF2-40B4-BE49-F238E27FC236}">
                <a16:creationId xmlns:a16="http://schemas.microsoft.com/office/drawing/2014/main" id="{ED191AF6-DA4B-9E4A-8FC3-137B40CB5B6F}"/>
              </a:ext>
              <a:ext uri="{C183D7F6-B498-43B3-948B-1728B52AA6E4}">
                <adec:decorative xmlns:adec="http://schemas.microsoft.com/office/drawing/2017/decorative" val="1"/>
              </a:ext>
            </a:extLst>
          </p:cNvPr>
          <p:cNvCxnSpPr>
            <a:cxnSpLocks/>
          </p:cNvCxnSpPr>
          <p:nvPr userDrawn="1"/>
        </p:nvCxnSpPr>
        <p:spPr>
          <a:xfrm>
            <a:off x="60960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Picture Placeholder 11">
            <a:extLst>
              <a:ext uri="{FF2B5EF4-FFF2-40B4-BE49-F238E27FC236}">
                <a16:creationId xmlns:a16="http://schemas.microsoft.com/office/drawing/2014/main" id="{B44CC317-614B-7645-8A61-472DA775106E}"/>
              </a:ext>
            </a:extLst>
          </p:cNvPr>
          <p:cNvSpPr>
            <a:spLocks noGrp="1"/>
          </p:cNvSpPr>
          <p:nvPr>
            <p:ph type="pic" sz="quarter" idx="14" hasCustomPrompt="1"/>
          </p:nvPr>
        </p:nvSpPr>
        <p:spPr>
          <a:xfrm>
            <a:off x="0" y="0"/>
            <a:ext cx="12192000" cy="6858000"/>
          </a:xfrm>
          <a:solidFill>
            <a:srgbClr val="BFC6CB"/>
          </a:solidFill>
          <a:ln w="50800">
            <a:noFill/>
            <a:miter lim="800000"/>
          </a:ln>
        </p:spPr>
        <p:txBody>
          <a:bodyPr>
            <a:normAutofit/>
          </a:bodyPr>
          <a:lstStyle>
            <a:lvl1pPr marL="0" indent="0">
              <a:buFontTx/>
              <a:buNone/>
              <a:defRPr sz="1600"/>
            </a:lvl1pPr>
          </a:lstStyle>
          <a:p>
            <a:r>
              <a:rPr lang="en-US" dirty="0"/>
              <a:t>Drag picture to placeholder or icon to add.</a:t>
            </a:r>
          </a:p>
        </p:txBody>
      </p:sp>
    </p:spTree>
    <p:extLst>
      <p:ext uri="{BB962C8B-B14F-4D97-AF65-F5344CB8AC3E}">
        <p14:creationId xmlns:p14="http://schemas.microsoft.com/office/powerpoint/2010/main" val="2432568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xtras">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28E6C65-23C3-024F-BA7F-2E8DE5A4984C}"/>
              </a:ext>
              <a:ext uri="{C183D7F6-B498-43B3-948B-1728B52AA6E4}">
                <adec:decorative xmlns:adec="http://schemas.microsoft.com/office/drawing/2017/decorative" val="1"/>
              </a:ext>
            </a:extLst>
          </p:cNvPr>
          <p:cNvSpPr/>
          <p:nvPr userDrawn="1"/>
        </p:nvSpPr>
        <p:spPr>
          <a:xfrm>
            <a:off x="272512" y="27838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cxnSp>
        <p:nvCxnSpPr>
          <p:cNvPr id="6" name="Straight Connector 5">
            <a:extLst>
              <a:ext uri="{FF2B5EF4-FFF2-40B4-BE49-F238E27FC236}">
                <a16:creationId xmlns:a16="http://schemas.microsoft.com/office/drawing/2014/main" id="{89635921-F332-D448-996D-BDF068C973DA}"/>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06EA272-B54B-A847-875E-52D0711F28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76166753-5A1A-754C-B96F-4118EE0D48ED}"/>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13" name="Title Placeholder 1">
            <a:extLst>
              <a:ext uri="{FF2B5EF4-FFF2-40B4-BE49-F238E27FC236}">
                <a16:creationId xmlns:a16="http://schemas.microsoft.com/office/drawing/2014/main" id="{B986FC63-ACD6-4B4C-ADB3-9FC4E5598706}"/>
              </a:ext>
            </a:extLst>
          </p:cNvPr>
          <p:cNvSpPr>
            <a:spLocks noGrp="1"/>
          </p:cNvSpPr>
          <p:nvPr>
            <p:ph type="title"/>
          </p:nvPr>
        </p:nvSpPr>
        <p:spPr>
          <a:xfrm>
            <a:off x="838200" y="1143000"/>
            <a:ext cx="10515600" cy="626548"/>
          </a:xfrm>
          <a:prstGeom prst="rect">
            <a:avLst/>
          </a:prstGeom>
        </p:spPr>
        <p:txBody>
          <a:bodyPr vert="horz" lIns="0" tIns="0" rIns="0" bIns="0" rtlCol="0" anchor="t">
            <a:normAutofit/>
          </a:bodyPr>
          <a:lstStyle>
            <a:lvl1pPr>
              <a:defRPr sz="4400" baseline="0"/>
            </a:lvl1pPr>
          </a:lstStyle>
          <a:p>
            <a:r>
              <a:rPr lang="en-US" dirty="0"/>
              <a:t>Click to edit</a:t>
            </a:r>
          </a:p>
        </p:txBody>
      </p:sp>
    </p:spTree>
    <p:extLst>
      <p:ext uri="{BB962C8B-B14F-4D97-AF65-F5344CB8AC3E}">
        <p14:creationId xmlns:p14="http://schemas.microsoft.com/office/powerpoint/2010/main" val="73408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CAA5ADC-A04D-D64A-8626-F7C9D58A9DD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5" name="Picture 4">
            <a:extLst>
              <a:ext uri="{FF2B5EF4-FFF2-40B4-BE49-F238E27FC236}">
                <a16:creationId xmlns:a16="http://schemas.microsoft.com/office/drawing/2014/main" id="{BB191019-70B0-3F4A-B401-4A9537CC30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6" name="TextBox 5">
            <a:extLst>
              <a:ext uri="{FF2B5EF4-FFF2-40B4-BE49-F238E27FC236}">
                <a16:creationId xmlns:a16="http://schemas.microsoft.com/office/drawing/2014/main" id="{604163DC-167F-684A-97A3-F1D6D857CACA}"/>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21" name="Text Placeholder 20">
            <a:extLst>
              <a:ext uri="{FF2B5EF4-FFF2-40B4-BE49-F238E27FC236}">
                <a16:creationId xmlns:a16="http://schemas.microsoft.com/office/drawing/2014/main" id="{2E1CA68F-CBAA-3B45-8851-26BB184E1EE9}"/>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sz="2800" b="1" i="0">
                <a:latin typeface="Buckeye Sans" pitchFamily="2" charset="77"/>
              </a:defRPr>
            </a:lvl1pPr>
          </a:lstStyle>
          <a:p>
            <a:pPr lvl="0"/>
            <a:r>
              <a:rPr lang="en-US" dirty="0"/>
              <a:t>Click to edit Master text styles</a:t>
            </a:r>
          </a:p>
        </p:txBody>
      </p:sp>
      <p:sp>
        <p:nvSpPr>
          <p:cNvPr id="17" name="Title Placeholder 1">
            <a:extLst>
              <a:ext uri="{FF2B5EF4-FFF2-40B4-BE49-F238E27FC236}">
                <a16:creationId xmlns:a16="http://schemas.microsoft.com/office/drawing/2014/main" id="{6A6CA8FE-044A-054F-936D-68971E91AA82}"/>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9" name="Slide Number Placeholder 5">
            <a:extLst>
              <a:ext uri="{FF2B5EF4-FFF2-40B4-BE49-F238E27FC236}">
                <a16:creationId xmlns:a16="http://schemas.microsoft.com/office/drawing/2014/main" id="{C3C7E3E5-2FAB-A048-A5D4-45F7EE042308}"/>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253786969"/>
      </p:ext>
    </p:extLst>
  </p:cSld>
  <p:clrMapOvr>
    <a:masterClrMapping/>
  </p:clrMapOvr>
  <p:extLst>
    <p:ext uri="{DCECCB84-F9BA-43D5-87BE-67443E8EF086}">
      <p15:sldGuideLst xmlns:p15="http://schemas.microsoft.com/office/powerpoint/2012/main">
        <p15:guide id="1" orient="horz" pos="1296" userDrawn="1">
          <p15:clr>
            <a:srgbClr val="FBAE40"/>
          </p15:clr>
        </p15:guide>
        <p15:guide id="2" pos="9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E332ABA-95DF-CB4D-9E14-D64E1ECA41F6}"/>
              </a:ext>
              <a:ext uri="{C183D7F6-B498-43B3-948B-1728B52AA6E4}">
                <adec:decorative xmlns:adec="http://schemas.microsoft.com/office/drawing/2017/decorative" val="1"/>
              </a:ext>
            </a:extLst>
          </p:cNvPr>
          <p:cNvSpPr txBox="1"/>
          <p:nvPr userDrawn="1"/>
        </p:nvSpPr>
        <p:spPr>
          <a:xfrm flipV="1">
            <a:off x="10162953" y="3221666"/>
            <a:ext cx="1424763" cy="3170099"/>
          </a:xfrm>
          <a:prstGeom prst="rect">
            <a:avLst/>
          </a:prstGeom>
          <a:noFill/>
        </p:spPr>
        <p:txBody>
          <a:bodyPr wrap="square" rtlCol="0">
            <a:spAutoFit/>
          </a:bodyPr>
          <a:lstStyle/>
          <a:p>
            <a:r>
              <a:rPr lang="en-US" sz="20000" b="1" i="0" dirty="0">
                <a:solidFill>
                  <a:srgbClr val="BFC6CB"/>
                </a:solidFill>
                <a:latin typeface="Buckeye Serif 2 Black" pitchFamily="2" charset="77"/>
                <a:ea typeface="Buckeye Serif 2 Black" pitchFamily="2" charset="77"/>
              </a:rPr>
              <a:t>“</a:t>
            </a:r>
          </a:p>
        </p:txBody>
      </p:sp>
      <p:sp>
        <p:nvSpPr>
          <p:cNvPr id="5" name="TextBox 4">
            <a:extLst>
              <a:ext uri="{FF2B5EF4-FFF2-40B4-BE49-F238E27FC236}">
                <a16:creationId xmlns:a16="http://schemas.microsoft.com/office/drawing/2014/main" id="{6359E448-8616-B348-8FC0-681BE6555AD0}"/>
              </a:ext>
              <a:ext uri="{C183D7F6-B498-43B3-948B-1728B52AA6E4}">
                <adec:decorative xmlns:adec="http://schemas.microsoft.com/office/drawing/2017/decorative" val="1"/>
              </a:ext>
            </a:extLst>
          </p:cNvPr>
          <p:cNvSpPr txBox="1"/>
          <p:nvPr userDrawn="1"/>
        </p:nvSpPr>
        <p:spPr>
          <a:xfrm>
            <a:off x="595423" y="233917"/>
            <a:ext cx="1424763" cy="3170099"/>
          </a:xfrm>
          <a:prstGeom prst="rect">
            <a:avLst/>
          </a:prstGeom>
          <a:noFill/>
        </p:spPr>
        <p:txBody>
          <a:bodyPr wrap="square" rtlCol="0">
            <a:spAutoFit/>
          </a:bodyPr>
          <a:lstStyle/>
          <a:p>
            <a:r>
              <a:rPr lang="en-US" sz="20000" b="1" i="0" dirty="0">
                <a:solidFill>
                  <a:srgbClr val="BFC6CB"/>
                </a:solidFill>
                <a:latin typeface="Buckeye Serif 2 Black" pitchFamily="2" charset="77"/>
                <a:ea typeface="Buckeye Serif 2 Black" pitchFamily="2" charset="77"/>
              </a:rPr>
              <a:t>“</a:t>
            </a:r>
          </a:p>
        </p:txBody>
      </p:sp>
      <p:sp>
        <p:nvSpPr>
          <p:cNvPr id="17" name="Text Placeholder 20">
            <a:extLst>
              <a:ext uri="{FF2B5EF4-FFF2-40B4-BE49-F238E27FC236}">
                <a16:creationId xmlns:a16="http://schemas.microsoft.com/office/drawing/2014/main" id="{E82F8AFB-7C5F-B04D-A449-5F0887FB9EA5}"/>
              </a:ext>
            </a:extLst>
          </p:cNvPr>
          <p:cNvSpPr>
            <a:spLocks noGrp="1"/>
          </p:cNvSpPr>
          <p:nvPr>
            <p:ph type="body" sz="quarter" idx="10"/>
          </p:nvPr>
        </p:nvSpPr>
        <p:spPr>
          <a:xfrm>
            <a:off x="1524000" y="4013518"/>
            <a:ext cx="7620000" cy="477837"/>
          </a:xfrm>
          <a:prstGeom prst="rect">
            <a:avLst/>
          </a:prstGeom>
        </p:spPr>
        <p:txBody>
          <a:bodyPr lIns="0" tIns="0" rIns="0" bIns="0"/>
          <a:lstStyle>
            <a:lvl1pPr marL="0" indent="0">
              <a:buNone/>
              <a:defRPr sz="2800" b="1" i="0">
                <a:latin typeface="Buckeye Sans" pitchFamily="2" charset="77"/>
              </a:defRPr>
            </a:lvl1pPr>
          </a:lstStyle>
          <a:p>
            <a:pPr lvl="0"/>
            <a:r>
              <a:rPr lang="en-US" dirty="0"/>
              <a:t>Click to edit Master text styles</a:t>
            </a:r>
          </a:p>
        </p:txBody>
      </p:sp>
      <p:sp>
        <p:nvSpPr>
          <p:cNvPr id="16" name="Title Placeholder 1">
            <a:extLst>
              <a:ext uri="{FF2B5EF4-FFF2-40B4-BE49-F238E27FC236}">
                <a16:creationId xmlns:a16="http://schemas.microsoft.com/office/drawing/2014/main" id="{4D5690FC-10DB-E347-9591-2A653CE14729}"/>
              </a:ext>
            </a:extLst>
          </p:cNvPr>
          <p:cNvSpPr>
            <a:spLocks noGrp="1"/>
          </p:cNvSpPr>
          <p:nvPr>
            <p:ph type="title"/>
          </p:nvPr>
        </p:nvSpPr>
        <p:spPr>
          <a:xfrm>
            <a:off x="1524000" y="2057400"/>
            <a:ext cx="10515600" cy="626548"/>
          </a:xfrm>
          <a:prstGeom prst="rect">
            <a:avLst/>
          </a:prstGeom>
        </p:spPr>
        <p:txBody>
          <a:bodyPr vert="horz" lIns="0" tIns="0" rIns="0" bIns="0" rtlCol="0" anchor="t">
            <a:noAutofit/>
          </a:bodyPr>
          <a:lstStyle>
            <a:lvl1pPr>
              <a:lnSpc>
                <a:spcPts val="7100"/>
              </a:lnSpc>
              <a:defRPr sz="7400"/>
            </a:lvl1pPr>
          </a:lstStyle>
          <a:p>
            <a:r>
              <a:rPr lang="en-US" dirty="0"/>
              <a:t>Click to edit</a:t>
            </a:r>
            <a:br>
              <a:rPr lang="en-US" dirty="0"/>
            </a:br>
            <a:r>
              <a:rPr lang="en-US" dirty="0"/>
              <a:t>Master title style</a:t>
            </a:r>
          </a:p>
        </p:txBody>
      </p:sp>
      <p:sp>
        <p:nvSpPr>
          <p:cNvPr id="6" name="Freeform 5">
            <a:extLst>
              <a:ext uri="{FF2B5EF4-FFF2-40B4-BE49-F238E27FC236}">
                <a16:creationId xmlns:a16="http://schemas.microsoft.com/office/drawing/2014/main" id="{28F7A63D-7985-9A43-B4AA-1D9BB56CC2B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noFill/>
          <a:ln w="38100">
            <a:solidFill>
              <a:srgbClr val="BFC6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Buckeye Sans" pitchFamily="2" charset="77"/>
            </a:endParaRPr>
          </a:p>
        </p:txBody>
      </p:sp>
      <p:pic>
        <p:nvPicPr>
          <p:cNvPr id="7" name="Picture 6">
            <a:extLst>
              <a:ext uri="{FF2B5EF4-FFF2-40B4-BE49-F238E27FC236}">
                <a16:creationId xmlns:a16="http://schemas.microsoft.com/office/drawing/2014/main" id="{AE78B085-7940-944D-810C-08B6E40D57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8" name="TextBox 7">
            <a:extLst>
              <a:ext uri="{FF2B5EF4-FFF2-40B4-BE49-F238E27FC236}">
                <a16:creationId xmlns:a16="http://schemas.microsoft.com/office/drawing/2014/main" id="{1AA5B6D0-781D-044D-839E-52F2105F4BCF}"/>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9" name="Slide Number Placeholder 5">
            <a:extLst>
              <a:ext uri="{FF2B5EF4-FFF2-40B4-BE49-F238E27FC236}">
                <a16:creationId xmlns:a16="http://schemas.microsoft.com/office/drawing/2014/main" id="{7185AB5F-B571-8F4D-A68B-541E206CC40E}"/>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spTree>
    <p:extLst>
      <p:ext uri="{BB962C8B-B14F-4D97-AF65-F5344CB8AC3E}">
        <p14:creationId xmlns:p14="http://schemas.microsoft.com/office/powerpoint/2010/main" val="221624199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F01A01D-DEB8-3E48-863D-A6BBA033AE81}"/>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F44177B7-AC20-CD4C-92EB-2760F9E01091}"/>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1" name="Straight Connector 10">
            <a:extLst>
              <a:ext uri="{FF2B5EF4-FFF2-40B4-BE49-F238E27FC236}">
                <a16:creationId xmlns:a16="http://schemas.microsoft.com/office/drawing/2014/main" id="{8746BE27-3C4A-B94C-8C84-46A3C46389CF}"/>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5EC8824-B8DC-1F40-A56E-0F80B0C947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68615A65-1761-A744-B9EE-89330A91DA00}"/>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6" name="Slide Number Placeholder 5">
            <a:extLst>
              <a:ext uri="{FF2B5EF4-FFF2-40B4-BE49-F238E27FC236}">
                <a16:creationId xmlns:a16="http://schemas.microsoft.com/office/drawing/2014/main" id="{86D71CDF-2BA0-4B12-BAB3-F078D4D10D74}"/>
              </a:ext>
            </a:extLst>
          </p:cNvPr>
          <p:cNvSpPr>
            <a:spLocks noGrp="1"/>
          </p:cNvSpPr>
          <p:nvPr>
            <p:ph type="sldNum" sz="quarter" idx="12"/>
          </p:nvPr>
        </p:nvSpPr>
        <p:spPr/>
        <p:txBody>
          <a:bodyPr/>
          <a:lstStyle>
            <a:lvl1pPr>
              <a:defRPr/>
            </a:lvl1pPr>
          </a:lstStyle>
          <a:p>
            <a:endParaRPr lang="en-US" dirty="0"/>
          </a:p>
        </p:txBody>
      </p:sp>
      <p:sp>
        <p:nvSpPr>
          <p:cNvPr id="10" name="Text Placeholder 9">
            <a:extLst>
              <a:ext uri="{FF2B5EF4-FFF2-40B4-BE49-F238E27FC236}">
                <a16:creationId xmlns:a16="http://schemas.microsoft.com/office/drawing/2014/main" id="{271F439C-1B95-B54B-A171-4A59290E02F6}"/>
              </a:ext>
            </a:extLst>
          </p:cNvPr>
          <p:cNvSpPr>
            <a:spLocks noGrp="1"/>
          </p:cNvSpPr>
          <p:nvPr>
            <p:ph type="body" sz="quarter" idx="13"/>
          </p:nvPr>
        </p:nvSpPr>
        <p:spPr>
          <a:xfrm>
            <a:off x="831851" y="2483216"/>
            <a:ext cx="9404350" cy="3371483"/>
          </a:xfrm>
        </p:spPr>
        <p:txBody>
          <a:bodyPr>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F2F390-EC9D-2B4B-9E0C-1EF26E921509}"/>
              </a:ext>
            </a:extLst>
          </p:cNvPr>
          <p:cNvSpPr>
            <a:spLocks noGrp="1"/>
          </p:cNvSpPr>
          <p:nvPr>
            <p:ph type="body" sz="quarter" idx="14"/>
          </p:nvPr>
        </p:nvSpPr>
        <p:spPr>
          <a:xfrm>
            <a:off x="831850" y="1862750"/>
            <a:ext cx="10528300" cy="598487"/>
          </a:xfrm>
        </p:spPr>
        <p:txBody>
          <a:bodyPr/>
          <a:lstStyle>
            <a:lvl1pPr marL="0" indent="0">
              <a:buNone/>
              <a:defRPr sz="2800" b="1"/>
            </a:lvl1pPr>
          </a:lstStyle>
          <a:p>
            <a:pPr lvl="0"/>
            <a:r>
              <a:rPr lang="en-US" dirty="0"/>
              <a:t>Click to edit Master text styles</a:t>
            </a:r>
          </a:p>
        </p:txBody>
      </p:sp>
      <p:sp>
        <p:nvSpPr>
          <p:cNvPr id="8" name="Title Placeholder 1">
            <a:extLst>
              <a:ext uri="{FF2B5EF4-FFF2-40B4-BE49-F238E27FC236}">
                <a16:creationId xmlns:a16="http://schemas.microsoft.com/office/drawing/2014/main" id="{8A662B4E-B003-754B-A855-88695236AD9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2614813690"/>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column Content Slid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37AEABC-E7AC-1B43-B75B-8B02A61B9BED}"/>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5">
            <a:extLst>
              <a:ext uri="{FF2B5EF4-FFF2-40B4-BE49-F238E27FC236}">
                <a16:creationId xmlns:a16="http://schemas.microsoft.com/office/drawing/2014/main" id="{06F3B356-C765-C34C-BF3E-8AEF954ACDA0}"/>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5" name="Straight Connector 14">
            <a:extLst>
              <a:ext uri="{FF2B5EF4-FFF2-40B4-BE49-F238E27FC236}">
                <a16:creationId xmlns:a16="http://schemas.microsoft.com/office/drawing/2014/main" id="{022FB4D6-663E-9D40-A5CF-347989219E48}"/>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4683DFC-48EF-2642-86C5-E5EFA47A29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7" name="TextBox 16">
            <a:extLst>
              <a:ext uri="{FF2B5EF4-FFF2-40B4-BE49-F238E27FC236}">
                <a16:creationId xmlns:a16="http://schemas.microsoft.com/office/drawing/2014/main" id="{8EEF971B-166B-424B-9B6A-1DDE4C762E66}"/>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endParaRPr lang="en-US" dirty="0"/>
          </a:p>
        </p:txBody>
      </p:sp>
      <p:sp>
        <p:nvSpPr>
          <p:cNvPr id="8" name="Text Placeholder 9">
            <a:extLst>
              <a:ext uri="{FF2B5EF4-FFF2-40B4-BE49-F238E27FC236}">
                <a16:creationId xmlns:a16="http://schemas.microsoft.com/office/drawing/2014/main" id="{0DEE6220-C310-EA45-813E-627336EB17FF}"/>
              </a:ext>
            </a:extLst>
          </p:cNvPr>
          <p:cNvSpPr>
            <a:spLocks noGrp="1"/>
          </p:cNvSpPr>
          <p:nvPr>
            <p:ph type="body" sz="quarter" idx="13"/>
          </p:nvPr>
        </p:nvSpPr>
        <p:spPr>
          <a:xfrm>
            <a:off x="831850" y="2483216"/>
            <a:ext cx="10550525" cy="3670057"/>
          </a:xfrm>
        </p:spPr>
        <p:txBody>
          <a:bodyPr numCol="2" spcCol="457200">
            <a:noAutofit/>
          </a:bodyPr>
          <a:lstStyle>
            <a:lvl1pPr marL="0" indent="0">
              <a:lnSpc>
                <a:spcPct val="100000"/>
              </a:lnSpc>
              <a:buNone/>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9" name="Text Placeholder 11">
            <a:extLst>
              <a:ext uri="{FF2B5EF4-FFF2-40B4-BE49-F238E27FC236}">
                <a16:creationId xmlns:a16="http://schemas.microsoft.com/office/drawing/2014/main" id="{FCA9E2BA-35EB-704E-910B-8478F32F80D4}"/>
              </a:ext>
            </a:extLst>
          </p:cNvPr>
          <p:cNvSpPr>
            <a:spLocks noGrp="1"/>
          </p:cNvSpPr>
          <p:nvPr>
            <p:ph type="body" sz="quarter" idx="14"/>
          </p:nvPr>
        </p:nvSpPr>
        <p:spPr>
          <a:xfrm>
            <a:off x="831850" y="1862750"/>
            <a:ext cx="10528300" cy="598487"/>
          </a:xfrm>
        </p:spPr>
        <p:txBody>
          <a:bodyPr/>
          <a:lstStyle>
            <a:lvl1pPr marL="0" indent="0">
              <a:buNone/>
              <a:defRPr sz="2800" b="1"/>
            </a:lvl1pPr>
          </a:lstStyle>
          <a:p>
            <a:pPr lvl="0"/>
            <a:r>
              <a:rPr lang="en-US" dirty="0"/>
              <a:t>Click to edit Master text styles</a:t>
            </a:r>
          </a:p>
        </p:txBody>
      </p:sp>
      <p:sp>
        <p:nvSpPr>
          <p:cNvPr id="7" name="Title Placeholder 1">
            <a:extLst>
              <a:ext uri="{FF2B5EF4-FFF2-40B4-BE49-F238E27FC236}">
                <a16:creationId xmlns:a16="http://schemas.microsoft.com/office/drawing/2014/main" id="{79B04999-595F-3A42-9C8A-162F8B9A6E0D}"/>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1816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ree-column 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BBFDF72-92A4-6145-B853-38184E7C0616}"/>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25CC1284-7559-D245-B1AD-86387BAE2BB0}"/>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3CD9FB7B-C837-FB4A-A13E-CEC5D6BB4655}"/>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AAF3D5C-082A-5045-BB83-C342B12213B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0454399A-9996-5D44-AB25-381E46990D28}"/>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dirty="0"/>
          </a:p>
        </p:txBody>
      </p:sp>
      <p:sp>
        <p:nvSpPr>
          <p:cNvPr id="11" name="Text Placeholder 9">
            <a:extLst>
              <a:ext uri="{FF2B5EF4-FFF2-40B4-BE49-F238E27FC236}">
                <a16:creationId xmlns:a16="http://schemas.microsoft.com/office/drawing/2014/main" id="{EEE12CB0-BBBE-0849-A619-23D85837ED9F}"/>
              </a:ext>
            </a:extLst>
          </p:cNvPr>
          <p:cNvSpPr>
            <a:spLocks noGrp="1"/>
          </p:cNvSpPr>
          <p:nvPr>
            <p:ph type="body" sz="quarter" idx="13"/>
          </p:nvPr>
        </p:nvSpPr>
        <p:spPr>
          <a:xfrm>
            <a:off x="831850" y="2483216"/>
            <a:ext cx="10550525" cy="3670057"/>
          </a:xfrm>
        </p:spPr>
        <p:txBody>
          <a:bodyPr numCol="3" spcCol="457200">
            <a:noAutofit/>
          </a:bodyPr>
          <a:lstStyle>
            <a:lvl1pPr marL="0" indent="0">
              <a:lnSpc>
                <a:spcPct val="100000"/>
              </a:lnSpc>
              <a:buNone/>
              <a:defRPr sz="2400" b="0" baseline="0">
                <a:latin typeface="Buckeye Sans"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70EF7D51-CFF1-2240-B525-B2EE49449B29}"/>
              </a:ext>
            </a:extLst>
          </p:cNvPr>
          <p:cNvSpPr>
            <a:spLocks noGrp="1"/>
          </p:cNvSpPr>
          <p:nvPr>
            <p:ph type="body" sz="quarter" idx="14"/>
          </p:nvPr>
        </p:nvSpPr>
        <p:spPr>
          <a:xfrm>
            <a:off x="831850" y="1862750"/>
            <a:ext cx="10528300" cy="598487"/>
          </a:xfrm>
        </p:spPr>
        <p:txBody>
          <a:bodyPr/>
          <a:lstStyle>
            <a:lvl1pPr marL="0" indent="0">
              <a:buNone/>
              <a:defRPr sz="2800"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D3A49F5E-8651-AE42-A1E2-36C1598F9CFC}"/>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984653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ulleted Lis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DBAF780-C3C6-6144-8A9D-250E3CAE82DF}"/>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5">
            <a:extLst>
              <a:ext uri="{FF2B5EF4-FFF2-40B4-BE49-F238E27FC236}">
                <a16:creationId xmlns:a16="http://schemas.microsoft.com/office/drawing/2014/main" id="{5DB6A693-CFED-DC47-9BD2-7D272FEB9484}"/>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9" name="Straight Connector 8">
            <a:extLst>
              <a:ext uri="{FF2B5EF4-FFF2-40B4-BE49-F238E27FC236}">
                <a16:creationId xmlns:a16="http://schemas.microsoft.com/office/drawing/2014/main" id="{B622F381-C762-C44D-A7E4-61FCB20BE116}"/>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2FCF415-BFD3-7B4D-B6B9-E1818D9A2E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4" name="TextBox 13">
            <a:extLst>
              <a:ext uri="{FF2B5EF4-FFF2-40B4-BE49-F238E27FC236}">
                <a16:creationId xmlns:a16="http://schemas.microsoft.com/office/drawing/2014/main" id="{DBC5699A-7FDF-7441-8740-4187E4FB4CE5}"/>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Text Placeholder 9">
            <a:extLst>
              <a:ext uri="{FF2B5EF4-FFF2-40B4-BE49-F238E27FC236}">
                <a16:creationId xmlns:a16="http://schemas.microsoft.com/office/drawing/2014/main" id="{5912A9F1-CDC5-DE4B-95C2-5779C551E086}"/>
              </a:ext>
            </a:extLst>
          </p:cNvPr>
          <p:cNvSpPr>
            <a:spLocks noGrp="1"/>
          </p:cNvSpPr>
          <p:nvPr>
            <p:ph type="body" sz="quarter" idx="13"/>
          </p:nvPr>
        </p:nvSpPr>
        <p:spPr>
          <a:xfrm>
            <a:off x="831850" y="2483216"/>
            <a:ext cx="10550525" cy="3670057"/>
          </a:xfrm>
        </p:spPr>
        <p:txBody>
          <a:bodyPr numCol="1" spcCol="0">
            <a:noAutofit/>
          </a:bodyPr>
          <a:lstStyle>
            <a:lvl1pPr marL="285750" indent="-285750">
              <a:buFont typeface="Arial" panose="020B0604020202020204" pitchFamily="34" charset="0"/>
              <a:buChar char="•"/>
              <a:defRPr sz="2400" b="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12" name="Text Placeholder 11">
            <a:extLst>
              <a:ext uri="{FF2B5EF4-FFF2-40B4-BE49-F238E27FC236}">
                <a16:creationId xmlns:a16="http://schemas.microsoft.com/office/drawing/2014/main" id="{F3DD351C-6EB8-084B-ABC5-6D0104317C08}"/>
              </a:ext>
            </a:extLst>
          </p:cNvPr>
          <p:cNvSpPr>
            <a:spLocks noGrp="1"/>
          </p:cNvSpPr>
          <p:nvPr>
            <p:ph type="body" sz="quarter" idx="14"/>
          </p:nvPr>
        </p:nvSpPr>
        <p:spPr>
          <a:xfrm>
            <a:off x="831850" y="1862750"/>
            <a:ext cx="10528300" cy="598487"/>
          </a:xfrm>
        </p:spPr>
        <p:txBody>
          <a:bodyPr/>
          <a:lstStyle>
            <a:lvl1pPr marL="0" indent="0">
              <a:buNone/>
              <a:defRPr sz="2800" b="1"/>
            </a:lvl1pPr>
          </a:lstStyle>
          <a:p>
            <a:pPr lvl="0"/>
            <a:r>
              <a:rPr lang="en-US" dirty="0"/>
              <a:t>Click to edit Master text styles</a:t>
            </a:r>
          </a:p>
        </p:txBody>
      </p:sp>
      <p:sp>
        <p:nvSpPr>
          <p:cNvPr id="10" name="Title Placeholder 1">
            <a:extLst>
              <a:ext uri="{FF2B5EF4-FFF2-40B4-BE49-F238E27FC236}">
                <a16:creationId xmlns:a16="http://schemas.microsoft.com/office/drawing/2014/main" id="{6A19DD31-552B-6B4B-9864-F2FA42095C6B}"/>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398475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column Comparison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6A36979-E80E-994F-A981-D874F140E77E}"/>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a:extLst>
              <a:ext uri="{FF2B5EF4-FFF2-40B4-BE49-F238E27FC236}">
                <a16:creationId xmlns:a16="http://schemas.microsoft.com/office/drawing/2014/main" id="{73ADB3B6-391E-ED48-B5E5-B155F683F0CB}"/>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2C79A9FA-9E65-B04A-A2BE-CB01BBD6CFB7}"/>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101A39C-8628-7F45-955F-9C3749F5191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18" name="TextBox 17">
            <a:extLst>
              <a:ext uri="{FF2B5EF4-FFF2-40B4-BE49-F238E27FC236}">
                <a16:creationId xmlns:a16="http://schemas.microsoft.com/office/drawing/2014/main" id="{C0DE0B12-FF0B-5549-9349-9CCD3C67A19B}"/>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3" name="Straight Connector 2">
            <a:extLst>
              <a:ext uri="{FF2B5EF4-FFF2-40B4-BE49-F238E27FC236}">
                <a16:creationId xmlns:a16="http://schemas.microsoft.com/office/drawing/2014/main" id="{ADA2131B-1F74-FF48-BCAE-7574DF9B05B6}"/>
              </a:ext>
              <a:ext uri="{C183D7F6-B498-43B3-948B-1728B52AA6E4}">
                <adec:decorative xmlns:adec="http://schemas.microsoft.com/office/drawing/2017/decorative" val="1"/>
              </a:ext>
            </a:extLst>
          </p:cNvPr>
          <p:cNvCxnSpPr/>
          <p:nvPr userDrawn="1"/>
        </p:nvCxnSpPr>
        <p:spPr>
          <a:xfrm>
            <a:off x="5404338" y="2038474"/>
            <a:ext cx="0" cy="4126523"/>
          </a:xfrm>
          <a:prstGeom prst="line">
            <a:avLst/>
          </a:prstGeom>
          <a:ln w="12700">
            <a:solidFill>
              <a:srgbClr val="BFC6CB"/>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806B9709-D47F-8244-84CF-E7A6E07BB03E}"/>
              </a:ext>
            </a:extLst>
          </p:cNvPr>
          <p:cNvSpPr>
            <a:spLocks noGrp="1"/>
          </p:cNvSpPr>
          <p:nvPr>
            <p:ph sz="half" idx="17"/>
          </p:nvPr>
        </p:nvSpPr>
        <p:spPr>
          <a:xfrm>
            <a:off x="5791200"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87EFCDFB-7048-5643-AC3D-1B775FF92BD5}"/>
              </a:ext>
            </a:extLst>
          </p:cNvPr>
          <p:cNvSpPr>
            <a:spLocks noGrp="1"/>
          </p:cNvSpPr>
          <p:nvPr>
            <p:ph type="body" sz="quarter" idx="16" hasCustomPrompt="1"/>
          </p:nvPr>
        </p:nvSpPr>
        <p:spPr>
          <a:xfrm>
            <a:off x="5791200" y="2026874"/>
            <a:ext cx="4150458" cy="292954"/>
          </a:xfrm>
        </p:spPr>
        <p:txBody>
          <a:bodyPr>
            <a:normAutofit/>
          </a:bodyPr>
          <a:lstStyle>
            <a:lvl1pPr marL="0" indent="0">
              <a:buNone/>
              <a:defRPr sz="1600" b="1" i="0">
                <a:latin typeface="Buckeye Sans 2 ExtraBold" pitchFamily="2" charset="77"/>
              </a:defRPr>
            </a:lvl1pPr>
          </a:lstStyle>
          <a:p>
            <a:pPr lvl="0"/>
            <a:r>
              <a:rPr lang="en-US" dirty="0"/>
              <a:t>CLICK TO EDIT MASTER TEXT STYLES</a:t>
            </a:r>
          </a:p>
        </p:txBody>
      </p:sp>
      <p:sp>
        <p:nvSpPr>
          <p:cNvPr id="14" name="Content Placeholder 3">
            <a:extLst>
              <a:ext uri="{FF2B5EF4-FFF2-40B4-BE49-F238E27FC236}">
                <a16:creationId xmlns:a16="http://schemas.microsoft.com/office/drawing/2014/main" id="{59CB54DC-B279-5A42-8B13-00B74FEE7A63}"/>
              </a:ext>
            </a:extLst>
          </p:cNvPr>
          <p:cNvSpPr>
            <a:spLocks noGrp="1"/>
          </p:cNvSpPr>
          <p:nvPr>
            <p:ph sz="half" idx="2"/>
          </p:nvPr>
        </p:nvSpPr>
        <p:spPr>
          <a:xfrm>
            <a:off x="839788" y="2658715"/>
            <a:ext cx="4165966"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AD267245-C79B-974C-B0B2-B3A68A0875B9}"/>
              </a:ext>
            </a:extLst>
          </p:cNvPr>
          <p:cNvSpPr>
            <a:spLocks noGrp="1"/>
          </p:cNvSpPr>
          <p:nvPr>
            <p:ph type="body" sz="quarter" idx="14" hasCustomPrompt="1"/>
          </p:nvPr>
        </p:nvSpPr>
        <p:spPr>
          <a:xfrm>
            <a:off x="831850" y="2026874"/>
            <a:ext cx="4150458" cy="292954"/>
          </a:xfrm>
        </p:spPr>
        <p:txBody>
          <a:bodyPr>
            <a:normAutofit/>
          </a:bodyPr>
          <a:lstStyle>
            <a:lvl1pPr marL="0" indent="0">
              <a:buNone/>
              <a:defRPr sz="1600" b="1" i="0">
                <a:latin typeface="Buckeye Sans 2 ExtraBold" pitchFamily="2" charset="77"/>
              </a:defRPr>
            </a:lvl1pPr>
          </a:lstStyle>
          <a:p>
            <a:pPr lvl="0"/>
            <a:r>
              <a:rPr lang="en-US" dirty="0"/>
              <a:t>CLICK TO EDIT MASTER TEXT STYLES</a:t>
            </a:r>
          </a:p>
        </p:txBody>
      </p:sp>
      <p:sp>
        <p:nvSpPr>
          <p:cNvPr id="9" name="Title Placeholder 1">
            <a:extLst>
              <a:ext uri="{FF2B5EF4-FFF2-40B4-BE49-F238E27FC236}">
                <a16:creationId xmlns:a16="http://schemas.microsoft.com/office/drawing/2014/main" id="{005551C3-4628-B240-A12C-B38D5F922CCE}"/>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318004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ree-Column Comparison Slid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2BA77410-D742-FD41-806D-63E9D15445C0}"/>
              </a:ext>
              <a:ext uri="{C183D7F6-B498-43B3-948B-1728B52AA6E4}">
                <adec:decorative xmlns:adec="http://schemas.microsoft.com/office/drawing/2017/decorative" val="1"/>
              </a:ext>
            </a:extLst>
          </p:cNvPr>
          <p:cNvSpPr/>
          <p:nvPr userDrawn="1"/>
        </p:nvSpPr>
        <p:spPr>
          <a:xfrm>
            <a:off x="272512" y="268224"/>
            <a:ext cx="11692180" cy="6308301"/>
          </a:xfrm>
          <a:custGeom>
            <a:avLst/>
            <a:gdLst>
              <a:gd name="connsiteX0" fmla="*/ 0 w 11430000"/>
              <a:gd name="connsiteY0" fmla="*/ 0 h 5410200"/>
              <a:gd name="connsiteX1" fmla="*/ 11430000 w 11430000"/>
              <a:gd name="connsiteY1" fmla="*/ 0 h 5410200"/>
              <a:gd name="connsiteX2" fmla="*/ 11430000 w 11430000"/>
              <a:gd name="connsiteY2" fmla="*/ 4616247 h 5410200"/>
              <a:gd name="connsiteX3" fmla="*/ 10636046 w 11430000"/>
              <a:gd name="connsiteY3" fmla="*/ 5410200 h 5410200"/>
              <a:gd name="connsiteX4" fmla="*/ 0 w 11430000"/>
              <a:gd name="connsiteY4" fmla="*/ 5410200 h 541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0" h="5410200">
                <a:moveTo>
                  <a:pt x="0" y="0"/>
                </a:moveTo>
                <a:lnTo>
                  <a:pt x="11430000" y="0"/>
                </a:lnTo>
                <a:lnTo>
                  <a:pt x="11430000" y="4616247"/>
                </a:lnTo>
                <a:lnTo>
                  <a:pt x="10636046" y="5410200"/>
                </a:lnTo>
                <a:lnTo>
                  <a:pt x="0" y="5410200"/>
                </a:lnTo>
                <a:close/>
              </a:path>
            </a:pathLst>
          </a:cu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5">
            <a:extLst>
              <a:ext uri="{FF2B5EF4-FFF2-40B4-BE49-F238E27FC236}">
                <a16:creationId xmlns:a16="http://schemas.microsoft.com/office/drawing/2014/main" id="{4E844664-D3C7-E142-8BC5-6D3C1B321DDE}"/>
              </a:ext>
            </a:extLst>
          </p:cNvPr>
          <p:cNvSpPr txBox="1">
            <a:spLocks/>
          </p:cNvSpPr>
          <p:nvPr userDrawn="1"/>
        </p:nvSpPr>
        <p:spPr>
          <a:xfrm>
            <a:off x="466438" y="6054533"/>
            <a:ext cx="497378" cy="365125"/>
          </a:xfrm>
          <a:prstGeom prst="rect">
            <a:avLst/>
          </a:prstGeom>
        </p:spPr>
        <p:txBody>
          <a:bodyPr vert="horz" lIns="0" tIns="0" rIns="0" bIns="0" rtlCol="0" anchor="b" anchorCtr="0"/>
          <a:lstStyle>
            <a:defPPr>
              <a:defRPr lang="en-US"/>
            </a:defPPr>
            <a:lvl1pPr marL="0" algn="l" defTabSz="914400" rtl="0" eaLnBrk="1" latinLnBrk="0" hangingPunct="1">
              <a:defRPr sz="1100" kern="1200">
                <a:solidFill>
                  <a:srgbClr val="A2AAA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A4CD3D-26C8-47FF-8D13-9B32BAAB4735}" type="slidenum">
              <a:rPr lang="en-US" smtClean="0"/>
              <a:pPr/>
              <a:t>‹#›</a:t>
            </a:fld>
            <a:endParaRPr lang="en-US" dirty="0"/>
          </a:p>
        </p:txBody>
      </p:sp>
      <p:cxnSp>
        <p:nvCxnSpPr>
          <p:cNvPr id="16" name="Straight Connector 15">
            <a:extLst>
              <a:ext uri="{FF2B5EF4-FFF2-40B4-BE49-F238E27FC236}">
                <a16:creationId xmlns:a16="http://schemas.microsoft.com/office/drawing/2014/main" id="{BA382519-A473-7841-8389-EFAF2DE91F40}"/>
              </a:ext>
              <a:ext uri="{C183D7F6-B498-43B3-948B-1728B52AA6E4}">
                <adec:decorative xmlns:adec="http://schemas.microsoft.com/office/drawing/2017/decorative" val="1"/>
              </a:ext>
            </a:extLst>
          </p:cNvPr>
          <p:cNvCxnSpPr>
            <a:cxnSpLocks/>
          </p:cNvCxnSpPr>
          <p:nvPr userDrawn="1"/>
        </p:nvCxnSpPr>
        <p:spPr>
          <a:xfrm>
            <a:off x="838200" y="779020"/>
            <a:ext cx="887569" cy="0"/>
          </a:xfrm>
          <a:prstGeom prst="line">
            <a:avLst/>
          </a:prstGeom>
          <a:ln w="101600">
            <a:solidFill>
              <a:srgbClr val="BA0C2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25539ED-FCAA-414B-A83F-C54A0A68666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728" y="485902"/>
            <a:ext cx="1414272" cy="422317"/>
          </a:xfrm>
          <a:prstGeom prst="rect">
            <a:avLst/>
          </a:prstGeom>
        </p:spPr>
      </p:pic>
      <p:sp>
        <p:nvSpPr>
          <p:cNvPr id="23" name="TextBox 22">
            <a:extLst>
              <a:ext uri="{FF2B5EF4-FFF2-40B4-BE49-F238E27FC236}">
                <a16:creationId xmlns:a16="http://schemas.microsoft.com/office/drawing/2014/main" id="{149CAA60-C757-274E-8777-7160A4ABBB57}"/>
              </a:ext>
              <a:ext uri="{C183D7F6-B498-43B3-948B-1728B52AA6E4}">
                <adec:decorative xmlns:adec="http://schemas.microsoft.com/office/drawing/2017/decorative" val="1"/>
              </a:ext>
            </a:extLst>
          </p:cNvPr>
          <p:cNvSpPr txBox="1"/>
          <p:nvPr userDrawn="1"/>
        </p:nvSpPr>
        <p:spPr>
          <a:xfrm>
            <a:off x="1414130" y="6387234"/>
            <a:ext cx="9527160" cy="215444"/>
          </a:xfrm>
          <a:prstGeom prst="rect">
            <a:avLst/>
          </a:prstGeom>
          <a:noFill/>
        </p:spPr>
        <p:txBody>
          <a:bodyPr wrap="square" lIns="0" tIns="0" rIns="0" bIns="0" rtlCol="0">
            <a:spAutoFit/>
          </a:bodyPr>
          <a:lstStyle/>
          <a:p>
            <a:pPr algn="r"/>
            <a:r>
              <a:rPr lang="en-US" sz="1400" b="1" i="0" dirty="0">
                <a:solidFill>
                  <a:srgbClr val="BFC6CB"/>
                </a:solidFill>
                <a:latin typeface="Buckeye Sans 2 ExtraBold" pitchFamily="2" charset="77"/>
              </a:rPr>
              <a:t>THE OHIO STATE UNIVERSITY COLLEGE OF FOOD, AGRICULTURAL, AND ENVIRONMENTAL SCIENCES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1">
            <a:extLst>
              <a:ext uri="{FF2B5EF4-FFF2-40B4-BE49-F238E27FC236}">
                <a16:creationId xmlns:a16="http://schemas.microsoft.com/office/drawing/2014/main" id="{516F4E05-C49C-6A4D-A9FF-2449FE07F7C4}"/>
              </a:ext>
            </a:extLst>
          </p:cNvPr>
          <p:cNvSpPr>
            <a:spLocks noGrp="1"/>
          </p:cNvSpPr>
          <p:nvPr>
            <p:ph type="body" sz="quarter" idx="19" hasCustomPrompt="1"/>
          </p:nvPr>
        </p:nvSpPr>
        <p:spPr>
          <a:xfrm>
            <a:off x="8151812" y="2026874"/>
            <a:ext cx="3212612" cy="292954"/>
          </a:xfrm>
        </p:spPr>
        <p:txBody>
          <a:bodyPr>
            <a:normAutofit/>
          </a:bodyPr>
          <a:lstStyle>
            <a:lvl1pPr marL="0" indent="0">
              <a:buNone/>
              <a:defRPr sz="1600" b="1" i="0">
                <a:latin typeface="Buckeye Sans 2 ExtraBold" pitchFamily="2" charset="77"/>
              </a:defRPr>
            </a:lvl1pPr>
          </a:lstStyle>
          <a:p>
            <a:pPr lvl="0"/>
            <a:r>
              <a:rPr lang="en-US" dirty="0"/>
              <a:t>CLICK TO EDIT</a:t>
            </a:r>
            <a:br>
              <a:rPr lang="en-US" dirty="0"/>
            </a:br>
            <a:r>
              <a:rPr lang="en-US" dirty="0"/>
              <a:t>MASTER TEXT STYLES</a:t>
            </a:r>
          </a:p>
        </p:txBody>
      </p:sp>
      <p:cxnSp>
        <p:nvCxnSpPr>
          <p:cNvPr id="22" name="Straight Connector 21">
            <a:extLst>
              <a:ext uri="{FF2B5EF4-FFF2-40B4-BE49-F238E27FC236}">
                <a16:creationId xmlns:a16="http://schemas.microsoft.com/office/drawing/2014/main" id="{24C10AE9-62EC-AD40-8DA3-0ED9E14F41A7}"/>
              </a:ext>
              <a:ext uri="{C183D7F6-B498-43B3-948B-1728B52AA6E4}">
                <adec:decorative xmlns:adec="http://schemas.microsoft.com/office/drawing/2017/decorative" val="1"/>
              </a:ext>
            </a:extLst>
          </p:cNvPr>
          <p:cNvCxnSpPr>
            <a:cxnSpLocks/>
          </p:cNvCxnSpPr>
          <p:nvPr userDrawn="1"/>
        </p:nvCxnSpPr>
        <p:spPr>
          <a:xfrm flipV="1">
            <a:off x="7924800"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670668"/>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1">
            <a:extLst>
              <a:ext uri="{FF2B5EF4-FFF2-40B4-BE49-F238E27FC236}">
                <a16:creationId xmlns:a16="http://schemas.microsoft.com/office/drawing/2014/main" id="{C9FF9C85-7555-6345-9178-FCD5246B668F}"/>
              </a:ext>
            </a:extLst>
          </p:cNvPr>
          <p:cNvSpPr>
            <a:spLocks noGrp="1"/>
          </p:cNvSpPr>
          <p:nvPr>
            <p:ph type="body" sz="quarter" idx="18" hasCustomPrompt="1"/>
          </p:nvPr>
        </p:nvSpPr>
        <p:spPr>
          <a:xfrm>
            <a:off x="4475124" y="2026874"/>
            <a:ext cx="3212612" cy="292954"/>
          </a:xfrm>
        </p:spPr>
        <p:txBody>
          <a:bodyPr>
            <a:normAutofit/>
          </a:bodyPr>
          <a:lstStyle>
            <a:lvl1pPr marL="0" indent="0">
              <a:buNone/>
              <a:defRPr sz="1600" b="1" i="0">
                <a:latin typeface="Buckeye Sans 2 ExtraBold" pitchFamily="2" charset="77"/>
              </a:defRPr>
            </a:lvl1pPr>
          </a:lstStyle>
          <a:p>
            <a:pPr lvl="0"/>
            <a:r>
              <a:rPr lang="en-US" dirty="0"/>
              <a:t>CLICK TO EDIT</a:t>
            </a:r>
            <a:br>
              <a:rPr lang="en-US" dirty="0"/>
            </a:br>
            <a:r>
              <a:rPr lang="en-US" dirty="0"/>
              <a:t>MASTER TEXT STYLES</a:t>
            </a:r>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026750"/>
            <a:ext cx="0" cy="418529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658715"/>
            <a:ext cx="3200400" cy="3060729"/>
          </a:xfrm>
        </p:spPr>
        <p:txBody>
          <a:bodyPr>
            <a:noAutofit/>
          </a:bodyPr>
          <a:lstStyle>
            <a:lvl1pPr>
              <a:defRPr sz="2000" b="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1">
            <a:extLst>
              <a:ext uri="{FF2B5EF4-FFF2-40B4-BE49-F238E27FC236}">
                <a16:creationId xmlns:a16="http://schemas.microsoft.com/office/drawing/2014/main" id="{9540926D-FD66-994E-A785-30AB85ADD4CD}"/>
              </a:ext>
            </a:extLst>
          </p:cNvPr>
          <p:cNvSpPr>
            <a:spLocks noGrp="1"/>
          </p:cNvSpPr>
          <p:nvPr>
            <p:ph type="body" sz="quarter" idx="17" hasCustomPrompt="1"/>
          </p:nvPr>
        </p:nvSpPr>
        <p:spPr>
          <a:xfrm>
            <a:off x="831850" y="2026874"/>
            <a:ext cx="3212612" cy="292954"/>
          </a:xfrm>
        </p:spPr>
        <p:txBody>
          <a:bodyPr>
            <a:normAutofit/>
          </a:bodyPr>
          <a:lstStyle>
            <a:lvl1pPr marL="0" indent="0">
              <a:buNone/>
              <a:defRPr sz="1600" b="1" i="0">
                <a:latin typeface="Buckeye Sans 2 ExtraBold" pitchFamily="2" charset="77"/>
              </a:defRPr>
            </a:lvl1pPr>
          </a:lstStyle>
          <a:p>
            <a:pPr lvl="0"/>
            <a:r>
              <a:rPr lang="en-US" dirty="0"/>
              <a:t>CLICK TO EDIT</a:t>
            </a:r>
            <a:br>
              <a:rPr lang="en-US" dirty="0"/>
            </a:br>
            <a:r>
              <a:rPr lang="en-US" dirty="0"/>
              <a:t>MASTER TEXT STYLES</a:t>
            </a:r>
          </a:p>
        </p:txBody>
      </p:sp>
      <p:sp>
        <p:nvSpPr>
          <p:cNvPr id="18" name="Title Placeholder 1">
            <a:extLst>
              <a:ext uri="{FF2B5EF4-FFF2-40B4-BE49-F238E27FC236}">
                <a16:creationId xmlns:a16="http://schemas.microsoft.com/office/drawing/2014/main" id="{DCA6E5B1-C633-8349-8E10-F27EBAC41067}"/>
              </a:ext>
            </a:extLst>
          </p:cNvPr>
          <p:cNvSpPr>
            <a:spLocks noGrp="1"/>
          </p:cNvSpPr>
          <p:nvPr>
            <p:ph type="title"/>
          </p:nvPr>
        </p:nvSpPr>
        <p:spPr>
          <a:xfrm>
            <a:off x="831850" y="1143000"/>
            <a:ext cx="10515600" cy="626548"/>
          </a:xfrm>
          <a:prstGeom prst="rect">
            <a:avLst/>
          </a:prstGeom>
        </p:spPr>
        <p:txBody>
          <a:bodyPr vert="horz" lIns="0" tIns="0" rIns="0" bIns="0" rtlCol="0" anchor="t">
            <a:noAutofit/>
          </a:bodyPr>
          <a:lstStyle>
            <a:lvl1pPr>
              <a:defRPr sz="4400" baseline="0"/>
            </a:lvl1pPr>
          </a:lstStyle>
          <a:p>
            <a:r>
              <a:rPr lang="en-US" dirty="0"/>
              <a:t>Click to edit Master title style</a:t>
            </a:r>
          </a:p>
        </p:txBody>
      </p:sp>
    </p:spTree>
    <p:extLst>
      <p:ext uri="{BB962C8B-B14F-4D97-AF65-F5344CB8AC3E}">
        <p14:creationId xmlns:p14="http://schemas.microsoft.com/office/powerpoint/2010/main" val="1178283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93F026-F013-5949-97C9-E815084B17F3}"/>
              </a:ext>
            </a:extLst>
          </p:cNvPr>
          <p:cNvSpPr>
            <a:spLocks noGrp="1"/>
          </p:cNvSpPr>
          <p:nvPr>
            <p:ph type="title"/>
          </p:nvPr>
        </p:nvSpPr>
        <p:spPr>
          <a:xfrm>
            <a:off x="723900" y="822325"/>
            <a:ext cx="10515600" cy="757093"/>
          </a:xfrm>
          <a:prstGeom prst="rect">
            <a:avLst/>
          </a:prstGeom>
        </p:spPr>
        <p:txBody>
          <a:bodyPr vert="horz" lIns="0" tIns="0" rIns="0" bIns="0" rtlCol="0" anchor="t" anchorCtr="0">
            <a:noAutofit/>
          </a:bodyPr>
          <a:lstStyle/>
          <a:p>
            <a:r>
              <a:rPr lang="en-US" dirty="0"/>
              <a:t>Buckeye Serif Slide Title – 44 pt.</a:t>
            </a:r>
          </a:p>
        </p:txBody>
      </p:sp>
      <p:sp>
        <p:nvSpPr>
          <p:cNvPr id="3" name="Text Placeholder 2">
            <a:extLst>
              <a:ext uri="{FF2B5EF4-FFF2-40B4-BE49-F238E27FC236}">
                <a16:creationId xmlns:a16="http://schemas.microsoft.com/office/drawing/2014/main" id="{B4663D92-DBE9-2F48-BD8C-0BE4E19BF1D1}"/>
              </a:ext>
            </a:extLst>
          </p:cNvPr>
          <p:cNvSpPr>
            <a:spLocks noGrp="1"/>
          </p:cNvSpPr>
          <p:nvPr>
            <p:ph type="body" idx="1"/>
          </p:nvPr>
        </p:nvSpPr>
        <p:spPr>
          <a:xfrm>
            <a:off x="723900" y="1825625"/>
            <a:ext cx="10515600" cy="1831975"/>
          </a:xfrm>
          <a:prstGeom prst="rect">
            <a:avLst/>
          </a:prstGeom>
        </p:spPr>
        <p:txBody>
          <a:bodyPr vert="horz" lIns="0" tIns="0" rIns="0" bIns="0" rtlCol="0">
            <a:noAutofit/>
          </a:bodyPr>
          <a:lstStyle/>
          <a:p>
            <a:pPr lvl="0"/>
            <a:r>
              <a:rPr lang="en-US" dirty="0"/>
              <a:t>Buckeye Sans Bold Subheads – 28 pt.</a:t>
            </a:r>
          </a:p>
          <a:p>
            <a:pPr lvl="1"/>
            <a:r>
              <a:rPr lang="en-US" dirty="0"/>
              <a:t>Buckeye Sans Body Copy – 24 pt.</a:t>
            </a:r>
          </a:p>
          <a:p>
            <a:pPr lvl="2"/>
            <a:r>
              <a:rPr lang="en-US" dirty="0"/>
              <a:t>Buckeye Sans Content Title – 20 pt.</a:t>
            </a:r>
          </a:p>
          <a:p>
            <a:pPr lvl="3"/>
            <a:r>
              <a:rPr lang="en-US" dirty="0"/>
              <a:t>Buckeye Sans Content Text – 18 pt.</a:t>
            </a:r>
          </a:p>
          <a:p>
            <a:pPr lvl="4"/>
            <a:r>
              <a:rPr lang="en-US" dirty="0"/>
              <a:t>Buckeye Sans Chart Content – 16 pt. </a:t>
            </a:r>
          </a:p>
        </p:txBody>
      </p:sp>
      <p:sp>
        <p:nvSpPr>
          <p:cNvPr id="5" name="Rectangle 4">
            <a:extLst>
              <a:ext uri="{FF2B5EF4-FFF2-40B4-BE49-F238E27FC236}">
                <a16:creationId xmlns:a16="http://schemas.microsoft.com/office/drawing/2014/main" id="{4BEE3978-97E0-9448-9201-A2D4DF85005E}"/>
              </a:ext>
            </a:extLst>
          </p:cNvPr>
          <p:cNvSpPr/>
          <p:nvPr userDrawn="1"/>
        </p:nvSpPr>
        <p:spPr>
          <a:xfrm>
            <a:off x="723900" y="4074289"/>
            <a:ext cx="1592484" cy="61345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A0C2F"/>
              </a:solidFill>
            </a:endParaRPr>
          </a:p>
        </p:txBody>
      </p:sp>
      <p:sp>
        <p:nvSpPr>
          <p:cNvPr id="6" name="Rectangle 5">
            <a:extLst>
              <a:ext uri="{FF2B5EF4-FFF2-40B4-BE49-F238E27FC236}">
                <a16:creationId xmlns:a16="http://schemas.microsoft.com/office/drawing/2014/main" id="{9A96AC8A-19FC-1B41-BFFF-70E566E4BDBF}"/>
              </a:ext>
            </a:extLst>
          </p:cNvPr>
          <p:cNvSpPr/>
          <p:nvPr userDrawn="1"/>
        </p:nvSpPr>
        <p:spPr>
          <a:xfrm>
            <a:off x="723900" y="4800600"/>
            <a:ext cx="1592484" cy="613458"/>
          </a:xfrm>
          <a:prstGeom prst="rect">
            <a:avLst/>
          </a:prstGeom>
          <a:solidFill>
            <a:srgbClr val="41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E5CBFA-C861-9A4C-91EB-960BF5379EFA}"/>
              </a:ext>
            </a:extLst>
          </p:cNvPr>
          <p:cNvSpPr/>
          <p:nvPr userDrawn="1"/>
        </p:nvSpPr>
        <p:spPr>
          <a:xfrm>
            <a:off x="723900" y="5562600"/>
            <a:ext cx="1592484" cy="613458"/>
          </a:xfrm>
          <a:prstGeom prst="rect">
            <a:avLst/>
          </a:pr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BB4553-22D1-F74A-9736-55AC86E3465D}"/>
              </a:ext>
            </a:extLst>
          </p:cNvPr>
          <p:cNvSpPr/>
          <p:nvPr userDrawn="1"/>
        </p:nvSpPr>
        <p:spPr>
          <a:xfrm>
            <a:off x="2476500" y="4074289"/>
            <a:ext cx="1592484" cy="613458"/>
          </a:xfrm>
          <a:prstGeom prst="rect">
            <a:avLst/>
          </a:prstGeom>
          <a:solidFill>
            <a:srgbClr val="DF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EE75C8-C12E-E644-A0E9-A5964A28C72B}"/>
              </a:ext>
            </a:extLst>
          </p:cNvPr>
          <p:cNvSpPr/>
          <p:nvPr userDrawn="1"/>
        </p:nvSpPr>
        <p:spPr>
          <a:xfrm>
            <a:off x="2476500" y="4800600"/>
            <a:ext cx="1592484" cy="613458"/>
          </a:xfrm>
          <a:prstGeom prst="rect">
            <a:avLst/>
          </a:prstGeom>
          <a:solidFill>
            <a:srgbClr val="BFC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6288B48-0046-B647-BAFC-67810D7621A8}"/>
              </a:ext>
            </a:extLst>
          </p:cNvPr>
          <p:cNvSpPr/>
          <p:nvPr userDrawn="1"/>
        </p:nvSpPr>
        <p:spPr>
          <a:xfrm>
            <a:off x="2476500" y="5562600"/>
            <a:ext cx="1592484" cy="613458"/>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D80D94-FCCD-DA48-914A-796555BD0653}"/>
              </a:ext>
            </a:extLst>
          </p:cNvPr>
          <p:cNvSpPr/>
          <p:nvPr userDrawn="1"/>
        </p:nvSpPr>
        <p:spPr>
          <a:xfrm>
            <a:off x="4717166" y="4074289"/>
            <a:ext cx="1592484"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3F7B0B-1F6F-6546-92D5-FBD7A96BCCAF}"/>
              </a:ext>
            </a:extLst>
          </p:cNvPr>
          <p:cNvSpPr/>
          <p:nvPr userDrawn="1"/>
        </p:nvSpPr>
        <p:spPr>
          <a:xfrm>
            <a:off x="4717166" y="4800600"/>
            <a:ext cx="1592484" cy="6134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36B3AD-C51C-D447-B1C3-5DB9A79FE5A4}"/>
              </a:ext>
            </a:extLst>
          </p:cNvPr>
          <p:cNvSpPr/>
          <p:nvPr userDrawn="1"/>
        </p:nvSpPr>
        <p:spPr>
          <a:xfrm>
            <a:off x="4717166" y="5562600"/>
            <a:ext cx="1592484" cy="613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F4D259-C779-8640-BB47-CB2EE84ABA9D}"/>
              </a:ext>
            </a:extLst>
          </p:cNvPr>
          <p:cNvSpPr/>
          <p:nvPr userDrawn="1"/>
        </p:nvSpPr>
        <p:spPr>
          <a:xfrm>
            <a:off x="6469766" y="4074289"/>
            <a:ext cx="1592484" cy="613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D122BD-41D2-5A47-9E6B-932D77B9CCBA}"/>
              </a:ext>
            </a:extLst>
          </p:cNvPr>
          <p:cNvSpPr/>
          <p:nvPr userDrawn="1"/>
        </p:nvSpPr>
        <p:spPr>
          <a:xfrm>
            <a:off x="6469766" y="4800600"/>
            <a:ext cx="1592484" cy="613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43C191A-8D6C-DB44-8309-934AA47D884B}"/>
              </a:ext>
            </a:extLst>
          </p:cNvPr>
          <p:cNvSpPr/>
          <p:nvPr userDrawn="1"/>
        </p:nvSpPr>
        <p:spPr>
          <a:xfrm>
            <a:off x="6469766" y="5562600"/>
            <a:ext cx="1592484" cy="6134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965294"/>
      </p:ext>
    </p:extLst>
  </p:cSld>
  <p:clrMap bg1="lt1" tx1="dk1" bg2="lt2" tx2="dk2" accent1="accent1" accent2="accent2" accent3="accent3" accent4="accent4" accent5="accent5" accent6="accent6" hlink="hlink" folHlink="folHlink"/>
  <p:sldLayoutIdLst>
    <p:sldLayoutId id="2147483711" r:id="rId1"/>
    <p:sldLayoutId id="2147483702" r:id="rId2"/>
    <p:sldLayoutId id="2147483704" r:id="rId3"/>
    <p:sldLayoutId id="2147483649" r:id="rId4"/>
    <p:sldLayoutId id="2147483651" r:id="rId5"/>
    <p:sldLayoutId id="2147483658" r:id="rId6"/>
    <p:sldLayoutId id="2147483660" r:id="rId7"/>
    <p:sldLayoutId id="2147483661" r:id="rId8"/>
    <p:sldLayoutId id="2147483676" r:id="rId9"/>
    <p:sldLayoutId id="2147483678" r:id="rId10"/>
    <p:sldLayoutId id="2147483679" r:id="rId11"/>
    <p:sldLayoutId id="2147483662" r:id="rId12"/>
    <p:sldLayoutId id="2147483680" r:id="rId13"/>
    <p:sldLayoutId id="2147483650" r:id="rId14"/>
    <p:sldLayoutId id="2147483706" r:id="rId15"/>
    <p:sldLayoutId id="2147483708" r:id="rId16"/>
    <p:sldLayoutId id="2147483710" r:id="rId17"/>
  </p:sldLayoutIdLst>
  <p:hf sldNum="0" hdr="0" ftr="0" dt="0"/>
  <p:txStyles>
    <p:titleStyle>
      <a:lvl1pPr algn="l" defTabSz="914400" rtl="0" eaLnBrk="1" latinLnBrk="0" hangingPunct="1">
        <a:lnSpc>
          <a:spcPct val="90000"/>
        </a:lnSpc>
        <a:spcBef>
          <a:spcPct val="0"/>
        </a:spcBef>
        <a:buNone/>
        <a:defRPr sz="4400" b="1" i="0" kern="1200">
          <a:solidFill>
            <a:srgbClr val="414443"/>
          </a:solidFill>
          <a:latin typeface="Buckeye Serif 2 Black" pitchFamily="2" charset="77"/>
          <a:ea typeface="Buckeye Serif 2 Black" pitchFamily="2" charset="77"/>
          <a:cs typeface="+mj-cs"/>
        </a:defRPr>
      </a:lvl1pPr>
    </p:titleStyle>
    <p:bodyStyle>
      <a:lvl1pPr marL="233363" indent="-233363" algn="l" defTabSz="914400" rtl="0" eaLnBrk="1" latinLnBrk="0" hangingPunct="1">
        <a:lnSpc>
          <a:spcPct val="90000"/>
        </a:lnSpc>
        <a:spcBef>
          <a:spcPts val="1000"/>
        </a:spcBef>
        <a:buClr>
          <a:srgbClr val="BA0C2F"/>
        </a:buClr>
        <a:buFont typeface="Arial" panose="020B0604020202020204" pitchFamily="34" charset="0"/>
        <a:buChar char="•"/>
        <a:tabLst/>
        <a:defRPr sz="2800" b="1" i="0" kern="1200">
          <a:solidFill>
            <a:srgbClr val="414443"/>
          </a:solidFill>
          <a:latin typeface="Buckeye Sans 2" pitchFamily="2" charset="77"/>
          <a:ea typeface="+mn-ea"/>
          <a:cs typeface="+mn-cs"/>
        </a:defRPr>
      </a:lvl1pPr>
      <a:lvl2pPr marL="233363" indent="-222250" algn="l" defTabSz="914400" rtl="0" eaLnBrk="1" latinLnBrk="0" hangingPunct="1">
        <a:lnSpc>
          <a:spcPct val="90000"/>
        </a:lnSpc>
        <a:spcBef>
          <a:spcPts val="500"/>
        </a:spcBef>
        <a:buClr>
          <a:srgbClr val="BA0C2F"/>
        </a:buClr>
        <a:buFont typeface="Arial" panose="020B0604020202020204" pitchFamily="34" charset="0"/>
        <a:buChar char="•"/>
        <a:tabLst/>
        <a:defRPr sz="2400" b="0" i="0" kern="1200">
          <a:solidFill>
            <a:srgbClr val="414443"/>
          </a:solidFill>
          <a:latin typeface="Buckeye Sans" pitchFamily="2" charset="77"/>
          <a:ea typeface="+mn-ea"/>
          <a:cs typeface="+mn-cs"/>
        </a:defRPr>
      </a:lvl2pPr>
      <a:lvl3pPr marL="233363" indent="-222250" algn="l" defTabSz="914400" rtl="0" eaLnBrk="1" latinLnBrk="0" hangingPunct="1">
        <a:lnSpc>
          <a:spcPct val="90000"/>
        </a:lnSpc>
        <a:spcBef>
          <a:spcPts val="500"/>
        </a:spcBef>
        <a:buClr>
          <a:srgbClr val="BA0C2F"/>
        </a:buClr>
        <a:buFont typeface="Arial" panose="020B0604020202020204" pitchFamily="34" charset="0"/>
        <a:buChar char="•"/>
        <a:tabLst/>
        <a:defRPr sz="2000" b="0" i="0" kern="1200">
          <a:solidFill>
            <a:srgbClr val="414443"/>
          </a:solidFill>
          <a:latin typeface="Buckeye Sans" pitchFamily="2" charset="77"/>
          <a:ea typeface="+mn-ea"/>
          <a:cs typeface="+mn-cs"/>
        </a:defRPr>
      </a:lvl3pPr>
      <a:lvl4pPr marL="234950" indent="-223838" algn="l" defTabSz="914400" rtl="0" eaLnBrk="1" latinLnBrk="0" hangingPunct="1">
        <a:lnSpc>
          <a:spcPct val="90000"/>
        </a:lnSpc>
        <a:spcBef>
          <a:spcPts val="500"/>
        </a:spcBef>
        <a:buClr>
          <a:srgbClr val="BA0C2F"/>
        </a:buClr>
        <a:buFont typeface="Arial" panose="020B0604020202020204" pitchFamily="34" charset="0"/>
        <a:buChar char="•"/>
        <a:tabLst/>
        <a:defRPr sz="1800" b="0" i="0" kern="1200">
          <a:solidFill>
            <a:srgbClr val="414443"/>
          </a:solidFill>
          <a:latin typeface="Buckeye Sans 2" pitchFamily="2" charset="77"/>
          <a:ea typeface="+mn-ea"/>
          <a:cs typeface="+mn-cs"/>
        </a:defRPr>
      </a:lvl4pPr>
      <a:lvl5pPr marL="233363" indent="-222250" algn="l" defTabSz="914400" rtl="0" eaLnBrk="1" latinLnBrk="0" hangingPunct="1">
        <a:lnSpc>
          <a:spcPct val="90000"/>
        </a:lnSpc>
        <a:spcBef>
          <a:spcPts val="500"/>
        </a:spcBef>
        <a:buClr>
          <a:srgbClr val="BA0C2F"/>
        </a:buClr>
        <a:buFont typeface="Arial" panose="020B0604020202020204" pitchFamily="34" charset="0"/>
        <a:buChar char="•"/>
        <a:tabLst/>
        <a:defRPr sz="1600" b="0" i="0" kern="1200">
          <a:solidFill>
            <a:srgbClr val="414443"/>
          </a:solidFill>
          <a:latin typeface="Buckeye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75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E8A7-A57B-4D3F-35EB-C939FB686437}"/>
              </a:ext>
            </a:extLst>
          </p:cNvPr>
          <p:cNvSpPr>
            <a:spLocks noGrp="1"/>
          </p:cNvSpPr>
          <p:nvPr>
            <p:ph type="title"/>
          </p:nvPr>
        </p:nvSpPr>
        <p:spPr/>
        <p:txBody>
          <a:bodyPr/>
          <a:lstStyle/>
          <a:p>
            <a:r>
              <a:rPr lang="en-US" dirty="0"/>
              <a:t>GTAC Student Presentation</a:t>
            </a:r>
          </a:p>
        </p:txBody>
      </p:sp>
      <p:sp>
        <p:nvSpPr>
          <p:cNvPr id="3" name="Text Placeholder 2">
            <a:extLst>
              <a:ext uri="{FF2B5EF4-FFF2-40B4-BE49-F238E27FC236}">
                <a16:creationId xmlns:a16="http://schemas.microsoft.com/office/drawing/2014/main" id="{D015EA76-7A9B-6771-9EF3-35DA51C745B9}"/>
              </a:ext>
            </a:extLst>
          </p:cNvPr>
          <p:cNvSpPr>
            <a:spLocks noGrp="1"/>
          </p:cNvSpPr>
          <p:nvPr>
            <p:ph type="body" sz="quarter" idx="10"/>
          </p:nvPr>
        </p:nvSpPr>
        <p:spPr/>
        <p:txBody>
          <a:bodyPr/>
          <a:lstStyle/>
          <a:p>
            <a:r>
              <a:rPr lang="en-US" dirty="0" err="1"/>
              <a:t>Ryanna</a:t>
            </a:r>
            <a:r>
              <a:rPr lang="en-US" dirty="0"/>
              <a:t> </a:t>
            </a:r>
            <a:r>
              <a:rPr lang="en-US" dirty="0" err="1"/>
              <a:t>Tietje</a:t>
            </a:r>
            <a:endParaRPr lang="en-US" dirty="0"/>
          </a:p>
        </p:txBody>
      </p:sp>
    </p:spTree>
    <p:extLst>
      <p:ext uri="{BB962C8B-B14F-4D97-AF65-F5344CB8AC3E}">
        <p14:creationId xmlns:p14="http://schemas.microsoft.com/office/powerpoint/2010/main" val="1700786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72CD1C-1CE8-D66B-95D4-802328F14589}"/>
              </a:ext>
            </a:extLst>
          </p:cNvPr>
          <p:cNvSpPr>
            <a:spLocks noGrp="1"/>
          </p:cNvSpPr>
          <p:nvPr>
            <p:ph type="body" sz="quarter" idx="13"/>
          </p:nvPr>
        </p:nvSpPr>
        <p:spPr/>
        <p:txBody>
          <a:bodyPr/>
          <a:lstStyle/>
          <a:p>
            <a:pPr marL="342900" indent="-342900">
              <a:buFont typeface="Arial" panose="020B0604020202020204" pitchFamily="34" charset="0"/>
              <a:buChar char="•"/>
            </a:pPr>
            <a:r>
              <a:rPr lang="en-US" dirty="0"/>
              <a:t>Phone: 419-966-1187</a:t>
            </a:r>
          </a:p>
          <a:p>
            <a:pPr marL="342900" indent="-342900">
              <a:buFont typeface="Arial" panose="020B0604020202020204" pitchFamily="34" charset="0"/>
              <a:buChar char="•"/>
            </a:pPr>
            <a:r>
              <a:rPr lang="en-US" dirty="0"/>
              <a:t>Email: Tietje.9@osu.edu</a:t>
            </a:r>
          </a:p>
          <a:p>
            <a:pPr marL="342900" indent="-342900">
              <a:buFont typeface="Arial" panose="020B0604020202020204" pitchFamily="34" charset="0"/>
              <a:buChar char="•"/>
            </a:pPr>
            <a:r>
              <a:rPr lang="en-US" dirty="0"/>
              <a:t>LinkedIn: </a:t>
            </a:r>
            <a:r>
              <a:rPr lang="en-US" dirty="0" err="1"/>
              <a:t>linkedin.com</a:t>
            </a:r>
            <a:r>
              <a:rPr lang="en-US" dirty="0"/>
              <a:t>/in/</a:t>
            </a:r>
            <a:r>
              <a:rPr lang="en-US" dirty="0" err="1"/>
              <a:t>ryanna-tietje</a:t>
            </a:r>
            <a:endParaRPr lang="en-US" dirty="0"/>
          </a:p>
          <a:p>
            <a:endParaRPr lang="en-US" dirty="0"/>
          </a:p>
        </p:txBody>
      </p:sp>
      <p:sp>
        <p:nvSpPr>
          <p:cNvPr id="3" name="Text Placeholder 2">
            <a:extLst>
              <a:ext uri="{FF2B5EF4-FFF2-40B4-BE49-F238E27FC236}">
                <a16:creationId xmlns:a16="http://schemas.microsoft.com/office/drawing/2014/main" id="{C2D5B055-575A-9281-C6A6-5DEA76318161}"/>
              </a:ext>
            </a:extLst>
          </p:cNvPr>
          <p:cNvSpPr>
            <a:spLocks noGrp="1"/>
          </p:cNvSpPr>
          <p:nvPr>
            <p:ph type="body" sz="quarter" idx="14"/>
          </p:nvPr>
        </p:nvSpPr>
        <p:spPr/>
        <p:txBody>
          <a:bodyPr/>
          <a:lstStyle/>
          <a:p>
            <a:r>
              <a:rPr lang="en-US" dirty="0" err="1"/>
              <a:t>Ryanna</a:t>
            </a:r>
            <a:r>
              <a:rPr lang="en-US" dirty="0"/>
              <a:t> </a:t>
            </a:r>
            <a:r>
              <a:rPr lang="en-US" dirty="0" err="1"/>
              <a:t>Tietje</a:t>
            </a:r>
            <a:endParaRPr lang="en-US" dirty="0"/>
          </a:p>
        </p:txBody>
      </p:sp>
      <p:sp>
        <p:nvSpPr>
          <p:cNvPr id="4" name="Title 3">
            <a:extLst>
              <a:ext uri="{FF2B5EF4-FFF2-40B4-BE49-F238E27FC236}">
                <a16:creationId xmlns:a16="http://schemas.microsoft.com/office/drawing/2014/main" id="{67B7145F-C948-BEEB-944A-7A34D4D4DDB4}"/>
              </a:ext>
            </a:extLst>
          </p:cNvPr>
          <p:cNvSpPr>
            <a:spLocks noGrp="1"/>
          </p:cNvSpPr>
          <p:nvPr>
            <p:ph type="title"/>
          </p:nvPr>
        </p:nvSpPr>
        <p:spPr/>
        <p:txBody>
          <a:bodyPr/>
          <a:lstStyle/>
          <a:p>
            <a:r>
              <a:rPr lang="en-US" dirty="0"/>
              <a:t>Connect</a:t>
            </a:r>
          </a:p>
        </p:txBody>
      </p:sp>
      <p:pic>
        <p:nvPicPr>
          <p:cNvPr id="6" name="Picture 5">
            <a:extLst>
              <a:ext uri="{FF2B5EF4-FFF2-40B4-BE49-F238E27FC236}">
                <a16:creationId xmlns:a16="http://schemas.microsoft.com/office/drawing/2014/main" id="{7895FE98-2E33-F1CD-0421-BBE073C21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325" y="3077886"/>
            <a:ext cx="2798792" cy="2798792"/>
          </a:xfrm>
          <a:prstGeom prst="rect">
            <a:avLst/>
          </a:prstGeom>
        </p:spPr>
      </p:pic>
    </p:spTree>
    <p:extLst>
      <p:ext uri="{BB962C8B-B14F-4D97-AF65-F5344CB8AC3E}">
        <p14:creationId xmlns:p14="http://schemas.microsoft.com/office/powerpoint/2010/main" val="2624886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68C308-8FD1-AB05-D70E-D3CEFA1A6517}"/>
              </a:ext>
            </a:extLst>
          </p:cNvPr>
          <p:cNvSpPr>
            <a:spLocks noGrp="1"/>
          </p:cNvSpPr>
          <p:nvPr>
            <p:ph type="body" sz="quarter" idx="13"/>
          </p:nvPr>
        </p:nvSpPr>
        <p:spPr/>
        <p:txBody>
          <a:bodyPr/>
          <a:lstStyle/>
          <a:p>
            <a:pPr marL="342900" indent="-342900">
              <a:buFont typeface="Arial" panose="020B0604020202020204" pitchFamily="34" charset="0"/>
              <a:buChar char="•"/>
            </a:pPr>
            <a:r>
              <a:rPr lang="en-US" dirty="0"/>
              <a:t>Raised on the family farm</a:t>
            </a:r>
          </a:p>
          <a:p>
            <a:pPr marL="342900" indent="-342900">
              <a:buFont typeface="Arial" panose="020B0604020202020204" pitchFamily="34" charset="0"/>
              <a:buChar char="•"/>
            </a:pPr>
            <a:r>
              <a:rPr lang="en-US" dirty="0"/>
              <a:t>Studying Agribusiness and Applied Economics</a:t>
            </a:r>
          </a:p>
        </p:txBody>
      </p:sp>
      <p:sp>
        <p:nvSpPr>
          <p:cNvPr id="3" name="Text Placeholder 2">
            <a:extLst>
              <a:ext uri="{FF2B5EF4-FFF2-40B4-BE49-F238E27FC236}">
                <a16:creationId xmlns:a16="http://schemas.microsoft.com/office/drawing/2014/main" id="{38E35A22-12BE-0A09-264A-6E32D9D5F6C1}"/>
              </a:ext>
            </a:extLst>
          </p:cNvPr>
          <p:cNvSpPr>
            <a:spLocks noGrp="1"/>
          </p:cNvSpPr>
          <p:nvPr>
            <p:ph type="body" sz="quarter" idx="14"/>
          </p:nvPr>
        </p:nvSpPr>
        <p:spPr/>
        <p:txBody>
          <a:bodyPr/>
          <a:lstStyle/>
          <a:p>
            <a:r>
              <a:rPr lang="en-US" dirty="0"/>
              <a:t> </a:t>
            </a:r>
          </a:p>
        </p:txBody>
      </p:sp>
      <p:sp>
        <p:nvSpPr>
          <p:cNvPr id="4" name="Title 3">
            <a:extLst>
              <a:ext uri="{FF2B5EF4-FFF2-40B4-BE49-F238E27FC236}">
                <a16:creationId xmlns:a16="http://schemas.microsoft.com/office/drawing/2014/main" id="{947886F4-BAB0-C3CC-4397-A5AD73C5233C}"/>
              </a:ext>
            </a:extLst>
          </p:cNvPr>
          <p:cNvSpPr>
            <a:spLocks noGrp="1"/>
          </p:cNvSpPr>
          <p:nvPr>
            <p:ph type="title"/>
          </p:nvPr>
        </p:nvSpPr>
        <p:spPr/>
        <p:txBody>
          <a:bodyPr/>
          <a:lstStyle/>
          <a:p>
            <a:r>
              <a:rPr lang="en-US" dirty="0"/>
              <a:t>Background</a:t>
            </a:r>
          </a:p>
        </p:txBody>
      </p:sp>
      <p:pic>
        <p:nvPicPr>
          <p:cNvPr id="6" name="Picture 5">
            <a:extLst>
              <a:ext uri="{FF2B5EF4-FFF2-40B4-BE49-F238E27FC236}">
                <a16:creationId xmlns:a16="http://schemas.microsoft.com/office/drawing/2014/main" id="{D5B48E9A-2E0C-F823-2719-B05916D6FCE8}"/>
              </a:ext>
            </a:extLst>
          </p:cNvPr>
          <p:cNvPicPr>
            <a:picLocks noChangeAspect="1"/>
          </p:cNvPicPr>
          <p:nvPr/>
        </p:nvPicPr>
        <p:blipFill rotWithShape="1">
          <a:blip r:embed="rId3">
            <a:extLst>
              <a:ext uri="{28A0092B-C50C-407E-A947-70E740481C1C}">
                <a14:useLocalDpi xmlns:a14="http://schemas.microsoft.com/office/drawing/2010/main" val="0"/>
              </a:ext>
            </a:extLst>
          </a:blip>
          <a:srcRect l="8803" t="10169" r="8294" b="3760"/>
          <a:stretch/>
        </p:blipFill>
        <p:spPr>
          <a:xfrm>
            <a:off x="2128603" y="3556516"/>
            <a:ext cx="3420715" cy="2524217"/>
          </a:xfrm>
          <a:prstGeom prst="rect">
            <a:avLst/>
          </a:prstGeom>
        </p:spPr>
      </p:pic>
      <p:pic>
        <p:nvPicPr>
          <p:cNvPr id="8" name="Picture 7" descr="A map of the state of ohio&#10;&#10;Description automatically generated">
            <a:extLst>
              <a:ext uri="{FF2B5EF4-FFF2-40B4-BE49-F238E27FC236}">
                <a16:creationId xmlns:a16="http://schemas.microsoft.com/office/drawing/2014/main" id="{CA06061F-29EA-E534-6EC0-2FC1E6FCE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1573" y="1727211"/>
            <a:ext cx="3809989" cy="4127488"/>
          </a:xfrm>
          <a:prstGeom prst="rect">
            <a:avLst/>
          </a:prstGeom>
        </p:spPr>
      </p:pic>
      <p:sp>
        <p:nvSpPr>
          <p:cNvPr id="11" name="5-Point Star 10">
            <a:extLst>
              <a:ext uri="{FF2B5EF4-FFF2-40B4-BE49-F238E27FC236}">
                <a16:creationId xmlns:a16="http://schemas.microsoft.com/office/drawing/2014/main" id="{4D565FB9-7020-F70E-D222-809A650A7108}"/>
              </a:ext>
            </a:extLst>
          </p:cNvPr>
          <p:cNvSpPr/>
          <p:nvPr/>
        </p:nvSpPr>
        <p:spPr>
          <a:xfrm>
            <a:off x="8514412" y="2483216"/>
            <a:ext cx="284813" cy="274974"/>
          </a:xfrm>
          <a:prstGeom prst="star5">
            <a:avLst/>
          </a:prstGeom>
          <a:solidFill>
            <a:srgbClr val="BA0C2F"/>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639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orn harvester pouring grain into a truck&#10;&#10;Description automatically generated with medium confidence">
            <a:extLst>
              <a:ext uri="{FF2B5EF4-FFF2-40B4-BE49-F238E27FC236}">
                <a16:creationId xmlns:a16="http://schemas.microsoft.com/office/drawing/2014/main" id="{8BCAC79C-6B34-96C0-8867-CA895D92AC2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994" b="1994"/>
          <a:stretch>
            <a:fillRect/>
          </a:stretch>
        </p:blipFill>
        <p:spPr>
          <a:xfrm>
            <a:off x="744538" y="454025"/>
            <a:ext cx="4525962" cy="5580063"/>
          </a:xfrm>
        </p:spPr>
      </p:pic>
      <p:sp>
        <p:nvSpPr>
          <p:cNvPr id="3" name="Text Placeholder 2">
            <a:extLst>
              <a:ext uri="{FF2B5EF4-FFF2-40B4-BE49-F238E27FC236}">
                <a16:creationId xmlns:a16="http://schemas.microsoft.com/office/drawing/2014/main" id="{1A93561F-282B-DA9A-6D86-CBE21B71C50B}"/>
              </a:ext>
            </a:extLst>
          </p:cNvPr>
          <p:cNvSpPr>
            <a:spLocks noGrp="1"/>
          </p:cNvSpPr>
          <p:nvPr>
            <p:ph type="body" sz="quarter" idx="13"/>
          </p:nvPr>
        </p:nvSpPr>
        <p:spPr>
          <a:xfrm>
            <a:off x="6096000" y="2044943"/>
            <a:ext cx="4572488" cy="3670057"/>
          </a:xfrm>
        </p:spPr>
        <p:txBody>
          <a:bodyPr/>
          <a:lstStyle/>
          <a:p>
            <a:pPr marL="342900" indent="-342900">
              <a:buFont typeface="Arial" panose="020B0604020202020204" pitchFamily="34" charset="0"/>
              <a:buChar char="•"/>
            </a:pPr>
            <a:r>
              <a:rPr lang="en-US" dirty="0"/>
              <a:t>Student Research Assistant</a:t>
            </a:r>
          </a:p>
          <a:p>
            <a:pPr marL="800100" lvl="1" indent="-342900">
              <a:buFont typeface="Arial" panose="020B0604020202020204" pitchFamily="34" charset="0"/>
              <a:buChar char="•"/>
            </a:pPr>
            <a:r>
              <a:rPr lang="en-US" dirty="0"/>
              <a:t>Collaborate to create the yearly </a:t>
            </a:r>
            <a:r>
              <a:rPr lang="en-US" dirty="0" err="1"/>
              <a:t>eFields</a:t>
            </a:r>
            <a:r>
              <a:rPr lang="en-US" dirty="0"/>
              <a:t> report</a:t>
            </a:r>
          </a:p>
          <a:p>
            <a:pPr marL="1257300" lvl="2" indent="-342900">
              <a:buFont typeface="Arial" panose="020B0604020202020204" pitchFamily="34" charset="0"/>
              <a:buChar char="•"/>
            </a:pPr>
            <a:r>
              <a:rPr lang="en-US" dirty="0"/>
              <a:t>2022</a:t>
            </a:r>
          </a:p>
          <a:p>
            <a:pPr marL="1714500" lvl="3" indent="-342900">
              <a:buFont typeface="Arial" panose="020B0604020202020204" pitchFamily="34" charset="0"/>
              <a:buChar char="•"/>
            </a:pPr>
            <a:r>
              <a:rPr lang="en-US" dirty="0"/>
              <a:t>3,810 Acres</a:t>
            </a:r>
          </a:p>
          <a:p>
            <a:pPr marL="1714500" lvl="3" indent="-342900">
              <a:buFont typeface="Arial" panose="020B0604020202020204" pitchFamily="34" charset="0"/>
              <a:buChar char="•"/>
            </a:pPr>
            <a:r>
              <a:rPr lang="en-US" dirty="0"/>
              <a:t>49 Counties</a:t>
            </a:r>
          </a:p>
          <a:p>
            <a:pPr marL="1714500" lvl="3" indent="-342900">
              <a:buFont typeface="Arial" panose="020B0604020202020204" pitchFamily="34" charset="0"/>
              <a:buChar char="•"/>
            </a:pPr>
            <a:r>
              <a:rPr lang="en-US" dirty="0"/>
              <a:t>292 Research Sites</a:t>
            </a:r>
          </a:p>
          <a:p>
            <a:pPr marL="800100" lvl="1" indent="-342900">
              <a:buFont typeface="Arial" panose="020B0604020202020204" pitchFamily="34" charset="0"/>
              <a:buChar char="•"/>
            </a:pPr>
            <a:r>
              <a:rPr lang="en-US" dirty="0"/>
              <a:t>Assist with data collection and summarization</a:t>
            </a:r>
          </a:p>
          <a:p>
            <a:pPr marL="1257300" lvl="2" indent="-342900">
              <a:buFont typeface="Arial" panose="020B0604020202020204" pitchFamily="34" charset="0"/>
              <a:buChar char="•"/>
            </a:pPr>
            <a:r>
              <a:rPr lang="en-US" dirty="0"/>
              <a:t>Spray Drone Effectiveness</a:t>
            </a:r>
          </a:p>
          <a:p>
            <a:pPr marL="1257300" lvl="2" indent="-342900">
              <a:buFont typeface="Arial" panose="020B0604020202020204" pitchFamily="34" charset="0"/>
              <a:buChar char="•"/>
            </a:pPr>
            <a:r>
              <a:rPr lang="en-US" dirty="0"/>
              <a:t>Soybean Protein Content Study</a:t>
            </a:r>
          </a:p>
          <a:p>
            <a:pPr marL="800100" lvl="1"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32FB3A7E-2F21-F0DD-161C-EFBE933F16E2}"/>
              </a:ext>
            </a:extLst>
          </p:cNvPr>
          <p:cNvSpPr>
            <a:spLocks noGrp="1"/>
          </p:cNvSpPr>
          <p:nvPr>
            <p:ph type="title"/>
          </p:nvPr>
        </p:nvSpPr>
        <p:spPr/>
        <p:txBody>
          <a:bodyPr/>
          <a:lstStyle/>
          <a:p>
            <a:r>
              <a:rPr lang="en-US" dirty="0"/>
              <a:t>Digital Ag Team</a:t>
            </a:r>
          </a:p>
        </p:txBody>
      </p:sp>
    </p:spTree>
    <p:extLst>
      <p:ext uri="{BB962C8B-B14F-4D97-AF65-F5344CB8AC3E}">
        <p14:creationId xmlns:p14="http://schemas.microsoft.com/office/powerpoint/2010/main" val="225391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41FFF-EA88-A943-059C-41371F6737E8}"/>
              </a:ext>
            </a:extLst>
          </p:cNvPr>
          <p:cNvSpPr>
            <a:spLocks noGrp="1"/>
          </p:cNvSpPr>
          <p:nvPr>
            <p:ph type="body" sz="quarter" idx="13"/>
          </p:nvPr>
        </p:nvSpPr>
        <p:spPr/>
        <p:txBody>
          <a:bodyPr/>
          <a:lstStyle/>
          <a:p>
            <a:pPr marL="342900" indent="-342900">
              <a:buFont typeface="Arial" panose="020B0604020202020204" pitchFamily="34" charset="0"/>
              <a:buChar char="•"/>
            </a:pPr>
            <a:r>
              <a:rPr lang="en-US" dirty="0"/>
              <a:t>Branch Intern</a:t>
            </a:r>
          </a:p>
          <a:p>
            <a:pPr marL="800100" lvl="1" indent="-342900">
              <a:buFont typeface="Arial" panose="020B0604020202020204" pitchFamily="34" charset="0"/>
              <a:buChar char="•"/>
            </a:pPr>
            <a:r>
              <a:rPr lang="en-US" dirty="0"/>
              <a:t>Learned duties of: </a:t>
            </a:r>
          </a:p>
          <a:p>
            <a:pPr marL="1257300" lvl="2" indent="-342900">
              <a:buFont typeface="Arial" panose="020B0604020202020204" pitchFamily="34" charset="0"/>
              <a:buChar char="•"/>
            </a:pPr>
            <a:r>
              <a:rPr lang="en-US" dirty="0"/>
              <a:t>Account Officer</a:t>
            </a:r>
          </a:p>
          <a:p>
            <a:pPr marL="1257300" lvl="2" indent="-342900">
              <a:buFont typeface="Arial" panose="020B0604020202020204" pitchFamily="34" charset="0"/>
              <a:buChar char="•"/>
            </a:pPr>
            <a:r>
              <a:rPr lang="en-US" dirty="0"/>
              <a:t>Loan Specialist</a:t>
            </a:r>
          </a:p>
          <a:p>
            <a:pPr marL="1257300" lvl="2" indent="-342900">
              <a:buFont typeface="Arial" panose="020B0604020202020204" pitchFamily="34" charset="0"/>
              <a:buChar char="•"/>
            </a:pPr>
            <a:r>
              <a:rPr lang="en-US" dirty="0"/>
              <a:t>Loan Accountant</a:t>
            </a:r>
          </a:p>
          <a:p>
            <a:pPr marL="1257300" lvl="2" indent="-342900">
              <a:buFont typeface="Arial" panose="020B0604020202020204" pitchFamily="34" charset="0"/>
              <a:buChar char="•"/>
            </a:pPr>
            <a:r>
              <a:rPr lang="en-US" dirty="0"/>
              <a:t>Loan Processor</a:t>
            </a:r>
          </a:p>
          <a:p>
            <a:pPr marL="1257300" lvl="2" indent="-342900">
              <a:buFont typeface="Arial" panose="020B0604020202020204" pitchFamily="34" charset="0"/>
              <a:buChar char="•"/>
            </a:pPr>
            <a:r>
              <a:rPr lang="en-US" dirty="0"/>
              <a:t>Branch Assistant</a:t>
            </a:r>
          </a:p>
        </p:txBody>
      </p:sp>
      <p:sp>
        <p:nvSpPr>
          <p:cNvPr id="3" name="Text Placeholder 2">
            <a:extLst>
              <a:ext uri="{FF2B5EF4-FFF2-40B4-BE49-F238E27FC236}">
                <a16:creationId xmlns:a16="http://schemas.microsoft.com/office/drawing/2014/main" id="{9E572B4A-C52D-9CC1-7930-C05BD71D96F5}"/>
              </a:ext>
            </a:extLst>
          </p:cNvPr>
          <p:cNvSpPr>
            <a:spLocks noGrp="1"/>
          </p:cNvSpPr>
          <p:nvPr>
            <p:ph type="body" sz="quarter" idx="14"/>
          </p:nvPr>
        </p:nvSpPr>
        <p:spPr/>
        <p:txBody>
          <a:bodyPr/>
          <a:lstStyle/>
          <a:p>
            <a:r>
              <a:rPr lang="en-US" dirty="0"/>
              <a:t>Findlay, OH </a:t>
            </a:r>
          </a:p>
        </p:txBody>
      </p:sp>
      <p:sp>
        <p:nvSpPr>
          <p:cNvPr id="4" name="Title 3">
            <a:extLst>
              <a:ext uri="{FF2B5EF4-FFF2-40B4-BE49-F238E27FC236}">
                <a16:creationId xmlns:a16="http://schemas.microsoft.com/office/drawing/2014/main" id="{E9E33C2A-2127-776F-C792-A74082BA6001}"/>
              </a:ext>
            </a:extLst>
          </p:cNvPr>
          <p:cNvSpPr>
            <a:spLocks noGrp="1"/>
          </p:cNvSpPr>
          <p:nvPr>
            <p:ph type="title"/>
          </p:nvPr>
        </p:nvSpPr>
        <p:spPr/>
        <p:txBody>
          <a:bodyPr/>
          <a:lstStyle/>
          <a:p>
            <a:r>
              <a:rPr lang="en-US" dirty="0" err="1"/>
              <a:t>AgCredit</a:t>
            </a:r>
            <a:r>
              <a:rPr lang="en-US" dirty="0"/>
              <a:t>, ACA</a:t>
            </a:r>
          </a:p>
        </p:txBody>
      </p:sp>
    </p:spTree>
    <p:extLst>
      <p:ext uri="{BB962C8B-B14F-4D97-AF65-F5344CB8AC3E}">
        <p14:creationId xmlns:p14="http://schemas.microsoft.com/office/powerpoint/2010/main" val="1208912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75F777F-8784-E93D-D9AF-55BBC1B29E2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723" t="-259" r="-723" b="26122"/>
          <a:stretch/>
        </p:blipFill>
        <p:spPr>
          <a:xfrm>
            <a:off x="430361" y="363538"/>
            <a:ext cx="5417546" cy="5580062"/>
          </a:xfrm>
        </p:spPr>
      </p:pic>
      <p:sp>
        <p:nvSpPr>
          <p:cNvPr id="3" name="Text Placeholder 2">
            <a:extLst>
              <a:ext uri="{FF2B5EF4-FFF2-40B4-BE49-F238E27FC236}">
                <a16:creationId xmlns:a16="http://schemas.microsoft.com/office/drawing/2014/main" id="{F16361C2-E96F-E871-BE3C-4B0718127620}"/>
              </a:ext>
            </a:extLst>
          </p:cNvPr>
          <p:cNvSpPr>
            <a:spLocks noGrp="1"/>
          </p:cNvSpPr>
          <p:nvPr>
            <p:ph type="body" sz="quarter" idx="13"/>
          </p:nvPr>
        </p:nvSpPr>
        <p:spPr/>
        <p:txBody>
          <a:bodyPr/>
          <a:lstStyle/>
          <a:p>
            <a:pPr marL="342900" indent="-342900">
              <a:buFont typeface="Arial" panose="020B0604020202020204" pitchFamily="34" charset="0"/>
              <a:buChar char="•"/>
            </a:pPr>
            <a:r>
              <a:rPr lang="en-US" dirty="0"/>
              <a:t>Grain Risk Management Intern</a:t>
            </a:r>
          </a:p>
          <a:p>
            <a:pPr marL="800100" lvl="1" indent="-342900">
              <a:buFont typeface="Arial" panose="020B0604020202020204" pitchFamily="34" charset="0"/>
              <a:buChar char="•"/>
            </a:pPr>
            <a:r>
              <a:rPr lang="en-US" dirty="0"/>
              <a:t>Analyzed the markets</a:t>
            </a:r>
          </a:p>
          <a:p>
            <a:pPr marL="800100" lvl="1" indent="-342900">
              <a:buFont typeface="Arial" panose="020B0604020202020204" pitchFamily="34" charset="0"/>
              <a:buChar char="•"/>
            </a:pPr>
            <a:r>
              <a:rPr lang="en-US" dirty="0"/>
              <a:t>Worked with Co-ops and farmers across the Great Lakes Region to mitigate risk</a:t>
            </a:r>
          </a:p>
        </p:txBody>
      </p:sp>
      <p:sp>
        <p:nvSpPr>
          <p:cNvPr id="4" name="Title 3">
            <a:extLst>
              <a:ext uri="{FF2B5EF4-FFF2-40B4-BE49-F238E27FC236}">
                <a16:creationId xmlns:a16="http://schemas.microsoft.com/office/drawing/2014/main" id="{58AC2312-1129-B831-948A-6017D70EA8F6}"/>
              </a:ext>
            </a:extLst>
          </p:cNvPr>
          <p:cNvSpPr>
            <a:spLocks noGrp="1"/>
          </p:cNvSpPr>
          <p:nvPr>
            <p:ph type="title"/>
          </p:nvPr>
        </p:nvSpPr>
        <p:spPr/>
        <p:txBody>
          <a:bodyPr/>
          <a:lstStyle/>
          <a:p>
            <a:r>
              <a:rPr lang="en-US" dirty="0" err="1"/>
              <a:t>StoneX</a:t>
            </a:r>
            <a:endParaRPr lang="en-US" dirty="0"/>
          </a:p>
        </p:txBody>
      </p:sp>
      <p:sp>
        <p:nvSpPr>
          <p:cNvPr id="6" name="TextBox 5">
            <a:extLst>
              <a:ext uri="{FF2B5EF4-FFF2-40B4-BE49-F238E27FC236}">
                <a16:creationId xmlns:a16="http://schemas.microsoft.com/office/drawing/2014/main" id="{A7E0031D-CDA7-A95C-4024-295E2C623D44}"/>
              </a:ext>
            </a:extLst>
          </p:cNvPr>
          <p:cNvSpPr txBox="1"/>
          <p:nvPr/>
        </p:nvSpPr>
        <p:spPr>
          <a:xfrm>
            <a:off x="5967663" y="1769548"/>
            <a:ext cx="6096000" cy="523220"/>
          </a:xfrm>
          <a:prstGeom prst="rect">
            <a:avLst/>
          </a:prstGeom>
          <a:noFill/>
        </p:spPr>
        <p:txBody>
          <a:bodyPr wrap="square">
            <a:spAutoFit/>
          </a:bodyPr>
          <a:lstStyle/>
          <a:p>
            <a:r>
              <a:rPr lang="en-US" sz="2800" b="1" dirty="0">
                <a:latin typeface="Buckeye Sans 2" pitchFamily="2" charset="77"/>
              </a:rPr>
              <a:t>Bowling Green, OH</a:t>
            </a:r>
          </a:p>
        </p:txBody>
      </p:sp>
    </p:spTree>
    <p:extLst>
      <p:ext uri="{BB962C8B-B14F-4D97-AF65-F5344CB8AC3E}">
        <p14:creationId xmlns:p14="http://schemas.microsoft.com/office/powerpoint/2010/main" val="577967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E3DC2-608A-866B-22FC-EB516695AAE0}"/>
              </a:ext>
            </a:extLst>
          </p:cNvPr>
          <p:cNvSpPr>
            <a:spLocks noGrp="1"/>
          </p:cNvSpPr>
          <p:nvPr>
            <p:ph type="body" sz="quarter" idx="13"/>
          </p:nvPr>
        </p:nvSpPr>
        <p:spPr/>
        <p:txBody>
          <a:bodyPr/>
          <a:lstStyle/>
          <a:p>
            <a:pPr marL="342900" indent="-342900">
              <a:buFont typeface="Arial" panose="020B0604020202020204" pitchFamily="34" charset="0"/>
              <a:buChar char="•"/>
            </a:pPr>
            <a:r>
              <a:rPr lang="en-US" dirty="0"/>
              <a:t>Financial Planning Intern</a:t>
            </a:r>
          </a:p>
          <a:p>
            <a:pPr marL="800100" lvl="1" indent="-342900">
              <a:buFont typeface="Arial" panose="020B0604020202020204" pitchFamily="34" charset="0"/>
              <a:buChar char="•"/>
            </a:pPr>
            <a:r>
              <a:rPr lang="en-US" dirty="0"/>
              <a:t>Gained exposure to financial planning</a:t>
            </a:r>
          </a:p>
          <a:p>
            <a:pPr marL="800100" lvl="1" indent="-342900">
              <a:buFont typeface="Arial" panose="020B0604020202020204" pitchFamily="34" charset="0"/>
              <a:buChar char="•"/>
            </a:pPr>
            <a:r>
              <a:rPr lang="en-US" dirty="0"/>
              <a:t>Evaluated unique situations of clients across the country</a:t>
            </a:r>
          </a:p>
        </p:txBody>
      </p:sp>
      <p:sp>
        <p:nvSpPr>
          <p:cNvPr id="3" name="Text Placeholder 2">
            <a:extLst>
              <a:ext uri="{FF2B5EF4-FFF2-40B4-BE49-F238E27FC236}">
                <a16:creationId xmlns:a16="http://schemas.microsoft.com/office/drawing/2014/main" id="{4200DBC1-E1CF-2E87-F487-758B8748D3EE}"/>
              </a:ext>
            </a:extLst>
          </p:cNvPr>
          <p:cNvSpPr>
            <a:spLocks noGrp="1"/>
          </p:cNvSpPr>
          <p:nvPr>
            <p:ph type="body" sz="quarter" idx="14"/>
          </p:nvPr>
        </p:nvSpPr>
        <p:spPr/>
        <p:txBody>
          <a:bodyPr/>
          <a:lstStyle/>
          <a:p>
            <a:r>
              <a:rPr lang="en-US" dirty="0" err="1"/>
              <a:t>Columbus,OH</a:t>
            </a:r>
            <a:endParaRPr lang="en-US" dirty="0"/>
          </a:p>
        </p:txBody>
      </p:sp>
      <p:sp>
        <p:nvSpPr>
          <p:cNvPr id="4" name="Title 3">
            <a:extLst>
              <a:ext uri="{FF2B5EF4-FFF2-40B4-BE49-F238E27FC236}">
                <a16:creationId xmlns:a16="http://schemas.microsoft.com/office/drawing/2014/main" id="{0EBB6A7A-9AF1-E076-DCFF-2DC7E801859D}"/>
              </a:ext>
            </a:extLst>
          </p:cNvPr>
          <p:cNvSpPr>
            <a:spLocks noGrp="1"/>
          </p:cNvSpPr>
          <p:nvPr>
            <p:ph type="title"/>
          </p:nvPr>
        </p:nvSpPr>
        <p:spPr/>
        <p:txBody>
          <a:bodyPr/>
          <a:lstStyle/>
          <a:p>
            <a:r>
              <a:rPr lang="en-US" dirty="0" err="1"/>
              <a:t>Antolino</a:t>
            </a:r>
            <a:r>
              <a:rPr lang="en-US" dirty="0"/>
              <a:t> &amp; Associates</a:t>
            </a:r>
          </a:p>
        </p:txBody>
      </p:sp>
    </p:spTree>
    <p:extLst>
      <p:ext uri="{BB962C8B-B14F-4D97-AF65-F5344CB8AC3E}">
        <p14:creationId xmlns:p14="http://schemas.microsoft.com/office/powerpoint/2010/main" val="392706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965856-FEEF-846A-22DC-BFF39DD2C152}"/>
              </a:ext>
            </a:extLst>
          </p:cNvPr>
          <p:cNvSpPr>
            <a:spLocks noGrp="1"/>
          </p:cNvSpPr>
          <p:nvPr>
            <p:ph type="body" sz="quarter" idx="13"/>
          </p:nvPr>
        </p:nvSpPr>
        <p:spPr/>
        <p:txBody>
          <a:bodyPr/>
          <a:lstStyle/>
          <a:p>
            <a:pPr marL="342900" indent="-342900">
              <a:buFont typeface="Arial" panose="020B0604020202020204" pitchFamily="34" charset="0"/>
              <a:buChar char="•"/>
            </a:pPr>
            <a:r>
              <a:rPr lang="en-US" dirty="0"/>
              <a:t>Finance Intern</a:t>
            </a:r>
          </a:p>
          <a:p>
            <a:pPr marL="800100" lvl="1" indent="-342900">
              <a:buFont typeface="Arial" panose="020B0604020202020204" pitchFamily="34" charset="0"/>
              <a:buChar char="•"/>
            </a:pPr>
            <a:r>
              <a:rPr lang="en-US" dirty="0"/>
              <a:t>Diversified agricultural knowledge</a:t>
            </a:r>
          </a:p>
          <a:p>
            <a:pPr marL="800100" lvl="1" indent="-342900">
              <a:buFont typeface="Arial" panose="020B0604020202020204" pitchFamily="34" charset="0"/>
              <a:buChar char="•"/>
            </a:pPr>
            <a:r>
              <a:rPr lang="en-US" dirty="0"/>
              <a:t>Gained a deeper understand of credit and loan underwriting</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DF9EC721-2C78-2423-0378-BA382F559269}"/>
              </a:ext>
            </a:extLst>
          </p:cNvPr>
          <p:cNvSpPr>
            <a:spLocks noGrp="1"/>
          </p:cNvSpPr>
          <p:nvPr>
            <p:ph type="title"/>
          </p:nvPr>
        </p:nvSpPr>
        <p:spPr/>
        <p:txBody>
          <a:bodyPr/>
          <a:lstStyle/>
          <a:p>
            <a:r>
              <a:rPr lang="en-US" dirty="0" err="1"/>
              <a:t>AgriFinancial</a:t>
            </a:r>
            <a:endParaRPr lang="en-US" dirty="0"/>
          </a:p>
        </p:txBody>
      </p:sp>
      <p:sp>
        <p:nvSpPr>
          <p:cNvPr id="6" name="TextBox 5">
            <a:extLst>
              <a:ext uri="{FF2B5EF4-FFF2-40B4-BE49-F238E27FC236}">
                <a16:creationId xmlns:a16="http://schemas.microsoft.com/office/drawing/2014/main" id="{7737E25F-6D0D-F385-AFCA-D3407FC05F59}"/>
              </a:ext>
            </a:extLst>
          </p:cNvPr>
          <p:cNvSpPr txBox="1"/>
          <p:nvPr/>
        </p:nvSpPr>
        <p:spPr>
          <a:xfrm>
            <a:off x="6040098" y="1864772"/>
            <a:ext cx="6096000" cy="523220"/>
          </a:xfrm>
          <a:prstGeom prst="rect">
            <a:avLst/>
          </a:prstGeom>
          <a:noFill/>
        </p:spPr>
        <p:txBody>
          <a:bodyPr wrap="square">
            <a:spAutoFit/>
          </a:bodyPr>
          <a:lstStyle/>
          <a:p>
            <a:r>
              <a:rPr lang="en-US" sz="2800" b="1" dirty="0">
                <a:latin typeface="Buckeye Sans 2" pitchFamily="2" charset="77"/>
              </a:rPr>
              <a:t>Louisville, KY</a:t>
            </a:r>
          </a:p>
        </p:txBody>
      </p:sp>
      <p:pic>
        <p:nvPicPr>
          <p:cNvPr id="10" name="Picture 9">
            <a:extLst>
              <a:ext uri="{FF2B5EF4-FFF2-40B4-BE49-F238E27FC236}">
                <a16:creationId xmlns:a16="http://schemas.microsoft.com/office/drawing/2014/main" id="{215FD4B8-7BCD-A4A7-FECF-FFD0F201CDCF}"/>
              </a:ext>
            </a:extLst>
          </p:cNvPr>
          <p:cNvPicPr>
            <a:picLocks noChangeAspect="1"/>
          </p:cNvPicPr>
          <p:nvPr/>
        </p:nvPicPr>
        <p:blipFill rotWithShape="1">
          <a:blip r:embed="rId3">
            <a:extLst>
              <a:ext uri="{28A0092B-C50C-407E-A947-70E740481C1C}">
                <a14:useLocalDpi xmlns:a14="http://schemas.microsoft.com/office/drawing/2010/main" val="0"/>
              </a:ext>
            </a:extLst>
          </a:blip>
          <a:srcRect t="18948" r="15539" b="2689"/>
          <a:stretch/>
        </p:blipFill>
        <p:spPr>
          <a:xfrm>
            <a:off x="491661" y="586207"/>
            <a:ext cx="2475892" cy="4077234"/>
          </a:xfrm>
          <a:prstGeom prst="rect">
            <a:avLst/>
          </a:prstGeom>
          <a:solidFill>
            <a:srgbClr val="BFC6CB"/>
          </a:solidFill>
        </p:spPr>
      </p:pic>
      <p:pic>
        <p:nvPicPr>
          <p:cNvPr id="8" name="Picture Placeholder 7">
            <a:extLst>
              <a:ext uri="{FF2B5EF4-FFF2-40B4-BE49-F238E27FC236}">
                <a16:creationId xmlns:a16="http://schemas.microsoft.com/office/drawing/2014/main" id="{04183D36-45B5-2DA1-26CB-445554718798}"/>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26096" r="10837" b="20988"/>
          <a:stretch/>
        </p:blipFill>
        <p:spPr>
          <a:xfrm rot="16200000">
            <a:off x="2399132" y="2701580"/>
            <a:ext cx="3253320" cy="3427331"/>
          </a:xfrm>
        </p:spPr>
      </p:pic>
    </p:spTree>
    <p:extLst>
      <p:ext uri="{BB962C8B-B14F-4D97-AF65-F5344CB8AC3E}">
        <p14:creationId xmlns:p14="http://schemas.microsoft.com/office/powerpoint/2010/main" val="31496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9090B-1DC7-48D5-6FF2-F1F07A017880}"/>
              </a:ext>
            </a:extLst>
          </p:cNvPr>
          <p:cNvSpPr>
            <a:spLocks noGrp="1"/>
          </p:cNvSpPr>
          <p:nvPr>
            <p:ph type="body" sz="quarter" idx="13"/>
          </p:nvPr>
        </p:nvSpPr>
        <p:spPr/>
        <p:txBody>
          <a:bodyPr/>
          <a:lstStyle/>
          <a:p>
            <a:pPr marL="342900" indent="-342900">
              <a:buFont typeface="Arial" panose="020B0604020202020204" pitchFamily="34" charset="0"/>
              <a:buChar char="•"/>
            </a:pPr>
            <a:r>
              <a:rPr lang="en-US" dirty="0"/>
              <a:t>Agribusiness Club</a:t>
            </a:r>
          </a:p>
          <a:p>
            <a:pPr marL="342900" indent="-342900">
              <a:buFont typeface="Arial" panose="020B0604020202020204" pitchFamily="34" charset="0"/>
              <a:buChar char="•"/>
            </a:pPr>
            <a:r>
              <a:rPr lang="en-US" dirty="0"/>
              <a:t>Alpha Zeta Partners</a:t>
            </a:r>
          </a:p>
          <a:p>
            <a:pPr marL="342900" indent="-342900">
              <a:buFont typeface="Arial" panose="020B0604020202020204" pitchFamily="34" charset="0"/>
              <a:buChar char="•"/>
            </a:pPr>
            <a:r>
              <a:rPr lang="en-US" dirty="0"/>
              <a:t>Agricultural Systems Management Club</a:t>
            </a:r>
          </a:p>
          <a:p>
            <a:pPr marL="342900" indent="-342900">
              <a:buFont typeface="Arial" panose="020B0604020202020204" pitchFamily="34" charset="0"/>
              <a:buChar char="•"/>
            </a:pPr>
            <a:r>
              <a:rPr lang="en-US" dirty="0"/>
              <a:t>Collegiate Farm Bureau</a:t>
            </a:r>
          </a:p>
          <a:p>
            <a:pPr marL="342900" indent="-342900">
              <a:buFont typeface="Arial" panose="020B0604020202020204" pitchFamily="34" charset="0"/>
              <a:buChar char="•"/>
            </a:pPr>
            <a:r>
              <a:rPr lang="en-US" dirty="0"/>
              <a:t>OSU Honors Peer Mentor</a:t>
            </a:r>
          </a:p>
          <a:p>
            <a:pPr marL="342900" indent="-342900">
              <a:buFont typeface="Arial" panose="020B0604020202020204" pitchFamily="34" charset="0"/>
              <a:buChar char="•"/>
            </a:pPr>
            <a:r>
              <a:rPr lang="en-US" dirty="0"/>
              <a:t>Farm Financial Management and Policy Institute Advisory Council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E37CCE8E-B9EF-2A5F-12DF-E5594E4485F4}"/>
              </a:ext>
            </a:extLst>
          </p:cNvPr>
          <p:cNvSpPr>
            <a:spLocks noGrp="1"/>
          </p:cNvSpPr>
          <p:nvPr>
            <p:ph type="body" sz="quarter" idx="14"/>
          </p:nvPr>
        </p:nvSpPr>
        <p:spPr/>
        <p:txBody>
          <a:bodyPr/>
          <a:lstStyle/>
          <a:p>
            <a:r>
              <a:rPr lang="en-US" dirty="0"/>
              <a:t>August 2020-May 2024</a:t>
            </a:r>
          </a:p>
        </p:txBody>
      </p:sp>
      <p:sp>
        <p:nvSpPr>
          <p:cNvPr id="4" name="Title 3">
            <a:extLst>
              <a:ext uri="{FF2B5EF4-FFF2-40B4-BE49-F238E27FC236}">
                <a16:creationId xmlns:a16="http://schemas.microsoft.com/office/drawing/2014/main" id="{B737A8D6-2602-3AA9-9CEE-A1A3D53047BD}"/>
              </a:ext>
            </a:extLst>
          </p:cNvPr>
          <p:cNvSpPr>
            <a:spLocks noGrp="1"/>
          </p:cNvSpPr>
          <p:nvPr>
            <p:ph type="title"/>
          </p:nvPr>
        </p:nvSpPr>
        <p:spPr/>
        <p:txBody>
          <a:bodyPr/>
          <a:lstStyle/>
          <a:p>
            <a:r>
              <a:rPr lang="en-US" dirty="0"/>
              <a:t>Ohio State Involvement</a:t>
            </a:r>
          </a:p>
        </p:txBody>
      </p:sp>
      <p:pic>
        <p:nvPicPr>
          <p:cNvPr id="6" name="Picture 5">
            <a:extLst>
              <a:ext uri="{FF2B5EF4-FFF2-40B4-BE49-F238E27FC236}">
                <a16:creationId xmlns:a16="http://schemas.microsoft.com/office/drawing/2014/main" id="{13F6CE25-EC36-9FAC-CF8A-8DE66434E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242227" y="1456274"/>
            <a:ext cx="4366481" cy="3274861"/>
          </a:xfrm>
          <a:prstGeom prst="rect">
            <a:avLst/>
          </a:prstGeom>
        </p:spPr>
      </p:pic>
    </p:spTree>
    <p:extLst>
      <p:ext uri="{BB962C8B-B14F-4D97-AF65-F5344CB8AC3E}">
        <p14:creationId xmlns:p14="http://schemas.microsoft.com/office/powerpoint/2010/main" val="383777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D00069-6C67-1593-DEC1-09A96E44199C}"/>
              </a:ext>
            </a:extLst>
          </p:cNvPr>
          <p:cNvSpPr>
            <a:spLocks noGrp="1"/>
          </p:cNvSpPr>
          <p:nvPr>
            <p:ph type="body" sz="quarter" idx="13"/>
          </p:nvPr>
        </p:nvSpPr>
        <p:spPr/>
        <p:txBody>
          <a:bodyPr/>
          <a:lstStyle/>
          <a:p>
            <a:pPr marL="342900" indent="-342900">
              <a:buFont typeface="Arial" panose="020B0604020202020204" pitchFamily="34" charset="0"/>
              <a:buChar char="•"/>
            </a:pPr>
            <a:r>
              <a:rPr lang="en-US" dirty="0"/>
              <a:t>Conducting research on farm succession planning</a:t>
            </a:r>
          </a:p>
          <a:p>
            <a:pPr marL="342900" indent="-342900">
              <a:buFont typeface="Arial" panose="020B0604020202020204" pitchFamily="34" charset="0"/>
              <a:buChar char="•"/>
            </a:pPr>
            <a:r>
              <a:rPr lang="en-US" dirty="0"/>
              <a:t>Contribute to the family farm</a:t>
            </a:r>
          </a:p>
        </p:txBody>
      </p:sp>
      <p:sp>
        <p:nvSpPr>
          <p:cNvPr id="3" name="Text Placeholder 2">
            <a:extLst>
              <a:ext uri="{FF2B5EF4-FFF2-40B4-BE49-F238E27FC236}">
                <a16:creationId xmlns:a16="http://schemas.microsoft.com/office/drawing/2014/main" id="{669C6BFC-8BD7-DC3C-DE51-01084884EBE1}"/>
              </a:ext>
            </a:extLst>
          </p:cNvPr>
          <p:cNvSpPr>
            <a:spLocks noGrp="1"/>
          </p:cNvSpPr>
          <p:nvPr>
            <p:ph type="body" sz="quarter" idx="14"/>
          </p:nvPr>
        </p:nvSpPr>
        <p:spPr/>
        <p:txBody>
          <a:bodyPr/>
          <a:lstStyle/>
          <a:p>
            <a:r>
              <a:rPr lang="en-US" dirty="0"/>
              <a:t>Graduation May 2024	</a:t>
            </a:r>
          </a:p>
        </p:txBody>
      </p:sp>
      <p:sp>
        <p:nvSpPr>
          <p:cNvPr id="4" name="Title 3">
            <a:extLst>
              <a:ext uri="{FF2B5EF4-FFF2-40B4-BE49-F238E27FC236}">
                <a16:creationId xmlns:a16="http://schemas.microsoft.com/office/drawing/2014/main" id="{FBD876F5-3C24-C436-6F62-2047DDFCC7C5}"/>
              </a:ext>
            </a:extLst>
          </p:cNvPr>
          <p:cNvSpPr>
            <a:spLocks noGrp="1"/>
          </p:cNvSpPr>
          <p:nvPr>
            <p:ph type="title"/>
          </p:nvPr>
        </p:nvSpPr>
        <p:spPr/>
        <p:txBody>
          <a:bodyPr/>
          <a:lstStyle/>
          <a:p>
            <a:r>
              <a:rPr lang="en-US" dirty="0"/>
              <a:t>My Future</a:t>
            </a:r>
          </a:p>
        </p:txBody>
      </p:sp>
    </p:spTree>
    <p:extLst>
      <p:ext uri="{BB962C8B-B14F-4D97-AF65-F5344CB8AC3E}">
        <p14:creationId xmlns:p14="http://schemas.microsoft.com/office/powerpoint/2010/main" val="35863712"/>
      </p:ext>
    </p:extLst>
  </p:cSld>
  <p:clrMapOvr>
    <a:masterClrMapping/>
  </p:clrMapOvr>
</p:sld>
</file>

<file path=ppt/theme/theme1.xml><?xml version="1.0" encoding="utf-8"?>
<a:theme xmlns:a="http://schemas.openxmlformats.org/drawingml/2006/main" name="1. Title Slides">
  <a:themeElements>
    <a:clrScheme name="CFAES Color Palette">
      <a:dk1>
        <a:srgbClr val="414444"/>
      </a:dk1>
      <a:lt1>
        <a:srgbClr val="FFFFFF"/>
      </a:lt1>
      <a:dk2>
        <a:srgbClr val="BA0C2E"/>
      </a:dk2>
      <a:lt2>
        <a:srgbClr val="BEC6CA"/>
      </a:lt2>
      <a:accent1>
        <a:srgbClr val="40B5E5"/>
      </a:accent1>
      <a:accent2>
        <a:srgbClr val="FF6A39"/>
      </a:accent2>
      <a:accent3>
        <a:srgbClr val="8DDD64"/>
      </a:accent3>
      <a:accent4>
        <a:srgbClr val="830065"/>
      </a:accent4>
      <a:accent5>
        <a:srgbClr val="6EBAAB"/>
      </a:accent5>
      <a:accent6>
        <a:srgbClr val="25686C"/>
      </a:accent6>
      <a:hlink>
        <a:srgbClr val="70061B"/>
      </a:hlink>
      <a:folHlink>
        <a:srgbClr val="A7B0B7"/>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f2d4078-26a7-4a40-989d-c2c0a9f0027f">
      <Terms xmlns="http://schemas.microsoft.com/office/infopath/2007/PartnerControls"/>
    </lcf76f155ced4ddcb4097134ff3c332f>
    <TaxCatchAll xmlns="31b17b7b-23e4-4175-95b1-4fbcf50dbe5a" xsi:nil="true"/>
    <SharedWithUsers xmlns="31b17b7b-23e4-4175-95b1-4fbcf50dbe5a">
      <UserInfo>
        <DisplayName>Karuppuchamy, Veeramani</DisplayName>
        <AccountId>2902</AccountId>
        <AccountType/>
      </UserInfo>
      <UserInfo>
        <DisplayName>Salian, Anusha V.</DisplayName>
        <AccountId>9496</AccountId>
        <AccountType/>
      </UserInfo>
      <UserInfo>
        <DisplayName>Maitland, Evita</DisplayName>
        <AccountId>35026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43608BE603E54D9A7D5B80983EA31B" ma:contentTypeVersion="14" ma:contentTypeDescription="Create a new document." ma:contentTypeScope="" ma:versionID="d42e056c1c7956c238a4ebab4600a37a">
  <xsd:schema xmlns:xsd="http://www.w3.org/2001/XMLSchema" xmlns:xs="http://www.w3.org/2001/XMLSchema" xmlns:p="http://schemas.microsoft.com/office/2006/metadata/properties" xmlns:ns2="cf2d4078-26a7-4a40-989d-c2c0a9f0027f" xmlns:ns3="31b17b7b-23e4-4175-95b1-4fbcf50dbe5a" targetNamespace="http://schemas.microsoft.com/office/2006/metadata/properties" ma:root="true" ma:fieldsID="a77c090a77f9d5a78286e09a15a84985" ns2:_="" ns3:_="">
    <xsd:import namespace="cf2d4078-26a7-4a40-989d-c2c0a9f0027f"/>
    <xsd:import namespace="31b17b7b-23e4-4175-95b1-4fbcf50dbe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d4078-26a7-4a40-989d-c2c0a9f002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b17b7b-23e4-4175-95b1-4fbcf50dbe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899660d-da12-452d-9234-8cef406b7000}" ma:internalName="TaxCatchAll" ma:showField="CatchAllData" ma:web="31b17b7b-23e4-4175-95b1-4fbcf50dbe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3690BB-E72A-47F8-9B1C-36230695E814}">
  <ds:schemaRefs>
    <ds:schemaRef ds:uri="http://schemas.microsoft.com/office/2006/metadata/properties"/>
    <ds:schemaRef ds:uri="http://schemas.microsoft.com/office/infopath/2007/PartnerControls"/>
    <ds:schemaRef ds:uri="cf2d4078-26a7-4a40-989d-c2c0a9f0027f"/>
    <ds:schemaRef ds:uri="31b17b7b-23e4-4175-95b1-4fbcf50dbe5a"/>
  </ds:schemaRefs>
</ds:datastoreItem>
</file>

<file path=customXml/itemProps2.xml><?xml version="1.0" encoding="utf-8"?>
<ds:datastoreItem xmlns:ds="http://schemas.openxmlformats.org/officeDocument/2006/customXml" ds:itemID="{A03D30CD-A970-406F-8B7D-80195EB47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2d4078-26a7-4a40-989d-c2c0a9f0027f"/>
    <ds:schemaRef ds:uri="31b17b7b-23e4-4175-95b1-4fbcf50dbe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F21EED-94CF-4336-AAB1-2570D257A4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16331</TotalTime>
  <Words>994</Words>
  <Application>Microsoft Macintosh PowerPoint</Application>
  <PresentationFormat>Widescreen</PresentationFormat>
  <Paragraphs>73</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Buckeye Sans</vt:lpstr>
      <vt:lpstr>Buckeye Sans 2</vt:lpstr>
      <vt:lpstr>Buckeye Sans 2 ExtraBold</vt:lpstr>
      <vt:lpstr>Buckeye Serif 2 Black</vt:lpstr>
      <vt:lpstr>1. Title Slides</vt:lpstr>
      <vt:lpstr>GTAC Student Presentation</vt:lpstr>
      <vt:lpstr>Background</vt:lpstr>
      <vt:lpstr>Digital Ag Team</vt:lpstr>
      <vt:lpstr>AgCredit, ACA</vt:lpstr>
      <vt:lpstr>StoneX</vt:lpstr>
      <vt:lpstr>Antolino &amp; Associates</vt:lpstr>
      <vt:lpstr>AgriFinancial</vt:lpstr>
      <vt:lpstr>Ohio State Involvement</vt:lpstr>
      <vt:lpstr>My Future</vt:lpstr>
      <vt:lpstr>Connect</vt:lpstr>
    </vt:vector>
  </TitlesOfParts>
  <Manager>Kim Brown</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CFAES PowerPoint Presentation-2022</dc:title>
  <dc:subject/>
  <dc:creator>CFAES Brand Team</dc:creator>
  <cp:keywords/>
  <dc:description/>
  <cp:lastModifiedBy>Tietje, Ryanna</cp:lastModifiedBy>
  <cp:revision>147</cp:revision>
  <dcterms:created xsi:type="dcterms:W3CDTF">2021-09-24T16:29:17Z</dcterms:created>
  <dcterms:modified xsi:type="dcterms:W3CDTF">2023-11-14T21:31:11Z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0x0101008A43608BE603E54D9A7D5B80983EA31B</vt:lpwstr>
  </property>
  <property fmtid="{D5CDD505-2E9C-101B-9397-08002B2CF9AE}" pid="3" name="MediaServiceImageTags">
    <vt:lpwstr/>
  </property>
</Properties>
</file>