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3" r:id="rId3"/>
    <p:sldId id="259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D0F3D-8758-4404-8C4E-6CA76A331648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</dgm:pt>
    <dgm:pt modelId="{ECE91061-CCF4-4A96-9D6B-224A99F334B9}">
      <dgm:prSet phldrT="[Text]" custT="1"/>
      <dgm:spPr/>
      <dgm:t>
        <a:bodyPr/>
        <a:lstStyle/>
        <a:p>
          <a:pPr algn="l"/>
          <a:r>
            <a:rPr lang="en-US" sz="2200" dirty="0"/>
            <a:t>PhD in Business Administration with a concentration in Agribusiness</a:t>
          </a:r>
        </a:p>
      </dgm:t>
    </dgm:pt>
    <dgm:pt modelId="{0B93D7B4-F580-487E-BBFF-113075ED8886}" type="parTrans" cxnId="{D9F94496-8B16-4370-AE02-FC17A842636F}">
      <dgm:prSet/>
      <dgm:spPr/>
      <dgm:t>
        <a:bodyPr/>
        <a:lstStyle/>
        <a:p>
          <a:endParaRPr lang="en-US"/>
        </a:p>
      </dgm:t>
    </dgm:pt>
    <dgm:pt modelId="{0BBCA603-0717-408C-BD6C-DD16F1D8A884}" type="sibTrans" cxnId="{D9F94496-8B16-4370-AE02-FC17A842636F}">
      <dgm:prSet/>
      <dgm:spPr/>
      <dgm:t>
        <a:bodyPr/>
        <a:lstStyle/>
        <a:p>
          <a:endParaRPr lang="en-US"/>
        </a:p>
      </dgm:t>
    </dgm:pt>
    <dgm:pt modelId="{29908C81-FBD3-4178-8E02-7317FCE094A8}">
      <dgm:prSet phldrT="[Text]" custT="1"/>
      <dgm:spPr/>
      <dgm:t>
        <a:bodyPr/>
        <a:lstStyle/>
        <a:p>
          <a:pPr algn="l"/>
          <a:r>
            <a:rPr lang="en-US" sz="2200" dirty="0"/>
            <a:t>Masters of Business Administration (MBA)</a:t>
          </a:r>
        </a:p>
        <a:p>
          <a:pPr algn="l"/>
          <a:r>
            <a:rPr lang="en-US" sz="2200" dirty="0"/>
            <a:t>Masters of Science in Agricultural Economics  </a:t>
          </a:r>
        </a:p>
      </dgm:t>
    </dgm:pt>
    <dgm:pt modelId="{C4689619-CE3A-4861-8407-AB7FEFE74E95}" type="parTrans" cxnId="{8D015AAB-BCDE-4A6F-8F5A-03CC176253CE}">
      <dgm:prSet/>
      <dgm:spPr/>
      <dgm:t>
        <a:bodyPr/>
        <a:lstStyle/>
        <a:p>
          <a:endParaRPr lang="en-US"/>
        </a:p>
      </dgm:t>
    </dgm:pt>
    <dgm:pt modelId="{FF93BB0E-E92B-431F-84DB-DC6ED533B8BD}" type="sibTrans" cxnId="{8D015AAB-BCDE-4A6F-8F5A-03CC176253CE}">
      <dgm:prSet/>
      <dgm:spPr/>
      <dgm:t>
        <a:bodyPr/>
        <a:lstStyle/>
        <a:p>
          <a:endParaRPr lang="en-US"/>
        </a:p>
      </dgm:t>
    </dgm:pt>
    <dgm:pt modelId="{3E31F13B-02BE-47E1-929A-CB1EB72D32B1}">
      <dgm:prSet phldrT="[Text]" custT="1"/>
      <dgm:spPr/>
      <dgm:t>
        <a:bodyPr/>
        <a:lstStyle/>
        <a:p>
          <a:pPr algn="l"/>
          <a:r>
            <a:rPr lang="en-US" sz="2200" dirty="0"/>
            <a:t>Dual Bachelors of Science in Food &amp; Agricultural Economics ; Global Studies</a:t>
          </a:r>
        </a:p>
      </dgm:t>
    </dgm:pt>
    <dgm:pt modelId="{16A4FCCF-7651-4283-A617-B6CAC34A24DE}" type="parTrans" cxnId="{312C3D5D-53E6-43CC-BEB2-ABE04D27ABFF}">
      <dgm:prSet/>
      <dgm:spPr/>
      <dgm:t>
        <a:bodyPr/>
        <a:lstStyle/>
        <a:p>
          <a:endParaRPr lang="en-US"/>
        </a:p>
      </dgm:t>
    </dgm:pt>
    <dgm:pt modelId="{B55C1AA3-C4BF-4768-97B1-DBB1364D554D}" type="sibTrans" cxnId="{312C3D5D-53E6-43CC-BEB2-ABE04D27ABFF}">
      <dgm:prSet/>
      <dgm:spPr/>
      <dgm:t>
        <a:bodyPr/>
        <a:lstStyle/>
        <a:p>
          <a:endParaRPr lang="en-US"/>
        </a:p>
      </dgm:t>
    </dgm:pt>
    <dgm:pt modelId="{BFED4B2F-ADE3-4DEB-9C4F-7117B2D51D41}" type="pres">
      <dgm:prSet presAssocID="{DD5D0F3D-8758-4404-8C4E-6CA76A331648}" presName="linearFlow" presStyleCnt="0">
        <dgm:presLayoutVars>
          <dgm:dir/>
          <dgm:resizeHandles val="exact"/>
        </dgm:presLayoutVars>
      </dgm:prSet>
      <dgm:spPr/>
    </dgm:pt>
    <dgm:pt modelId="{858ABA29-527B-435B-8C3E-AAB8791D8472}" type="pres">
      <dgm:prSet presAssocID="{ECE91061-CCF4-4A96-9D6B-224A99F334B9}" presName="composite" presStyleCnt="0"/>
      <dgm:spPr/>
    </dgm:pt>
    <dgm:pt modelId="{46A711CA-1761-4126-B143-463A5B591770}" type="pres">
      <dgm:prSet presAssocID="{ECE91061-CCF4-4A96-9D6B-224A99F334B9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0F58B9C-59ED-440F-97D1-3928732F65B5}" type="pres">
      <dgm:prSet presAssocID="{ECE91061-CCF4-4A96-9D6B-224A99F334B9}" presName="txShp" presStyleLbl="node1" presStyleIdx="0" presStyleCnt="3">
        <dgm:presLayoutVars>
          <dgm:bulletEnabled val="1"/>
        </dgm:presLayoutVars>
      </dgm:prSet>
      <dgm:spPr/>
    </dgm:pt>
    <dgm:pt modelId="{11D5D7D2-7BA8-4254-B02C-7F11D333D691}" type="pres">
      <dgm:prSet presAssocID="{0BBCA603-0717-408C-BD6C-DD16F1D8A884}" presName="spacing" presStyleCnt="0"/>
      <dgm:spPr/>
    </dgm:pt>
    <dgm:pt modelId="{01F5B8B1-BF2E-4DBD-84C1-E8438861A498}" type="pres">
      <dgm:prSet presAssocID="{29908C81-FBD3-4178-8E02-7317FCE094A8}" presName="composite" presStyleCnt="0"/>
      <dgm:spPr/>
    </dgm:pt>
    <dgm:pt modelId="{52270727-089D-4563-B022-5D6E4D80790F}" type="pres">
      <dgm:prSet presAssocID="{29908C81-FBD3-4178-8E02-7317FCE094A8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9B3ED0C-4ACA-45A5-9061-1445753C965C}" type="pres">
      <dgm:prSet presAssocID="{29908C81-FBD3-4178-8E02-7317FCE094A8}" presName="txShp" presStyleLbl="node1" presStyleIdx="1" presStyleCnt="3">
        <dgm:presLayoutVars>
          <dgm:bulletEnabled val="1"/>
        </dgm:presLayoutVars>
      </dgm:prSet>
      <dgm:spPr/>
    </dgm:pt>
    <dgm:pt modelId="{3E383393-0549-4131-90B3-CC2839CFC547}" type="pres">
      <dgm:prSet presAssocID="{FF93BB0E-E92B-431F-84DB-DC6ED533B8BD}" presName="spacing" presStyleCnt="0"/>
      <dgm:spPr/>
    </dgm:pt>
    <dgm:pt modelId="{86F27FF3-20EB-49F8-9217-4DFEAA336562}" type="pres">
      <dgm:prSet presAssocID="{3E31F13B-02BE-47E1-929A-CB1EB72D32B1}" presName="composite" presStyleCnt="0"/>
      <dgm:spPr/>
    </dgm:pt>
    <dgm:pt modelId="{1F5BCAE5-FB8D-493F-85BE-07E794E414F4}" type="pres">
      <dgm:prSet presAssocID="{3E31F13B-02BE-47E1-929A-CB1EB72D32B1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0843FA-CD64-489A-87BB-8A5B62A4E332}" type="pres">
      <dgm:prSet presAssocID="{3E31F13B-02BE-47E1-929A-CB1EB72D32B1}" presName="txShp" presStyleLbl="node1" presStyleIdx="2" presStyleCnt="3">
        <dgm:presLayoutVars>
          <dgm:bulletEnabled val="1"/>
        </dgm:presLayoutVars>
      </dgm:prSet>
      <dgm:spPr/>
    </dgm:pt>
  </dgm:ptLst>
  <dgm:cxnLst>
    <dgm:cxn modelId="{312C3D5D-53E6-43CC-BEB2-ABE04D27ABFF}" srcId="{DD5D0F3D-8758-4404-8C4E-6CA76A331648}" destId="{3E31F13B-02BE-47E1-929A-CB1EB72D32B1}" srcOrd="2" destOrd="0" parTransId="{16A4FCCF-7651-4283-A617-B6CAC34A24DE}" sibTransId="{B55C1AA3-C4BF-4768-97B1-DBB1364D554D}"/>
    <dgm:cxn modelId="{076E7777-25F8-4FB6-A186-5C6A720E1C46}" type="presOf" srcId="{DD5D0F3D-8758-4404-8C4E-6CA76A331648}" destId="{BFED4B2F-ADE3-4DEB-9C4F-7117B2D51D41}" srcOrd="0" destOrd="0" presId="urn:microsoft.com/office/officeart/2005/8/layout/vList3"/>
    <dgm:cxn modelId="{D9F94496-8B16-4370-AE02-FC17A842636F}" srcId="{DD5D0F3D-8758-4404-8C4E-6CA76A331648}" destId="{ECE91061-CCF4-4A96-9D6B-224A99F334B9}" srcOrd="0" destOrd="0" parTransId="{0B93D7B4-F580-487E-BBFF-113075ED8886}" sibTransId="{0BBCA603-0717-408C-BD6C-DD16F1D8A884}"/>
    <dgm:cxn modelId="{F3AC85A5-3F0E-4269-ACDD-D9B58D95BDFF}" type="presOf" srcId="{ECE91061-CCF4-4A96-9D6B-224A99F334B9}" destId="{A0F58B9C-59ED-440F-97D1-3928732F65B5}" srcOrd="0" destOrd="0" presId="urn:microsoft.com/office/officeart/2005/8/layout/vList3"/>
    <dgm:cxn modelId="{8D015AAB-BCDE-4A6F-8F5A-03CC176253CE}" srcId="{DD5D0F3D-8758-4404-8C4E-6CA76A331648}" destId="{29908C81-FBD3-4178-8E02-7317FCE094A8}" srcOrd="1" destOrd="0" parTransId="{C4689619-CE3A-4861-8407-AB7FEFE74E95}" sibTransId="{FF93BB0E-E92B-431F-84DB-DC6ED533B8BD}"/>
    <dgm:cxn modelId="{EAB6A6C4-3A9B-4A37-A951-9EF3E047FD78}" type="presOf" srcId="{3E31F13B-02BE-47E1-929A-CB1EB72D32B1}" destId="{1A0843FA-CD64-489A-87BB-8A5B62A4E332}" srcOrd="0" destOrd="0" presId="urn:microsoft.com/office/officeart/2005/8/layout/vList3"/>
    <dgm:cxn modelId="{D0712FFA-89E7-4A52-BCF0-BB8DCE033140}" type="presOf" srcId="{29908C81-FBD3-4178-8E02-7317FCE094A8}" destId="{B9B3ED0C-4ACA-45A5-9061-1445753C965C}" srcOrd="0" destOrd="0" presId="urn:microsoft.com/office/officeart/2005/8/layout/vList3"/>
    <dgm:cxn modelId="{5FEFDB5D-8DF9-4627-A5D1-310E9CC4E2AA}" type="presParOf" srcId="{BFED4B2F-ADE3-4DEB-9C4F-7117B2D51D41}" destId="{858ABA29-527B-435B-8C3E-AAB8791D8472}" srcOrd="0" destOrd="0" presId="urn:microsoft.com/office/officeart/2005/8/layout/vList3"/>
    <dgm:cxn modelId="{037AB941-B7BB-44A6-ADC7-87E68B7ADE83}" type="presParOf" srcId="{858ABA29-527B-435B-8C3E-AAB8791D8472}" destId="{46A711CA-1761-4126-B143-463A5B591770}" srcOrd="0" destOrd="0" presId="urn:microsoft.com/office/officeart/2005/8/layout/vList3"/>
    <dgm:cxn modelId="{1810C1E8-83A0-4592-8E82-556B1B85E669}" type="presParOf" srcId="{858ABA29-527B-435B-8C3E-AAB8791D8472}" destId="{A0F58B9C-59ED-440F-97D1-3928732F65B5}" srcOrd="1" destOrd="0" presId="urn:microsoft.com/office/officeart/2005/8/layout/vList3"/>
    <dgm:cxn modelId="{F7EC702E-27B8-43DF-AACA-5E660BB61605}" type="presParOf" srcId="{BFED4B2F-ADE3-4DEB-9C4F-7117B2D51D41}" destId="{11D5D7D2-7BA8-4254-B02C-7F11D333D691}" srcOrd="1" destOrd="0" presId="urn:microsoft.com/office/officeart/2005/8/layout/vList3"/>
    <dgm:cxn modelId="{37FA0C8A-68CF-4394-9B3E-01976F827384}" type="presParOf" srcId="{BFED4B2F-ADE3-4DEB-9C4F-7117B2D51D41}" destId="{01F5B8B1-BF2E-4DBD-84C1-E8438861A498}" srcOrd="2" destOrd="0" presId="urn:microsoft.com/office/officeart/2005/8/layout/vList3"/>
    <dgm:cxn modelId="{D7E39880-FE69-4350-936D-47E3F8955A77}" type="presParOf" srcId="{01F5B8B1-BF2E-4DBD-84C1-E8438861A498}" destId="{52270727-089D-4563-B022-5D6E4D80790F}" srcOrd="0" destOrd="0" presId="urn:microsoft.com/office/officeart/2005/8/layout/vList3"/>
    <dgm:cxn modelId="{28915F60-9DDA-43E1-8730-EAEE25F2067C}" type="presParOf" srcId="{01F5B8B1-BF2E-4DBD-84C1-E8438861A498}" destId="{B9B3ED0C-4ACA-45A5-9061-1445753C965C}" srcOrd="1" destOrd="0" presId="urn:microsoft.com/office/officeart/2005/8/layout/vList3"/>
    <dgm:cxn modelId="{20CA79F8-6185-4AE7-AF04-ED8F872AD714}" type="presParOf" srcId="{BFED4B2F-ADE3-4DEB-9C4F-7117B2D51D41}" destId="{3E383393-0549-4131-90B3-CC2839CFC547}" srcOrd="3" destOrd="0" presId="urn:microsoft.com/office/officeart/2005/8/layout/vList3"/>
    <dgm:cxn modelId="{FEF8C7B7-FDD0-4F6D-8093-D57B0F0823DF}" type="presParOf" srcId="{BFED4B2F-ADE3-4DEB-9C4F-7117B2D51D41}" destId="{86F27FF3-20EB-49F8-9217-4DFEAA336562}" srcOrd="4" destOrd="0" presId="urn:microsoft.com/office/officeart/2005/8/layout/vList3"/>
    <dgm:cxn modelId="{E53FEA26-5EF4-4E4C-8DA6-CB304929E7EA}" type="presParOf" srcId="{86F27FF3-20EB-49F8-9217-4DFEAA336562}" destId="{1F5BCAE5-FB8D-493F-85BE-07E794E414F4}" srcOrd="0" destOrd="0" presId="urn:microsoft.com/office/officeart/2005/8/layout/vList3"/>
    <dgm:cxn modelId="{B0DA46C6-80F2-4DBC-B881-9F1A531E8203}" type="presParOf" srcId="{86F27FF3-20EB-49F8-9217-4DFEAA336562}" destId="{1A0843FA-CD64-489A-87BB-8A5B62A4E3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D0F3D-8758-4404-8C4E-6CA76A33164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ECE91061-CCF4-4A96-9D6B-224A99F334B9}">
      <dgm:prSet phldrT="[Text]" custT="1"/>
      <dgm:spPr/>
      <dgm:t>
        <a:bodyPr/>
        <a:lstStyle/>
        <a:p>
          <a:pPr algn="l"/>
          <a:r>
            <a:rPr lang="en-US" sz="2200" dirty="0"/>
            <a:t>Investment Bank Securities Specialist @ </a:t>
          </a:r>
          <a:r>
            <a:rPr lang="en-US" sz="2200" b="0" dirty="0">
              <a:solidFill>
                <a:srgbClr val="FF0000"/>
              </a:solidFill>
            </a:rPr>
            <a:t>UBS</a:t>
          </a:r>
        </a:p>
      </dgm:t>
    </dgm:pt>
    <dgm:pt modelId="{0B93D7B4-F580-487E-BBFF-113075ED8886}" type="parTrans" cxnId="{D9F94496-8B16-4370-AE02-FC17A842636F}">
      <dgm:prSet/>
      <dgm:spPr/>
      <dgm:t>
        <a:bodyPr/>
        <a:lstStyle/>
        <a:p>
          <a:endParaRPr lang="en-US"/>
        </a:p>
      </dgm:t>
    </dgm:pt>
    <dgm:pt modelId="{0BBCA603-0717-408C-BD6C-DD16F1D8A884}" type="sibTrans" cxnId="{D9F94496-8B16-4370-AE02-FC17A842636F}">
      <dgm:prSet/>
      <dgm:spPr/>
      <dgm:t>
        <a:bodyPr/>
        <a:lstStyle/>
        <a:p>
          <a:endParaRPr lang="en-US"/>
        </a:p>
      </dgm:t>
    </dgm:pt>
    <dgm:pt modelId="{29908C81-FBD3-4178-8E02-7317FCE094A8}">
      <dgm:prSet phldrT="[Text]" custT="1"/>
      <dgm:spPr/>
      <dgm:t>
        <a:bodyPr/>
        <a:lstStyle/>
        <a:p>
          <a:pPr algn="l"/>
          <a:r>
            <a:rPr lang="en-US" sz="2200" dirty="0"/>
            <a:t>Interned @ Kroger Transportation Center</a:t>
          </a:r>
        </a:p>
      </dgm:t>
    </dgm:pt>
    <dgm:pt modelId="{C4689619-CE3A-4861-8407-AB7FEFE74E95}" type="parTrans" cxnId="{8D015AAB-BCDE-4A6F-8F5A-03CC176253CE}">
      <dgm:prSet/>
      <dgm:spPr/>
      <dgm:t>
        <a:bodyPr/>
        <a:lstStyle/>
        <a:p>
          <a:endParaRPr lang="en-US"/>
        </a:p>
      </dgm:t>
    </dgm:pt>
    <dgm:pt modelId="{FF93BB0E-E92B-431F-84DB-DC6ED533B8BD}" type="sibTrans" cxnId="{8D015AAB-BCDE-4A6F-8F5A-03CC176253CE}">
      <dgm:prSet/>
      <dgm:spPr/>
      <dgm:t>
        <a:bodyPr/>
        <a:lstStyle/>
        <a:p>
          <a:endParaRPr lang="en-US"/>
        </a:p>
      </dgm:t>
    </dgm:pt>
    <dgm:pt modelId="{BFED4B2F-ADE3-4DEB-9C4F-7117B2D51D41}" type="pres">
      <dgm:prSet presAssocID="{DD5D0F3D-8758-4404-8C4E-6CA76A331648}" presName="linearFlow" presStyleCnt="0">
        <dgm:presLayoutVars>
          <dgm:dir/>
          <dgm:resizeHandles val="exact"/>
        </dgm:presLayoutVars>
      </dgm:prSet>
      <dgm:spPr/>
    </dgm:pt>
    <dgm:pt modelId="{858ABA29-527B-435B-8C3E-AAB8791D8472}" type="pres">
      <dgm:prSet presAssocID="{ECE91061-CCF4-4A96-9D6B-224A99F334B9}" presName="composite" presStyleCnt="0"/>
      <dgm:spPr/>
    </dgm:pt>
    <dgm:pt modelId="{46A711CA-1761-4126-B143-463A5B591770}" type="pres">
      <dgm:prSet presAssocID="{ECE91061-CCF4-4A96-9D6B-224A99F334B9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0F58B9C-59ED-440F-97D1-3928732F65B5}" type="pres">
      <dgm:prSet presAssocID="{ECE91061-CCF4-4A96-9D6B-224A99F334B9}" presName="txShp" presStyleLbl="node1" presStyleIdx="0" presStyleCnt="2">
        <dgm:presLayoutVars>
          <dgm:bulletEnabled val="1"/>
        </dgm:presLayoutVars>
      </dgm:prSet>
      <dgm:spPr/>
    </dgm:pt>
    <dgm:pt modelId="{11D5D7D2-7BA8-4254-B02C-7F11D333D691}" type="pres">
      <dgm:prSet presAssocID="{0BBCA603-0717-408C-BD6C-DD16F1D8A884}" presName="spacing" presStyleCnt="0"/>
      <dgm:spPr/>
    </dgm:pt>
    <dgm:pt modelId="{01F5B8B1-BF2E-4DBD-84C1-E8438861A498}" type="pres">
      <dgm:prSet presAssocID="{29908C81-FBD3-4178-8E02-7317FCE094A8}" presName="composite" presStyleCnt="0"/>
      <dgm:spPr/>
    </dgm:pt>
    <dgm:pt modelId="{52270727-089D-4563-B022-5D6E4D80790F}" type="pres">
      <dgm:prSet presAssocID="{29908C81-FBD3-4178-8E02-7317FCE094A8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B9B3ED0C-4ACA-45A5-9061-1445753C965C}" type="pres">
      <dgm:prSet presAssocID="{29908C81-FBD3-4178-8E02-7317FCE094A8}" presName="txShp" presStyleLbl="node1" presStyleIdx="1" presStyleCnt="2">
        <dgm:presLayoutVars>
          <dgm:bulletEnabled val="1"/>
        </dgm:presLayoutVars>
      </dgm:prSet>
      <dgm:spPr/>
    </dgm:pt>
  </dgm:ptLst>
  <dgm:cxnLst>
    <dgm:cxn modelId="{076E7777-25F8-4FB6-A186-5C6A720E1C46}" type="presOf" srcId="{DD5D0F3D-8758-4404-8C4E-6CA76A331648}" destId="{BFED4B2F-ADE3-4DEB-9C4F-7117B2D51D41}" srcOrd="0" destOrd="0" presId="urn:microsoft.com/office/officeart/2005/8/layout/vList3"/>
    <dgm:cxn modelId="{D9F94496-8B16-4370-AE02-FC17A842636F}" srcId="{DD5D0F3D-8758-4404-8C4E-6CA76A331648}" destId="{ECE91061-CCF4-4A96-9D6B-224A99F334B9}" srcOrd="0" destOrd="0" parTransId="{0B93D7B4-F580-487E-BBFF-113075ED8886}" sibTransId="{0BBCA603-0717-408C-BD6C-DD16F1D8A884}"/>
    <dgm:cxn modelId="{F3AC85A5-3F0E-4269-ACDD-D9B58D95BDFF}" type="presOf" srcId="{ECE91061-CCF4-4A96-9D6B-224A99F334B9}" destId="{A0F58B9C-59ED-440F-97D1-3928732F65B5}" srcOrd="0" destOrd="0" presId="urn:microsoft.com/office/officeart/2005/8/layout/vList3"/>
    <dgm:cxn modelId="{8D015AAB-BCDE-4A6F-8F5A-03CC176253CE}" srcId="{DD5D0F3D-8758-4404-8C4E-6CA76A331648}" destId="{29908C81-FBD3-4178-8E02-7317FCE094A8}" srcOrd="1" destOrd="0" parTransId="{C4689619-CE3A-4861-8407-AB7FEFE74E95}" sibTransId="{FF93BB0E-E92B-431F-84DB-DC6ED533B8BD}"/>
    <dgm:cxn modelId="{D0712FFA-89E7-4A52-BCF0-BB8DCE033140}" type="presOf" srcId="{29908C81-FBD3-4178-8E02-7317FCE094A8}" destId="{B9B3ED0C-4ACA-45A5-9061-1445753C965C}" srcOrd="0" destOrd="0" presId="urn:microsoft.com/office/officeart/2005/8/layout/vList3"/>
    <dgm:cxn modelId="{5FEFDB5D-8DF9-4627-A5D1-310E9CC4E2AA}" type="presParOf" srcId="{BFED4B2F-ADE3-4DEB-9C4F-7117B2D51D41}" destId="{858ABA29-527B-435B-8C3E-AAB8791D8472}" srcOrd="0" destOrd="0" presId="urn:microsoft.com/office/officeart/2005/8/layout/vList3"/>
    <dgm:cxn modelId="{037AB941-B7BB-44A6-ADC7-87E68B7ADE83}" type="presParOf" srcId="{858ABA29-527B-435B-8C3E-AAB8791D8472}" destId="{46A711CA-1761-4126-B143-463A5B591770}" srcOrd="0" destOrd="0" presId="urn:microsoft.com/office/officeart/2005/8/layout/vList3"/>
    <dgm:cxn modelId="{1810C1E8-83A0-4592-8E82-556B1B85E669}" type="presParOf" srcId="{858ABA29-527B-435B-8C3E-AAB8791D8472}" destId="{A0F58B9C-59ED-440F-97D1-3928732F65B5}" srcOrd="1" destOrd="0" presId="urn:microsoft.com/office/officeart/2005/8/layout/vList3"/>
    <dgm:cxn modelId="{F7EC702E-27B8-43DF-AACA-5E660BB61605}" type="presParOf" srcId="{BFED4B2F-ADE3-4DEB-9C4F-7117B2D51D41}" destId="{11D5D7D2-7BA8-4254-B02C-7F11D333D691}" srcOrd="1" destOrd="0" presId="urn:microsoft.com/office/officeart/2005/8/layout/vList3"/>
    <dgm:cxn modelId="{37FA0C8A-68CF-4394-9B3E-01976F827384}" type="presParOf" srcId="{BFED4B2F-ADE3-4DEB-9C4F-7117B2D51D41}" destId="{01F5B8B1-BF2E-4DBD-84C1-E8438861A498}" srcOrd="2" destOrd="0" presId="urn:microsoft.com/office/officeart/2005/8/layout/vList3"/>
    <dgm:cxn modelId="{D7E39880-FE69-4350-936D-47E3F8955A77}" type="presParOf" srcId="{01F5B8B1-BF2E-4DBD-84C1-E8438861A498}" destId="{52270727-089D-4563-B022-5D6E4D80790F}" srcOrd="0" destOrd="0" presId="urn:microsoft.com/office/officeart/2005/8/layout/vList3"/>
    <dgm:cxn modelId="{28915F60-9DDA-43E1-8730-EAEE25F2067C}" type="presParOf" srcId="{01F5B8B1-BF2E-4DBD-84C1-E8438861A498}" destId="{B9B3ED0C-4ACA-45A5-9061-1445753C96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EFDBA-D41E-46F7-A563-957CC96DDD4D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08E4B9-89E1-4E66-A542-C27607AD52EC}">
      <dgm:prSet phldrT="[Text]"/>
      <dgm:spPr/>
      <dgm:t>
        <a:bodyPr/>
        <a:lstStyle/>
        <a:p>
          <a:r>
            <a:rPr lang="en-US" dirty="0"/>
            <a:t>Vertical Farms</a:t>
          </a:r>
        </a:p>
      </dgm:t>
    </dgm:pt>
    <dgm:pt modelId="{44EED8D9-692A-41FD-8E9C-8A2F56088DB5}" type="parTrans" cxnId="{6E2F5478-773E-476B-A120-17930A693640}">
      <dgm:prSet/>
      <dgm:spPr/>
      <dgm:t>
        <a:bodyPr/>
        <a:lstStyle/>
        <a:p>
          <a:endParaRPr lang="en-US"/>
        </a:p>
      </dgm:t>
    </dgm:pt>
    <dgm:pt modelId="{449AD407-261E-4726-91EA-631C2F90CCFA}" type="sibTrans" cxnId="{6E2F5478-773E-476B-A120-17930A693640}">
      <dgm:prSet/>
      <dgm:spPr/>
      <dgm:t>
        <a:bodyPr/>
        <a:lstStyle/>
        <a:p>
          <a:endParaRPr lang="en-US"/>
        </a:p>
      </dgm:t>
    </dgm:pt>
    <dgm:pt modelId="{9394ED60-AA2A-4570-8101-7572AE45CADF}">
      <dgm:prSet phldrT="[Text]"/>
      <dgm:spPr/>
      <dgm:t>
        <a:bodyPr/>
        <a:lstStyle/>
        <a:p>
          <a:r>
            <a:rPr lang="en-US" dirty="0"/>
            <a:t>Greenhouses</a:t>
          </a:r>
        </a:p>
      </dgm:t>
    </dgm:pt>
    <dgm:pt modelId="{CD624B8F-C803-4082-8662-C9A9C14563BF}" type="parTrans" cxnId="{2D9369AD-8BC7-423F-90F9-C46422AC9680}">
      <dgm:prSet/>
      <dgm:spPr/>
      <dgm:t>
        <a:bodyPr/>
        <a:lstStyle/>
        <a:p>
          <a:endParaRPr lang="en-US"/>
        </a:p>
      </dgm:t>
    </dgm:pt>
    <dgm:pt modelId="{42184B76-819D-4FEA-8171-CC6EBDD06F58}" type="sibTrans" cxnId="{2D9369AD-8BC7-423F-90F9-C46422AC9680}">
      <dgm:prSet/>
      <dgm:spPr/>
      <dgm:t>
        <a:bodyPr/>
        <a:lstStyle/>
        <a:p>
          <a:endParaRPr lang="en-US"/>
        </a:p>
      </dgm:t>
    </dgm:pt>
    <dgm:pt modelId="{95D8DC8E-D42F-4759-AC54-2D6A142E5812}">
      <dgm:prSet phldrT="[Text]"/>
      <dgm:spPr/>
      <dgm:t>
        <a:bodyPr/>
        <a:lstStyle/>
        <a:p>
          <a:r>
            <a:rPr lang="en-US" dirty="0"/>
            <a:t>Precision Agriculture</a:t>
          </a:r>
        </a:p>
      </dgm:t>
    </dgm:pt>
    <dgm:pt modelId="{D5F576DA-3C02-4254-A75D-24518CF65EA8}" type="parTrans" cxnId="{78912079-CF8D-4E51-A955-9EC63E04A77A}">
      <dgm:prSet/>
      <dgm:spPr/>
      <dgm:t>
        <a:bodyPr/>
        <a:lstStyle/>
        <a:p>
          <a:endParaRPr lang="en-US"/>
        </a:p>
      </dgm:t>
    </dgm:pt>
    <dgm:pt modelId="{A341679D-B0E5-418A-99AA-E662937F8918}" type="sibTrans" cxnId="{78912079-CF8D-4E51-A955-9EC63E04A77A}">
      <dgm:prSet/>
      <dgm:spPr/>
      <dgm:t>
        <a:bodyPr/>
        <a:lstStyle/>
        <a:p>
          <a:endParaRPr lang="en-US"/>
        </a:p>
      </dgm:t>
    </dgm:pt>
    <dgm:pt modelId="{F8655A0B-78D5-44ED-8923-A79BC370B73D}" type="pres">
      <dgm:prSet presAssocID="{A2EEFDBA-D41E-46F7-A563-957CC96DDD4D}" presName="Name0" presStyleCnt="0">
        <dgm:presLayoutVars>
          <dgm:chMax/>
          <dgm:chPref/>
          <dgm:dir/>
        </dgm:presLayoutVars>
      </dgm:prSet>
      <dgm:spPr/>
    </dgm:pt>
    <dgm:pt modelId="{9636F947-FFB6-49B3-B86B-8A7C82F3878B}" type="pres">
      <dgm:prSet presAssocID="{6C08E4B9-89E1-4E66-A542-C27607AD52EC}" presName="composite" presStyleCnt="0"/>
      <dgm:spPr/>
    </dgm:pt>
    <dgm:pt modelId="{DFB0E3F2-963D-4BE0-9816-96AE63F222B8}" type="pres">
      <dgm:prSet presAssocID="{6C08E4B9-89E1-4E66-A542-C27607AD52E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9B7513E-83FA-4A8F-AF64-4C9F4A32D58A}" type="pres">
      <dgm:prSet presAssocID="{6C08E4B9-89E1-4E66-A542-C27607AD52EC}" presName="Accent1" presStyleLbl="parChTrans1D1" presStyleIdx="0" presStyleCnt="3"/>
      <dgm:spPr>
        <a:ln>
          <a:solidFill>
            <a:schemeClr val="accent3"/>
          </a:solidFill>
        </a:ln>
      </dgm:spPr>
    </dgm:pt>
    <dgm:pt modelId="{DF0F025B-432D-4F69-8BCA-A3BD73ADC5D7}" type="pres">
      <dgm:prSet presAssocID="{6C08E4B9-89E1-4E66-A542-C27607AD52EC}" presName="Image" presStyleLbl="alignImgPlace1" presStyleIdx="0" presStyleCnt="3" custLinFactNeighborX="2400" custLinFactNeighborY="-7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8F06627-AD74-446E-86AF-E8326536E8F0}" type="pres">
      <dgm:prSet presAssocID="{449AD407-261E-4726-91EA-631C2F90CCFA}" presName="sibTrans" presStyleCnt="0"/>
      <dgm:spPr/>
    </dgm:pt>
    <dgm:pt modelId="{D3B77E6B-77F6-4F5D-9B9B-ACFF5A6292A3}" type="pres">
      <dgm:prSet presAssocID="{9394ED60-AA2A-4570-8101-7572AE45CADF}" presName="composite" presStyleCnt="0"/>
      <dgm:spPr/>
    </dgm:pt>
    <dgm:pt modelId="{90D476D3-2C82-47BA-997B-896A7BBF27A7}" type="pres">
      <dgm:prSet presAssocID="{9394ED60-AA2A-4570-8101-7572AE45CAD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D52F1CB-93A7-4980-8F44-CDC3539AD183}" type="pres">
      <dgm:prSet presAssocID="{9394ED60-AA2A-4570-8101-7572AE45CADF}" presName="Accent1" presStyleLbl="parChTrans1D1" presStyleIdx="1" presStyleCnt="3"/>
      <dgm:spPr>
        <a:ln>
          <a:solidFill>
            <a:schemeClr val="accent3"/>
          </a:solidFill>
        </a:ln>
      </dgm:spPr>
    </dgm:pt>
    <dgm:pt modelId="{81BEB467-F8C1-4E0D-9CA1-FBB96570888B}" type="pres">
      <dgm:prSet presAssocID="{9394ED60-AA2A-4570-8101-7572AE45CADF}" presName="Image" presStyleLbl="alignImgPlace1" presStyleIdx="1" presStyleCnt="3" custLinFactNeighborX="2400" custLinFactNeighborY="-73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35733EB-0711-4C5F-A877-7FDD065A39AA}" type="pres">
      <dgm:prSet presAssocID="{42184B76-819D-4FEA-8171-CC6EBDD06F58}" presName="sibTrans" presStyleCnt="0"/>
      <dgm:spPr/>
    </dgm:pt>
    <dgm:pt modelId="{EAFCFD26-10E8-41E2-91A6-BC7DB9C88DDE}" type="pres">
      <dgm:prSet presAssocID="{95D8DC8E-D42F-4759-AC54-2D6A142E5812}" presName="composite" presStyleCnt="0"/>
      <dgm:spPr/>
    </dgm:pt>
    <dgm:pt modelId="{A198A489-287A-4F23-A3C8-DA7B21F80920}" type="pres">
      <dgm:prSet presAssocID="{95D8DC8E-D42F-4759-AC54-2D6A142E581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E4AE13D-FC4F-4301-9A2B-F02E21DD90B3}" type="pres">
      <dgm:prSet presAssocID="{95D8DC8E-D42F-4759-AC54-2D6A142E5812}" presName="Accent1" presStyleLbl="parChTrans1D1" presStyleIdx="2" presStyleCnt="3"/>
      <dgm:spPr>
        <a:ln>
          <a:solidFill>
            <a:schemeClr val="accent3"/>
          </a:solidFill>
        </a:ln>
      </dgm:spPr>
    </dgm:pt>
    <dgm:pt modelId="{7EB4DC87-120A-4C4D-9FD4-9EAF1BCB58CC}" type="pres">
      <dgm:prSet presAssocID="{95D8DC8E-D42F-4759-AC54-2D6A142E5812}" presName="Image" presStyleLbl="alignImgPlace1" presStyleIdx="2" presStyleCnt="3" custLinFactNeighborX="363" custLinFactNeighborY="-7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B920541F-D781-4B49-890B-70A669010A53}" type="presOf" srcId="{9394ED60-AA2A-4570-8101-7572AE45CADF}" destId="{90D476D3-2C82-47BA-997B-896A7BBF27A7}" srcOrd="0" destOrd="0" presId="urn:microsoft.com/office/officeart/2011/layout/Picture Frame"/>
    <dgm:cxn modelId="{A1D91E4D-1CD6-4D19-AE2C-262F8978898E}" type="presOf" srcId="{95D8DC8E-D42F-4759-AC54-2D6A142E5812}" destId="{A198A489-287A-4F23-A3C8-DA7B21F80920}" srcOrd="0" destOrd="0" presId="urn:microsoft.com/office/officeart/2011/layout/Picture Frame"/>
    <dgm:cxn modelId="{6E2F5478-773E-476B-A120-17930A693640}" srcId="{A2EEFDBA-D41E-46F7-A563-957CC96DDD4D}" destId="{6C08E4B9-89E1-4E66-A542-C27607AD52EC}" srcOrd="0" destOrd="0" parTransId="{44EED8D9-692A-41FD-8E9C-8A2F56088DB5}" sibTransId="{449AD407-261E-4726-91EA-631C2F90CCFA}"/>
    <dgm:cxn modelId="{78912079-CF8D-4E51-A955-9EC63E04A77A}" srcId="{A2EEFDBA-D41E-46F7-A563-957CC96DDD4D}" destId="{95D8DC8E-D42F-4759-AC54-2D6A142E5812}" srcOrd="2" destOrd="0" parTransId="{D5F576DA-3C02-4254-A75D-24518CF65EA8}" sibTransId="{A341679D-B0E5-418A-99AA-E662937F8918}"/>
    <dgm:cxn modelId="{CA7DEC7D-CEB6-40DF-BD08-FFA87856DC3C}" type="presOf" srcId="{A2EEFDBA-D41E-46F7-A563-957CC96DDD4D}" destId="{F8655A0B-78D5-44ED-8923-A79BC370B73D}" srcOrd="0" destOrd="0" presId="urn:microsoft.com/office/officeart/2011/layout/Picture Frame"/>
    <dgm:cxn modelId="{2D9369AD-8BC7-423F-90F9-C46422AC9680}" srcId="{A2EEFDBA-D41E-46F7-A563-957CC96DDD4D}" destId="{9394ED60-AA2A-4570-8101-7572AE45CADF}" srcOrd="1" destOrd="0" parTransId="{CD624B8F-C803-4082-8662-C9A9C14563BF}" sibTransId="{42184B76-819D-4FEA-8171-CC6EBDD06F58}"/>
    <dgm:cxn modelId="{8BAFF4DB-7048-410A-9401-8329453F7BFC}" type="presOf" srcId="{6C08E4B9-89E1-4E66-A542-C27607AD52EC}" destId="{DFB0E3F2-963D-4BE0-9816-96AE63F222B8}" srcOrd="0" destOrd="0" presId="urn:microsoft.com/office/officeart/2011/layout/Picture Frame"/>
    <dgm:cxn modelId="{A5AA7E98-8367-4F04-A1EC-FAE39BDF7065}" type="presParOf" srcId="{F8655A0B-78D5-44ED-8923-A79BC370B73D}" destId="{9636F947-FFB6-49B3-B86B-8A7C82F3878B}" srcOrd="0" destOrd="0" presId="urn:microsoft.com/office/officeart/2011/layout/Picture Frame"/>
    <dgm:cxn modelId="{3561D1D6-151E-42C2-B573-BC9680E6067C}" type="presParOf" srcId="{9636F947-FFB6-49B3-B86B-8A7C82F3878B}" destId="{DFB0E3F2-963D-4BE0-9816-96AE63F222B8}" srcOrd="0" destOrd="0" presId="urn:microsoft.com/office/officeart/2011/layout/Picture Frame"/>
    <dgm:cxn modelId="{89FE3D95-4DC4-4AEA-A825-3C2A0198DB1D}" type="presParOf" srcId="{9636F947-FFB6-49B3-B86B-8A7C82F3878B}" destId="{89B7513E-83FA-4A8F-AF64-4C9F4A32D58A}" srcOrd="1" destOrd="0" presId="urn:microsoft.com/office/officeart/2011/layout/Picture Frame"/>
    <dgm:cxn modelId="{CE87B026-ED6B-49BC-B331-06D79B2E152E}" type="presParOf" srcId="{9636F947-FFB6-49B3-B86B-8A7C82F3878B}" destId="{DF0F025B-432D-4F69-8BCA-A3BD73ADC5D7}" srcOrd="2" destOrd="0" presId="urn:microsoft.com/office/officeart/2011/layout/Picture Frame"/>
    <dgm:cxn modelId="{E6DCAB69-D4F4-4035-9AE4-FEF2E8450A56}" type="presParOf" srcId="{F8655A0B-78D5-44ED-8923-A79BC370B73D}" destId="{48F06627-AD74-446E-86AF-E8326536E8F0}" srcOrd="1" destOrd="0" presId="urn:microsoft.com/office/officeart/2011/layout/Picture Frame"/>
    <dgm:cxn modelId="{AF2E6789-ABB8-4E7F-ADA0-32C184D16714}" type="presParOf" srcId="{F8655A0B-78D5-44ED-8923-A79BC370B73D}" destId="{D3B77E6B-77F6-4F5D-9B9B-ACFF5A6292A3}" srcOrd="2" destOrd="0" presId="urn:microsoft.com/office/officeart/2011/layout/Picture Frame"/>
    <dgm:cxn modelId="{5E92EF72-5AC0-4B66-A6D5-49292F48E03F}" type="presParOf" srcId="{D3B77E6B-77F6-4F5D-9B9B-ACFF5A6292A3}" destId="{90D476D3-2C82-47BA-997B-896A7BBF27A7}" srcOrd="0" destOrd="0" presId="urn:microsoft.com/office/officeart/2011/layout/Picture Frame"/>
    <dgm:cxn modelId="{847A6D66-039A-4334-97EE-85C503335DCC}" type="presParOf" srcId="{D3B77E6B-77F6-4F5D-9B9B-ACFF5A6292A3}" destId="{1D52F1CB-93A7-4980-8F44-CDC3539AD183}" srcOrd="1" destOrd="0" presId="urn:microsoft.com/office/officeart/2011/layout/Picture Frame"/>
    <dgm:cxn modelId="{518EEA9E-FA3D-4D8E-900A-90DCB0C86448}" type="presParOf" srcId="{D3B77E6B-77F6-4F5D-9B9B-ACFF5A6292A3}" destId="{81BEB467-F8C1-4E0D-9CA1-FBB96570888B}" srcOrd="2" destOrd="0" presId="urn:microsoft.com/office/officeart/2011/layout/Picture Frame"/>
    <dgm:cxn modelId="{A42A12F8-91B2-4539-9C4D-43BC2019625F}" type="presParOf" srcId="{F8655A0B-78D5-44ED-8923-A79BC370B73D}" destId="{E35733EB-0711-4C5F-A877-7FDD065A39AA}" srcOrd="3" destOrd="0" presId="urn:microsoft.com/office/officeart/2011/layout/Picture Frame"/>
    <dgm:cxn modelId="{303C095F-A491-4BB8-97C5-F8FB16395F22}" type="presParOf" srcId="{F8655A0B-78D5-44ED-8923-A79BC370B73D}" destId="{EAFCFD26-10E8-41E2-91A6-BC7DB9C88DDE}" srcOrd="4" destOrd="0" presId="urn:microsoft.com/office/officeart/2011/layout/Picture Frame"/>
    <dgm:cxn modelId="{4A112A4E-3840-40A5-A3AD-557DEA211955}" type="presParOf" srcId="{EAFCFD26-10E8-41E2-91A6-BC7DB9C88DDE}" destId="{A198A489-287A-4F23-A3C8-DA7B21F80920}" srcOrd="0" destOrd="0" presId="urn:microsoft.com/office/officeart/2011/layout/Picture Frame"/>
    <dgm:cxn modelId="{AEADA46E-97D2-4B22-A3FF-285E9B212EEA}" type="presParOf" srcId="{EAFCFD26-10E8-41E2-91A6-BC7DB9C88DDE}" destId="{BE4AE13D-FC4F-4301-9A2B-F02E21DD90B3}" srcOrd="1" destOrd="0" presId="urn:microsoft.com/office/officeart/2011/layout/Picture Frame"/>
    <dgm:cxn modelId="{43DBE4FC-8CBD-4B2F-9C9B-DD28D5C4A954}" type="presParOf" srcId="{EAFCFD26-10E8-41E2-91A6-BC7DB9C88DDE}" destId="{7EB4DC87-120A-4C4D-9FD4-9EAF1BCB58CC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8B9C-59ED-440F-97D1-3928732F65B5}">
      <dsp:nvSpPr>
        <dsp:cNvPr id="0" name=""/>
        <dsp:cNvSpPr/>
      </dsp:nvSpPr>
      <dsp:spPr>
        <a:xfrm rot="10800000">
          <a:off x="1979235" y="608"/>
          <a:ext cx="6437160" cy="1431383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20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PhD in Business Administration with a concentration in Agribusiness</a:t>
          </a:r>
        </a:p>
      </dsp:txBody>
      <dsp:txXfrm rot="10800000">
        <a:off x="2337081" y="608"/>
        <a:ext cx="6079314" cy="1431383"/>
      </dsp:txXfrm>
    </dsp:sp>
    <dsp:sp modelId="{46A711CA-1761-4126-B143-463A5B591770}">
      <dsp:nvSpPr>
        <dsp:cNvPr id="0" name=""/>
        <dsp:cNvSpPr/>
      </dsp:nvSpPr>
      <dsp:spPr>
        <a:xfrm>
          <a:off x="1263544" y="608"/>
          <a:ext cx="1431383" cy="14313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3ED0C-4ACA-45A5-9061-1445753C965C}">
      <dsp:nvSpPr>
        <dsp:cNvPr id="0" name=""/>
        <dsp:cNvSpPr/>
      </dsp:nvSpPr>
      <dsp:spPr>
        <a:xfrm rot="10800000">
          <a:off x="1979235" y="1859270"/>
          <a:ext cx="6437160" cy="1431383"/>
        </a:xfrm>
        <a:prstGeom prst="homePlate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20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Masters of Business Administration (MBA)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Masters of Science in Agricultural Economics  </a:t>
          </a:r>
        </a:p>
      </dsp:txBody>
      <dsp:txXfrm rot="10800000">
        <a:off x="2337081" y="1859270"/>
        <a:ext cx="6079314" cy="1431383"/>
      </dsp:txXfrm>
    </dsp:sp>
    <dsp:sp modelId="{52270727-089D-4563-B022-5D6E4D80790F}">
      <dsp:nvSpPr>
        <dsp:cNvPr id="0" name=""/>
        <dsp:cNvSpPr/>
      </dsp:nvSpPr>
      <dsp:spPr>
        <a:xfrm>
          <a:off x="1263544" y="1859270"/>
          <a:ext cx="1431383" cy="14313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843FA-CD64-489A-87BB-8A5B62A4E332}">
      <dsp:nvSpPr>
        <dsp:cNvPr id="0" name=""/>
        <dsp:cNvSpPr/>
      </dsp:nvSpPr>
      <dsp:spPr>
        <a:xfrm rot="10800000">
          <a:off x="1979235" y="3717932"/>
          <a:ext cx="6437160" cy="1431383"/>
        </a:xfrm>
        <a:prstGeom prst="homePlat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20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Dual Bachelors of Science in Food &amp; Agricultural Economics ; Global Studies</a:t>
          </a:r>
        </a:p>
      </dsp:txBody>
      <dsp:txXfrm rot="10800000">
        <a:off x="2337081" y="3717932"/>
        <a:ext cx="6079314" cy="1431383"/>
      </dsp:txXfrm>
    </dsp:sp>
    <dsp:sp modelId="{1F5BCAE5-FB8D-493F-85BE-07E794E414F4}">
      <dsp:nvSpPr>
        <dsp:cNvPr id="0" name=""/>
        <dsp:cNvSpPr/>
      </dsp:nvSpPr>
      <dsp:spPr>
        <a:xfrm>
          <a:off x="1263544" y="3717932"/>
          <a:ext cx="1431383" cy="14313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8B9C-59ED-440F-97D1-3928732F65B5}">
      <dsp:nvSpPr>
        <dsp:cNvPr id="0" name=""/>
        <dsp:cNvSpPr/>
      </dsp:nvSpPr>
      <dsp:spPr>
        <a:xfrm rot="10800000">
          <a:off x="1249720" y="324"/>
          <a:ext cx="3599471" cy="13723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16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Investment Bank Securities Specialist @ </a:t>
          </a:r>
          <a:r>
            <a:rPr lang="en-US" sz="2200" b="0" kern="1200" dirty="0">
              <a:solidFill>
                <a:srgbClr val="FF0000"/>
              </a:solidFill>
            </a:rPr>
            <a:t>UBS</a:t>
          </a:r>
        </a:p>
      </dsp:txBody>
      <dsp:txXfrm rot="10800000">
        <a:off x="1592806" y="324"/>
        <a:ext cx="3256385" cy="1372346"/>
      </dsp:txXfrm>
    </dsp:sp>
    <dsp:sp modelId="{46A711CA-1761-4126-B143-463A5B591770}">
      <dsp:nvSpPr>
        <dsp:cNvPr id="0" name=""/>
        <dsp:cNvSpPr/>
      </dsp:nvSpPr>
      <dsp:spPr>
        <a:xfrm>
          <a:off x="563547" y="324"/>
          <a:ext cx="1372346" cy="13723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3ED0C-4ACA-45A5-9061-1445753C965C}">
      <dsp:nvSpPr>
        <dsp:cNvPr id="0" name=""/>
        <dsp:cNvSpPr/>
      </dsp:nvSpPr>
      <dsp:spPr>
        <a:xfrm rot="10800000">
          <a:off x="1249720" y="1782326"/>
          <a:ext cx="3599471" cy="1372346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16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Interned @ Kroger Transportation Center</a:t>
          </a:r>
        </a:p>
      </dsp:txBody>
      <dsp:txXfrm rot="10800000">
        <a:off x="1592806" y="1782326"/>
        <a:ext cx="3256385" cy="1372346"/>
      </dsp:txXfrm>
    </dsp:sp>
    <dsp:sp modelId="{52270727-089D-4563-B022-5D6E4D80790F}">
      <dsp:nvSpPr>
        <dsp:cNvPr id="0" name=""/>
        <dsp:cNvSpPr/>
      </dsp:nvSpPr>
      <dsp:spPr>
        <a:xfrm>
          <a:off x="563547" y="1782326"/>
          <a:ext cx="1372346" cy="13723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4DC87-120A-4C4D-9FD4-9EAF1BCB58CC}">
      <dsp:nvSpPr>
        <dsp:cNvPr id="0" name=""/>
        <dsp:cNvSpPr/>
      </dsp:nvSpPr>
      <dsp:spPr>
        <a:xfrm>
          <a:off x="8192682" y="1069061"/>
          <a:ext cx="3171277" cy="19576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EB467-F8C1-4E0D-9CA1-FBB96570888B}">
      <dsp:nvSpPr>
        <dsp:cNvPr id="0" name=""/>
        <dsp:cNvSpPr/>
      </dsp:nvSpPr>
      <dsp:spPr>
        <a:xfrm>
          <a:off x="4295659" y="1069061"/>
          <a:ext cx="3171277" cy="19576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F025B-432D-4F69-8BCA-A3BD73ADC5D7}">
      <dsp:nvSpPr>
        <dsp:cNvPr id="0" name=""/>
        <dsp:cNvSpPr/>
      </dsp:nvSpPr>
      <dsp:spPr>
        <a:xfrm>
          <a:off x="326415" y="1069061"/>
          <a:ext cx="3171277" cy="19576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0E3F2-963D-4BE0-9816-96AE63F222B8}">
      <dsp:nvSpPr>
        <dsp:cNvPr id="0" name=""/>
        <dsp:cNvSpPr/>
      </dsp:nvSpPr>
      <dsp:spPr>
        <a:xfrm>
          <a:off x="3888" y="3160069"/>
          <a:ext cx="3164783" cy="334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Vertical Farms</a:t>
          </a:r>
        </a:p>
      </dsp:txBody>
      <dsp:txXfrm>
        <a:off x="3888" y="3160069"/>
        <a:ext cx="3164783" cy="334969"/>
      </dsp:txXfrm>
    </dsp:sp>
    <dsp:sp modelId="{89B7513E-83FA-4A8F-AF64-4C9F4A32D58A}">
      <dsp:nvSpPr>
        <dsp:cNvPr id="0" name=""/>
        <dsp:cNvSpPr/>
      </dsp:nvSpPr>
      <dsp:spPr>
        <a:xfrm>
          <a:off x="3888" y="1466677"/>
          <a:ext cx="3170252" cy="2036832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476D3-2C82-47BA-997B-896A7BBF27A7}">
      <dsp:nvSpPr>
        <dsp:cNvPr id="0" name=""/>
        <dsp:cNvSpPr/>
      </dsp:nvSpPr>
      <dsp:spPr>
        <a:xfrm>
          <a:off x="3973133" y="3160069"/>
          <a:ext cx="3164783" cy="334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Greenhouses</a:t>
          </a:r>
        </a:p>
      </dsp:txBody>
      <dsp:txXfrm>
        <a:off x="3973133" y="3160069"/>
        <a:ext cx="3164783" cy="334969"/>
      </dsp:txXfrm>
    </dsp:sp>
    <dsp:sp modelId="{1D52F1CB-93A7-4980-8F44-CDC3539AD183}">
      <dsp:nvSpPr>
        <dsp:cNvPr id="0" name=""/>
        <dsp:cNvSpPr/>
      </dsp:nvSpPr>
      <dsp:spPr>
        <a:xfrm>
          <a:off x="3973133" y="1466677"/>
          <a:ext cx="3170252" cy="2036832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8A489-287A-4F23-A3C8-DA7B21F80920}">
      <dsp:nvSpPr>
        <dsp:cNvPr id="0" name=""/>
        <dsp:cNvSpPr/>
      </dsp:nvSpPr>
      <dsp:spPr>
        <a:xfrm>
          <a:off x="7942378" y="3160069"/>
          <a:ext cx="3164783" cy="334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Precision Agriculture</a:t>
          </a:r>
        </a:p>
      </dsp:txBody>
      <dsp:txXfrm>
        <a:off x="7942378" y="3160069"/>
        <a:ext cx="3164783" cy="334969"/>
      </dsp:txXfrm>
    </dsp:sp>
    <dsp:sp modelId="{BE4AE13D-FC4F-4301-9A2B-F02E21DD90B3}">
      <dsp:nvSpPr>
        <dsp:cNvPr id="0" name=""/>
        <dsp:cNvSpPr/>
      </dsp:nvSpPr>
      <dsp:spPr>
        <a:xfrm>
          <a:off x="7942378" y="1466677"/>
          <a:ext cx="3170252" cy="2036832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6A375-CA32-45CC-BC6B-A184A5894B6B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AC13-6881-42DB-8C67-7EBA240E3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4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A5229-E7C0-EF48-8E82-D2BD5F9E85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https://asu.co1.qualtrics.com/jfe/form/SV_4HInayOjRiNUsR0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A5229-E7C0-EF48-8E82-D2BD5F9E85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0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C1D7-1AAD-BB4D-88E9-FA2B52E08ABD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0B12-9134-C34C-BE14-8629FFBC1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E305-8FED-E440-AA8C-1526F80A368C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0B12-9134-C34C-BE14-8629FFBC1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BD42-0EC3-A945-ABD6-7D0421A8A391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0B12-9134-C34C-BE14-8629FFBC1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kzidenz-Grotesk Pro Super"/>
                <a:ea typeface="+mj-ea"/>
                <a:cs typeface="Akzidenz-Grotesk Pro Super"/>
              </a:rPr>
              <a:t>Sample Text for interior pages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59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111871A-FDD5-D748-A32F-6C1B56EC1F32}" type="datetime1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59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59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2520B12-9134-C34C-BE14-8629FFBC1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49" r:id="rId3"/>
  </p:sldLayoutIdLst>
  <p:hf hdr="0" ftr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83403" y="2848722"/>
            <a:ext cx="5880581" cy="1049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400"/>
              </a:lnSpc>
            </a:pPr>
            <a:r>
              <a:rPr lang="en-US" sz="3000" b="1" dirty="0">
                <a:solidFill>
                  <a:srgbClr val="761638"/>
                </a:solidFill>
                <a:latin typeface="Arial"/>
                <a:cs typeface="Arial"/>
              </a:rPr>
              <a:t>Gateway to Ag Careers </a:t>
            </a:r>
          </a:p>
          <a:p>
            <a:pPr algn="r">
              <a:lnSpc>
                <a:spcPts val="3400"/>
              </a:lnSpc>
            </a:pPr>
            <a:r>
              <a:rPr lang="en-US" sz="3000" b="1" dirty="0">
                <a:solidFill>
                  <a:srgbClr val="761638"/>
                </a:solidFill>
                <a:latin typeface="Arial"/>
                <a:cs typeface="Arial"/>
              </a:rPr>
              <a:t>2023 Presentation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6783" y="3918082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800" dirty="0">
                <a:latin typeface="Arial"/>
                <a:cs typeface="Arial"/>
              </a:rPr>
              <a:t>Kelsey Vourazeris</a:t>
            </a:r>
          </a:p>
          <a:p>
            <a:pPr lvl="0" algn="r"/>
            <a:r>
              <a:rPr lang="en-US" dirty="0">
                <a:latin typeface="Arial"/>
                <a:cs typeface="Arial"/>
              </a:rPr>
              <a:t>Third</a:t>
            </a:r>
            <a:r>
              <a:rPr lang="en-US" sz="1800" dirty="0">
                <a:latin typeface="Arial"/>
                <a:cs typeface="Arial"/>
              </a:rPr>
              <a:t>-Year Ph.D. Candidate </a:t>
            </a:r>
          </a:p>
          <a:p>
            <a:pPr lvl="0" algn="r"/>
            <a:r>
              <a:rPr lang="en-US" sz="1800" dirty="0">
                <a:latin typeface="Arial"/>
                <a:cs typeface="Arial"/>
              </a:rPr>
              <a:t>Morrison School of Agribusiness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12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3DAF-C9AA-FFAE-330E-DBF1CF72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8814"/>
            <a:ext cx="882649" cy="365125"/>
          </a:xfrm>
        </p:spPr>
        <p:txBody>
          <a:bodyPr/>
          <a:lstStyle/>
          <a:p>
            <a:fld id="{5317BD42-0EC3-A945-ABD6-7D0421A8A391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B5505-B7E3-F79E-B890-8A5BF70C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199" y="6538595"/>
            <a:ext cx="2844800" cy="365125"/>
          </a:xfrm>
        </p:spPr>
        <p:txBody>
          <a:bodyPr/>
          <a:lstStyle/>
          <a:p>
            <a:fld id="{C2520B12-9134-C34C-BE14-8629FFBC1C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817850-5060-EEB1-1311-5097A2A9D046}"/>
              </a:ext>
            </a:extLst>
          </p:cNvPr>
          <p:cNvSpPr txBox="1">
            <a:spLocks/>
          </p:cNvSpPr>
          <p:nvPr/>
        </p:nvSpPr>
        <p:spPr>
          <a:xfrm>
            <a:off x="704850" y="6558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Kelsey Vourazeris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6488DE-5945-8543-33DF-329EF75CED5D}"/>
              </a:ext>
            </a:extLst>
          </p:cNvPr>
          <p:cNvSpPr txBox="1">
            <a:spLocks/>
          </p:cNvSpPr>
          <p:nvPr/>
        </p:nvSpPr>
        <p:spPr>
          <a:xfrm>
            <a:off x="213359" y="94829"/>
            <a:ext cx="6096001" cy="87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>Background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5800C1-4BD1-14D2-BCD8-719F02A39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415974"/>
              </p:ext>
            </p:extLst>
          </p:nvPr>
        </p:nvGraphicFramePr>
        <p:xfrm>
          <a:off x="-1061719" y="1187293"/>
          <a:ext cx="9679940" cy="51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EF34745-E6F9-DB54-A3D0-5DC3D9384072}"/>
              </a:ext>
            </a:extLst>
          </p:cNvPr>
          <p:cNvGraphicFramePr/>
          <p:nvPr/>
        </p:nvGraphicFramePr>
        <p:xfrm>
          <a:off x="7099301" y="2184756"/>
          <a:ext cx="5412739" cy="315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02A0CB02-D7A7-F9FC-368F-5F3B2189A10E}"/>
              </a:ext>
            </a:extLst>
          </p:cNvPr>
          <p:cNvSpPr/>
          <p:nvPr/>
        </p:nvSpPr>
        <p:spPr>
          <a:xfrm>
            <a:off x="7696200" y="2184756"/>
            <a:ext cx="1280160" cy="133568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90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3DAF-C9AA-FFAE-330E-DBF1CF72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8814"/>
            <a:ext cx="853857" cy="365125"/>
          </a:xfrm>
        </p:spPr>
        <p:txBody>
          <a:bodyPr/>
          <a:lstStyle/>
          <a:p>
            <a:fld id="{5317BD42-0EC3-A945-ABD6-7D0421A8A391}" type="datetime1">
              <a:rPr lang="en-US" smtClean="0"/>
              <a:t>11/10/2023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B5505-B7E3-F79E-B890-8A5BF70C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199" y="6538595"/>
            <a:ext cx="2844800" cy="365125"/>
          </a:xfrm>
        </p:spPr>
        <p:txBody>
          <a:bodyPr/>
          <a:lstStyle/>
          <a:p>
            <a:fld id="{C2520B12-9134-C34C-BE14-8629FFBC1CD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817850-5060-EEB1-1311-5097A2A9D046}"/>
              </a:ext>
            </a:extLst>
          </p:cNvPr>
          <p:cNvSpPr txBox="1">
            <a:spLocks/>
          </p:cNvSpPr>
          <p:nvPr/>
        </p:nvSpPr>
        <p:spPr>
          <a:xfrm>
            <a:off x="853858" y="6558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Kelsey Vourazeris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6488DE-5945-8543-33DF-329EF75CED5D}"/>
              </a:ext>
            </a:extLst>
          </p:cNvPr>
          <p:cNvSpPr txBox="1">
            <a:spLocks/>
          </p:cNvSpPr>
          <p:nvPr/>
        </p:nvSpPr>
        <p:spPr>
          <a:xfrm>
            <a:off x="213359" y="94829"/>
            <a:ext cx="7112885" cy="87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>Research Interest: Green Technology 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A9AEE1A-BC49-C102-50DB-49C8C2517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842325"/>
              </p:ext>
            </p:extLst>
          </p:nvPr>
        </p:nvGraphicFramePr>
        <p:xfrm>
          <a:off x="369571" y="1403548"/>
          <a:ext cx="11363960" cy="471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65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69432-8AC7-4D97-86A1-F0E09A5A69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99C06-F80B-48AB-BEE0-6F6D90465C39}"/>
              </a:ext>
            </a:extLst>
          </p:cNvPr>
          <p:cNvSpPr/>
          <p:nvPr/>
        </p:nvSpPr>
        <p:spPr>
          <a:xfrm rot="18999568">
            <a:off x="-2644930" y="-2278659"/>
            <a:ext cx="9782082" cy="5917079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761638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9B3D9AE0-5B66-43DF-B3EE-A58F831D2194}"/>
              </a:ext>
            </a:extLst>
          </p:cNvPr>
          <p:cNvSpPr/>
          <p:nvPr/>
        </p:nvSpPr>
        <p:spPr>
          <a:xfrm>
            <a:off x="811353" y="4772067"/>
            <a:ext cx="1432356" cy="1364166"/>
          </a:xfrm>
          <a:prstGeom prst="flowChartConnector">
            <a:avLst/>
          </a:prstGeom>
          <a:blipFill>
            <a:blip r:embed="rId3"/>
            <a:stretch>
              <a:fillRect t="-4000" b="-4000"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DE549F5E-8431-452C-AFBB-180FAEB84320}"/>
              </a:ext>
            </a:extLst>
          </p:cNvPr>
          <p:cNvSpPr/>
          <p:nvPr/>
        </p:nvSpPr>
        <p:spPr>
          <a:xfrm>
            <a:off x="5588255" y="166936"/>
            <a:ext cx="1432356" cy="1364166"/>
          </a:xfrm>
          <a:prstGeom prst="flowChartConnector">
            <a:avLst/>
          </a:prstGeom>
          <a:solidFill>
            <a:srgbClr val="FEC938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B71AEC83-7509-484F-912F-1F6425811821}"/>
              </a:ext>
            </a:extLst>
          </p:cNvPr>
          <p:cNvSpPr/>
          <p:nvPr/>
        </p:nvSpPr>
        <p:spPr>
          <a:xfrm>
            <a:off x="4061310" y="1623161"/>
            <a:ext cx="1432356" cy="1364166"/>
          </a:xfrm>
          <a:prstGeom prst="flowChartConnector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0B617BB1-2F3E-4BCF-9E59-7716C9F27D35}"/>
              </a:ext>
            </a:extLst>
          </p:cNvPr>
          <p:cNvSpPr/>
          <p:nvPr/>
        </p:nvSpPr>
        <p:spPr>
          <a:xfrm>
            <a:off x="2417121" y="3228151"/>
            <a:ext cx="1432356" cy="1364166"/>
          </a:xfrm>
          <a:prstGeom prst="flowChartConnector">
            <a:avLst/>
          </a:prstGeom>
          <a:solidFill>
            <a:srgbClr val="FEC938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D3752C5-FB3F-4399-81F4-B33DE81F16F0}"/>
              </a:ext>
            </a:extLst>
          </p:cNvPr>
          <p:cNvSpPr txBox="1">
            <a:spLocks/>
          </p:cNvSpPr>
          <p:nvPr/>
        </p:nvSpPr>
        <p:spPr>
          <a:xfrm>
            <a:off x="483921" y="1258197"/>
            <a:ext cx="2719528" cy="870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>Thank You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C29010A-EDEF-4B2C-A525-8D54545F0EAF}"/>
              </a:ext>
            </a:extLst>
          </p:cNvPr>
          <p:cNvSpPr txBox="1">
            <a:spLocks/>
          </p:cNvSpPr>
          <p:nvPr/>
        </p:nvSpPr>
        <p:spPr>
          <a:xfrm>
            <a:off x="5887178" y="1623161"/>
            <a:ext cx="4785808" cy="1364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j-ea"/>
                <a:cs typeface="Arial Bold"/>
              </a:rPr>
              <a:t>Connect with me on LinkedIn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68D60C-F68E-4141-A063-BC015DB588BB}"/>
              </a:ext>
            </a:extLst>
          </p:cNvPr>
          <p:cNvSpPr txBox="1">
            <a:spLocks/>
          </p:cNvSpPr>
          <p:nvPr/>
        </p:nvSpPr>
        <p:spPr>
          <a:xfrm>
            <a:off x="2722561" y="4817418"/>
            <a:ext cx="4543748" cy="1364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j-ea"/>
                <a:cs typeface="Arial Bold"/>
              </a:rPr>
              <a:t>Kelsey Vourazeris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j-ea"/>
                <a:cs typeface="Arial Bold"/>
              </a:rPr>
              <a:t>kvouraze@asu.edu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5B33DE5-AB15-4C9D-8E0F-15A104418343}"/>
              </a:ext>
            </a:extLst>
          </p:cNvPr>
          <p:cNvSpPr txBox="1">
            <a:spLocks/>
          </p:cNvSpPr>
          <p:nvPr/>
        </p:nvSpPr>
        <p:spPr>
          <a:xfrm>
            <a:off x="4165793" y="3246322"/>
            <a:ext cx="4442799" cy="1364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j-ea"/>
                <a:cs typeface="Arial Bold"/>
              </a:rPr>
              <a:t>Third-Year Ph.D. Candidate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1C50C3-E32E-4A3A-98E7-206DBCC633D2}"/>
              </a:ext>
            </a:extLst>
          </p:cNvPr>
          <p:cNvSpPr txBox="1">
            <a:spLocks/>
          </p:cNvSpPr>
          <p:nvPr/>
        </p:nvSpPr>
        <p:spPr>
          <a:xfrm>
            <a:off x="7272006" y="190319"/>
            <a:ext cx="4785808" cy="1364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j-ea"/>
                <a:cs typeface="Arial Bold"/>
              </a:rPr>
              <a:t>W. P.  Carey School of Business</a:t>
            </a:r>
          </a:p>
        </p:txBody>
      </p:sp>
      <p:pic>
        <p:nvPicPr>
          <p:cNvPr id="18" name="Graphic 17" descr="Marker with solid fill">
            <a:extLst>
              <a:ext uri="{FF2B5EF4-FFF2-40B4-BE49-F238E27FC236}">
                <a16:creationId xmlns:a16="http://schemas.microsoft.com/office/drawing/2014/main" id="{EA4137C9-77E7-4520-9FD3-2593765E6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7686" y="156224"/>
            <a:ext cx="1432356" cy="1432356"/>
          </a:xfrm>
          <a:prstGeom prst="rect">
            <a:avLst/>
          </a:prstGeom>
        </p:spPr>
      </p:pic>
      <p:pic>
        <p:nvPicPr>
          <p:cNvPr id="27" name="Graphic 26" descr="Books with solid fill">
            <a:extLst>
              <a:ext uri="{FF2B5EF4-FFF2-40B4-BE49-F238E27FC236}">
                <a16:creationId xmlns:a16="http://schemas.microsoft.com/office/drawing/2014/main" id="{E6013BC7-E3EB-4D3B-B7F8-A58CB83A11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6222" y="3321328"/>
            <a:ext cx="1214154" cy="1214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F647AF-CDE6-4F60-B4F4-0F5F20DCA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041" y="1844040"/>
            <a:ext cx="946530" cy="951071"/>
          </a:xfrm>
          <a:prstGeom prst="rect">
            <a:avLst/>
          </a:prstGeom>
        </p:spPr>
      </p:pic>
      <p:pic>
        <p:nvPicPr>
          <p:cNvPr id="3074" name="Picture 2" descr="ASU Logo and symbol, meaning, history, PNG, brand">
            <a:extLst>
              <a:ext uri="{FF2B5EF4-FFF2-40B4-BE49-F238E27FC236}">
                <a16:creationId xmlns:a16="http://schemas.microsoft.com/office/drawing/2014/main" id="{4C000430-7257-4D39-C453-9DA2C9FD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728" y="5884955"/>
            <a:ext cx="1787838" cy="10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9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129</Words>
  <Application>Microsoft Office PowerPoint</Application>
  <PresentationFormat>Widescreen</PresentationFormat>
  <Paragraphs>31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72</vt:lpstr>
      <vt:lpstr>Akzidenz-Grotesk Pro Super</vt:lpstr>
      <vt:lpstr>Arial</vt:lpstr>
      <vt:lpstr>Arial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Vourazeris</dc:creator>
  <cp:lastModifiedBy>Kelsey Vourazeris</cp:lastModifiedBy>
  <cp:revision>4</cp:revision>
  <dcterms:created xsi:type="dcterms:W3CDTF">2023-11-09T23:10:48Z</dcterms:created>
  <dcterms:modified xsi:type="dcterms:W3CDTF">2023-11-10T18:46:50Z</dcterms:modified>
</cp:coreProperties>
</file>