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9b2b0fb48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9b2b0fb48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9b2b0fb48b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9b2b0fb48b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29b2b0fb48b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29b2b0fb48b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29b2b0fb48b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29b2b0fb48b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29b2b0fb48b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29b2b0fb48b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mailto:justinvallange@gmail.com" TargetMode="External"/><Relationship Id="rId4" Type="http://schemas.openxmlformats.org/officeDocument/2006/relationships/hyperlink" Target="https://www.linkedin.com/in/justinallange/" TargetMode="External"/><Relationship Id="rId5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Gateway to Ag Careers 2023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Justin Allange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About Me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4260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Purdue ‘24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B.S. - Computer and Information Technology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B.A. - Spanish Language and Culture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From Avon, Indiana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Grew up in New Orleans, LA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Campus Involvement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Boiler Gold Rush Team Leader (2020)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Polytechnic Student Council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Outreach and Recruitment Chair (2022-23)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/>
              <a:t>Vice President and Interim Membership Chair (2023-24)</a:t>
            </a:r>
            <a:endParaRPr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95476" y="863550"/>
            <a:ext cx="4136826" cy="37602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Ag Experience</a:t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4260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CRC Global Solutions (2016-2022)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3PL warehouse storing Bayer Corn and Soy seeds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Helped out where needed during Summers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Land O’ Lakes (2023-Present)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Supply Chain IT Intern</a:t>
            </a:r>
            <a:endParaRPr/>
          </a:p>
        </p:txBody>
      </p:sp>
      <p:pic>
        <p:nvPicPr>
          <p:cNvPr id="69" name="Google Shape;6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38300" y="3197275"/>
            <a:ext cx="5667375" cy="137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50850" y="1297875"/>
            <a:ext cx="3981450" cy="1619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Ag?</a:t>
            </a:r>
            <a:endParaRPr/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Room for Innovation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 Good Cause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Solving Real Problems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My Impressions</a:t>
            </a:r>
            <a:endParaRPr/>
          </a:p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Cross-company collaboration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Everyone has a different story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 common goal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Where to find me!</a:t>
            </a:r>
            <a:endParaRPr/>
          </a:p>
        </p:txBody>
      </p:sp>
      <p:sp>
        <p:nvSpPr>
          <p:cNvPr id="88" name="Google Shape;88;p18"/>
          <p:cNvSpPr txBox="1"/>
          <p:nvPr>
            <p:ph idx="1" type="body"/>
          </p:nvPr>
        </p:nvSpPr>
        <p:spPr>
          <a:xfrm>
            <a:off x="311700" y="1152475"/>
            <a:ext cx="42603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Email - </a:t>
            </a:r>
            <a:r>
              <a:rPr lang="en" u="sng">
                <a:solidFill>
                  <a:schemeClr val="hlink"/>
                </a:solidFill>
                <a:hlinkClick r:id="rId3"/>
              </a:rPr>
              <a:t>justinvallange@gmail.com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LinkedIn - </a:t>
            </a:r>
            <a:r>
              <a:rPr lang="en" u="sng">
                <a:solidFill>
                  <a:schemeClr val="hlink"/>
                </a:solidFill>
                <a:hlinkClick r:id="rId4"/>
              </a:rPr>
              <a:t>https://www.linkedin.com/in/justinallange/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Scan QR Code!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89" name="Google Shape;89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267054" y="661263"/>
            <a:ext cx="3201820" cy="382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