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CA9CB-B522-4B90-8795-966FF4DF55B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007B74-F204-4FE7-A1B2-6EC26F1235D1}">
      <dgm:prSet custT="1"/>
      <dgm:spPr/>
      <dgm:t>
        <a:bodyPr/>
        <a:lstStyle/>
        <a:p>
          <a:r>
            <a:rPr lang="en-US" sz="3200" dirty="0"/>
            <a:t>Born and raised in Yuma, Arizona</a:t>
          </a:r>
        </a:p>
      </dgm:t>
    </dgm:pt>
    <dgm:pt modelId="{8E7966B3-331B-4193-B4A7-D387265441F8}" type="parTrans" cxnId="{88A8FECF-0C3F-473F-91DB-0E40BB8F85A7}">
      <dgm:prSet/>
      <dgm:spPr/>
      <dgm:t>
        <a:bodyPr/>
        <a:lstStyle/>
        <a:p>
          <a:endParaRPr lang="en-US"/>
        </a:p>
      </dgm:t>
    </dgm:pt>
    <dgm:pt modelId="{76C16A4F-2AFF-4253-94A8-B0FF8EF39ED1}" type="sibTrans" cxnId="{88A8FECF-0C3F-473F-91DB-0E40BB8F85A7}">
      <dgm:prSet phldrT="01"/>
      <dgm:spPr/>
      <dgm:t>
        <a:bodyPr/>
        <a:lstStyle/>
        <a:p>
          <a:endParaRPr lang="en-US"/>
        </a:p>
      </dgm:t>
    </dgm:pt>
    <dgm:pt modelId="{564734D5-540B-48F2-83F8-FE2497B42D10}">
      <dgm:prSet/>
      <dgm:spPr/>
      <dgm:t>
        <a:bodyPr/>
        <a:lstStyle/>
        <a:p>
          <a:r>
            <a:rPr lang="en-US"/>
            <a:t>Family owns and operates large-scale farming LLC with focus in leafy greens (spinach, arugula, chards, etc.)</a:t>
          </a:r>
        </a:p>
      </dgm:t>
    </dgm:pt>
    <dgm:pt modelId="{AEBEDB26-5CE5-4FD0-8E20-23D68BE4FCE3}" type="parTrans" cxnId="{EB46F089-0134-4015-AA81-6F3F7219BC9A}">
      <dgm:prSet/>
      <dgm:spPr/>
      <dgm:t>
        <a:bodyPr/>
        <a:lstStyle/>
        <a:p>
          <a:endParaRPr lang="en-US"/>
        </a:p>
      </dgm:t>
    </dgm:pt>
    <dgm:pt modelId="{68231916-18E1-4FC8-B9E9-67796D71F374}" type="sibTrans" cxnId="{EB46F089-0134-4015-AA81-6F3F7219BC9A}">
      <dgm:prSet phldrT="02"/>
      <dgm:spPr/>
      <dgm:t>
        <a:bodyPr/>
        <a:lstStyle/>
        <a:p>
          <a:endParaRPr lang="en-US" dirty="0"/>
        </a:p>
      </dgm:t>
    </dgm:pt>
    <dgm:pt modelId="{38B2704C-C3BE-40D9-B293-7FB6E630EEAA}">
      <dgm:prSet/>
      <dgm:spPr/>
      <dgm:t>
        <a:bodyPr/>
        <a:lstStyle/>
        <a:p>
          <a:r>
            <a:rPr lang="en-US"/>
            <a:t>Senior at Arizona State University studying BA Business - Global Agribusiness</a:t>
          </a:r>
        </a:p>
      </dgm:t>
    </dgm:pt>
    <dgm:pt modelId="{75F09506-ED5A-427A-956C-6BCCD83300DA}" type="parTrans" cxnId="{81F13946-F6B0-47C4-A991-594AD1B7B7C9}">
      <dgm:prSet/>
      <dgm:spPr/>
      <dgm:t>
        <a:bodyPr/>
        <a:lstStyle/>
        <a:p>
          <a:endParaRPr lang="en-US"/>
        </a:p>
      </dgm:t>
    </dgm:pt>
    <dgm:pt modelId="{1FD7E85C-3737-4076-A49E-5CEC7AD6AA4B}" type="sibTrans" cxnId="{81F13946-F6B0-47C4-A991-594AD1B7B7C9}">
      <dgm:prSet phldrT="03"/>
      <dgm:spPr/>
      <dgm:t>
        <a:bodyPr/>
        <a:lstStyle/>
        <a:p>
          <a:endParaRPr lang="en-US" dirty="0"/>
        </a:p>
      </dgm:t>
    </dgm:pt>
    <dgm:pt modelId="{FB439F13-D8C5-49DE-84A0-975BDD6CE882}">
      <dgm:prSet/>
      <dgm:spPr/>
      <dgm:t>
        <a:bodyPr/>
        <a:lstStyle/>
        <a:p>
          <a:r>
            <a:rPr lang="en-US" dirty="0"/>
            <a:t>ASU - Barrett, The Honors College</a:t>
          </a:r>
        </a:p>
      </dgm:t>
    </dgm:pt>
    <dgm:pt modelId="{494AC04C-3ADF-40A7-933F-FCE38D61DD25}" type="sibTrans" cxnId="{9277CCC7-AC02-4287-AB15-6EB942F4C73B}">
      <dgm:prSet phldrT="04"/>
      <dgm:spPr/>
      <dgm:t>
        <a:bodyPr/>
        <a:lstStyle/>
        <a:p>
          <a:endParaRPr lang="en-US" dirty="0"/>
        </a:p>
      </dgm:t>
    </dgm:pt>
    <dgm:pt modelId="{D980AD47-71B2-406C-AAB2-CC9902AF13CD}" type="parTrans" cxnId="{9277CCC7-AC02-4287-AB15-6EB942F4C73B}">
      <dgm:prSet/>
      <dgm:spPr/>
      <dgm:t>
        <a:bodyPr/>
        <a:lstStyle/>
        <a:p>
          <a:endParaRPr lang="en-US"/>
        </a:p>
      </dgm:t>
    </dgm:pt>
    <dgm:pt modelId="{F92EA9C4-3FB6-4C12-A103-7A0DDF6E3DE4}" type="pres">
      <dgm:prSet presAssocID="{175CA9CB-B522-4B90-8795-966FF4DF55B9}" presName="linear" presStyleCnt="0">
        <dgm:presLayoutVars>
          <dgm:animLvl val="lvl"/>
          <dgm:resizeHandles val="exact"/>
        </dgm:presLayoutVars>
      </dgm:prSet>
      <dgm:spPr/>
    </dgm:pt>
    <dgm:pt modelId="{7B611881-767A-4CE6-93BD-026F17EAAAEA}" type="pres">
      <dgm:prSet presAssocID="{DC007B74-F204-4FE7-A1B2-6EC26F1235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2BD464F-B561-4AEC-9D36-426371B2896B}" type="pres">
      <dgm:prSet presAssocID="{76C16A4F-2AFF-4253-94A8-B0FF8EF39ED1}" presName="spacer" presStyleCnt="0"/>
      <dgm:spPr/>
    </dgm:pt>
    <dgm:pt modelId="{91C1BCE3-100C-4CFF-BE86-32DE6E659DA6}" type="pres">
      <dgm:prSet presAssocID="{564734D5-540B-48F2-83F8-FE2497B42D1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DD45D2-6309-4D6E-98C9-0D012DC4244F}" type="pres">
      <dgm:prSet presAssocID="{68231916-18E1-4FC8-B9E9-67796D71F374}" presName="spacer" presStyleCnt="0"/>
      <dgm:spPr/>
    </dgm:pt>
    <dgm:pt modelId="{9781849D-AC89-457A-AFA6-69A4397C076B}" type="pres">
      <dgm:prSet presAssocID="{38B2704C-C3BE-40D9-B293-7FB6E630EEA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792ED6-90F9-43DF-B9F7-37F825B32845}" type="pres">
      <dgm:prSet presAssocID="{1FD7E85C-3737-4076-A49E-5CEC7AD6AA4B}" presName="spacer" presStyleCnt="0"/>
      <dgm:spPr/>
    </dgm:pt>
    <dgm:pt modelId="{63DA87D7-BE98-447A-858F-E3CDFE6883DB}" type="pres">
      <dgm:prSet presAssocID="{FB439F13-D8C5-49DE-84A0-975BDD6CE88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3F1A01D-8749-41D6-8AC3-C7DA21E9EB78}" type="presOf" srcId="{564734D5-540B-48F2-83F8-FE2497B42D10}" destId="{91C1BCE3-100C-4CFF-BE86-32DE6E659DA6}" srcOrd="0" destOrd="0" presId="urn:microsoft.com/office/officeart/2005/8/layout/vList2"/>
    <dgm:cxn modelId="{81F13946-F6B0-47C4-A991-594AD1B7B7C9}" srcId="{175CA9CB-B522-4B90-8795-966FF4DF55B9}" destId="{38B2704C-C3BE-40D9-B293-7FB6E630EEAA}" srcOrd="2" destOrd="0" parTransId="{75F09506-ED5A-427A-956C-6BCCD83300DA}" sibTransId="{1FD7E85C-3737-4076-A49E-5CEC7AD6AA4B}"/>
    <dgm:cxn modelId="{B866C868-C68C-4DB7-95A0-AEBBF6786244}" type="presOf" srcId="{175CA9CB-B522-4B90-8795-966FF4DF55B9}" destId="{F92EA9C4-3FB6-4C12-A103-7A0DDF6E3DE4}" srcOrd="0" destOrd="0" presId="urn:microsoft.com/office/officeart/2005/8/layout/vList2"/>
    <dgm:cxn modelId="{EB46F089-0134-4015-AA81-6F3F7219BC9A}" srcId="{175CA9CB-B522-4B90-8795-966FF4DF55B9}" destId="{564734D5-540B-48F2-83F8-FE2497B42D10}" srcOrd="1" destOrd="0" parTransId="{AEBEDB26-5CE5-4FD0-8E20-23D68BE4FCE3}" sibTransId="{68231916-18E1-4FC8-B9E9-67796D71F374}"/>
    <dgm:cxn modelId="{8620268F-95A5-423E-AC41-CFE2914CB811}" type="presOf" srcId="{DC007B74-F204-4FE7-A1B2-6EC26F1235D1}" destId="{7B611881-767A-4CE6-93BD-026F17EAAAEA}" srcOrd="0" destOrd="0" presId="urn:microsoft.com/office/officeart/2005/8/layout/vList2"/>
    <dgm:cxn modelId="{687F7C98-3CF2-482C-878F-BD9C714A4D99}" type="presOf" srcId="{FB439F13-D8C5-49DE-84A0-975BDD6CE882}" destId="{63DA87D7-BE98-447A-858F-E3CDFE6883DB}" srcOrd="0" destOrd="0" presId="urn:microsoft.com/office/officeart/2005/8/layout/vList2"/>
    <dgm:cxn modelId="{9277CCC7-AC02-4287-AB15-6EB942F4C73B}" srcId="{175CA9CB-B522-4B90-8795-966FF4DF55B9}" destId="{FB439F13-D8C5-49DE-84A0-975BDD6CE882}" srcOrd="3" destOrd="0" parTransId="{D980AD47-71B2-406C-AAB2-CC9902AF13CD}" sibTransId="{494AC04C-3ADF-40A7-933F-FCE38D61DD25}"/>
    <dgm:cxn modelId="{88A8FECF-0C3F-473F-91DB-0E40BB8F85A7}" srcId="{175CA9CB-B522-4B90-8795-966FF4DF55B9}" destId="{DC007B74-F204-4FE7-A1B2-6EC26F1235D1}" srcOrd="0" destOrd="0" parTransId="{8E7966B3-331B-4193-B4A7-D387265441F8}" sibTransId="{76C16A4F-2AFF-4253-94A8-B0FF8EF39ED1}"/>
    <dgm:cxn modelId="{41A50DF9-D843-48CF-B6F5-813C3BE8BA3E}" type="presOf" srcId="{38B2704C-C3BE-40D9-B293-7FB6E630EEAA}" destId="{9781849D-AC89-457A-AFA6-69A4397C076B}" srcOrd="0" destOrd="0" presId="urn:microsoft.com/office/officeart/2005/8/layout/vList2"/>
    <dgm:cxn modelId="{A3C68A4C-215E-48FE-9165-B46527400BE1}" type="presParOf" srcId="{F92EA9C4-3FB6-4C12-A103-7A0DDF6E3DE4}" destId="{7B611881-767A-4CE6-93BD-026F17EAAAEA}" srcOrd="0" destOrd="0" presId="urn:microsoft.com/office/officeart/2005/8/layout/vList2"/>
    <dgm:cxn modelId="{2E197E6F-886A-4CDC-949D-5D390D492FEC}" type="presParOf" srcId="{F92EA9C4-3FB6-4C12-A103-7A0DDF6E3DE4}" destId="{B2BD464F-B561-4AEC-9D36-426371B2896B}" srcOrd="1" destOrd="0" presId="urn:microsoft.com/office/officeart/2005/8/layout/vList2"/>
    <dgm:cxn modelId="{44CB96EF-E0FE-4BBF-A35F-B87E13683BA9}" type="presParOf" srcId="{F92EA9C4-3FB6-4C12-A103-7A0DDF6E3DE4}" destId="{91C1BCE3-100C-4CFF-BE86-32DE6E659DA6}" srcOrd="2" destOrd="0" presId="urn:microsoft.com/office/officeart/2005/8/layout/vList2"/>
    <dgm:cxn modelId="{2E6224D5-CEA8-4888-AF75-FE96AFD45813}" type="presParOf" srcId="{F92EA9C4-3FB6-4C12-A103-7A0DDF6E3DE4}" destId="{F2DD45D2-6309-4D6E-98C9-0D012DC4244F}" srcOrd="3" destOrd="0" presId="urn:microsoft.com/office/officeart/2005/8/layout/vList2"/>
    <dgm:cxn modelId="{735EAA93-1F02-4A4D-9DDA-5255D3B4DE84}" type="presParOf" srcId="{F92EA9C4-3FB6-4C12-A103-7A0DDF6E3DE4}" destId="{9781849D-AC89-457A-AFA6-69A4397C076B}" srcOrd="4" destOrd="0" presId="urn:microsoft.com/office/officeart/2005/8/layout/vList2"/>
    <dgm:cxn modelId="{B6357C92-CD29-4684-881A-BA856CC6492E}" type="presParOf" srcId="{F92EA9C4-3FB6-4C12-A103-7A0DDF6E3DE4}" destId="{B6792ED6-90F9-43DF-B9F7-37F825B32845}" srcOrd="5" destOrd="0" presId="urn:microsoft.com/office/officeart/2005/8/layout/vList2"/>
    <dgm:cxn modelId="{97C7CC49-5942-4D4C-AAB2-48CABC091884}" type="presParOf" srcId="{F92EA9C4-3FB6-4C12-A103-7A0DDF6E3DE4}" destId="{63DA87D7-BE98-447A-858F-E3CDFE6883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6D6149-4609-4B7F-B865-2918D1D13BA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1DA7B81-F72B-49AA-8C04-436919E6DD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Less People, More Automation</a:t>
          </a:r>
        </a:p>
      </dgm:t>
    </dgm:pt>
    <dgm:pt modelId="{B0AD4488-50EC-4238-A386-578EB8FCF0F7}" type="parTrans" cxnId="{D44C2C09-D816-4685-B90C-C05D8ADD68A4}">
      <dgm:prSet/>
      <dgm:spPr/>
      <dgm:t>
        <a:bodyPr/>
        <a:lstStyle/>
        <a:p>
          <a:endParaRPr lang="en-US"/>
        </a:p>
      </dgm:t>
    </dgm:pt>
    <dgm:pt modelId="{4358D818-B188-469B-8706-7B4EA74D7577}" type="sibTrans" cxnId="{D44C2C09-D816-4685-B90C-C05D8ADD68A4}">
      <dgm:prSet/>
      <dgm:spPr/>
      <dgm:t>
        <a:bodyPr/>
        <a:lstStyle/>
        <a:p>
          <a:endParaRPr lang="en-US"/>
        </a:p>
      </dgm:t>
    </dgm:pt>
    <dgm:pt modelId="{EEC6D799-A517-4F3F-BA1E-68D5378A6A0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AI and Agriculture</a:t>
          </a:r>
        </a:p>
      </dgm:t>
    </dgm:pt>
    <dgm:pt modelId="{3129DEE2-7BC6-4ADB-BB1A-D878D5AE3622}" type="parTrans" cxnId="{A5234286-349F-4C84-942E-591FC8E4FEF5}">
      <dgm:prSet/>
      <dgm:spPr/>
      <dgm:t>
        <a:bodyPr/>
        <a:lstStyle/>
        <a:p>
          <a:endParaRPr lang="en-US"/>
        </a:p>
      </dgm:t>
    </dgm:pt>
    <dgm:pt modelId="{12448528-C64F-4E5A-9872-35271978516F}" type="sibTrans" cxnId="{A5234286-349F-4C84-942E-591FC8E4FEF5}">
      <dgm:prSet/>
      <dgm:spPr/>
      <dgm:t>
        <a:bodyPr/>
        <a:lstStyle/>
        <a:p>
          <a:endParaRPr lang="en-US"/>
        </a:p>
      </dgm:t>
    </dgm:pt>
    <dgm:pt modelId="{0008451F-903E-4B6E-842E-952E7D5093B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Utilization of Data</a:t>
          </a:r>
        </a:p>
      </dgm:t>
    </dgm:pt>
    <dgm:pt modelId="{341399B0-A31A-4D77-B1BF-28086A2417C6}" type="parTrans" cxnId="{FDD5F95F-CF2E-4456-B824-CC414C55EB61}">
      <dgm:prSet/>
      <dgm:spPr/>
      <dgm:t>
        <a:bodyPr/>
        <a:lstStyle/>
        <a:p>
          <a:endParaRPr lang="en-US"/>
        </a:p>
      </dgm:t>
    </dgm:pt>
    <dgm:pt modelId="{DC5EE227-5588-4815-BAA4-C4D3D700B623}" type="sibTrans" cxnId="{FDD5F95F-CF2E-4456-B824-CC414C55EB61}">
      <dgm:prSet/>
      <dgm:spPr/>
      <dgm:t>
        <a:bodyPr/>
        <a:lstStyle/>
        <a:p>
          <a:endParaRPr lang="en-US"/>
        </a:p>
      </dgm:t>
    </dgm:pt>
    <dgm:pt modelId="{E7778CDB-F2BC-4193-9FD7-9E8C34130814}" type="pres">
      <dgm:prSet presAssocID="{266D6149-4609-4B7F-B865-2918D1D13BA2}" presName="root" presStyleCnt="0">
        <dgm:presLayoutVars>
          <dgm:dir/>
          <dgm:resizeHandles val="exact"/>
        </dgm:presLayoutVars>
      </dgm:prSet>
      <dgm:spPr/>
    </dgm:pt>
    <dgm:pt modelId="{79856B65-4858-4947-8795-7652C572AEE1}" type="pres">
      <dgm:prSet presAssocID="{11DA7B81-F72B-49AA-8C04-436919E6DD5A}" presName="compNode" presStyleCnt="0"/>
      <dgm:spPr/>
    </dgm:pt>
    <dgm:pt modelId="{531BDE47-DA33-41B3-8F46-C1A0B47DBDE8}" type="pres">
      <dgm:prSet presAssocID="{11DA7B81-F72B-49AA-8C04-436919E6DD5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82D1345-87FE-427D-B680-CD3902153747}" type="pres">
      <dgm:prSet presAssocID="{11DA7B81-F72B-49AA-8C04-436919E6DD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3CCF31FA-D5A8-44D1-A107-54719A52D196}" type="pres">
      <dgm:prSet presAssocID="{11DA7B81-F72B-49AA-8C04-436919E6DD5A}" presName="spaceRect" presStyleCnt="0"/>
      <dgm:spPr/>
    </dgm:pt>
    <dgm:pt modelId="{B4A0DCC1-B464-429B-8C84-74ADC4EA8D88}" type="pres">
      <dgm:prSet presAssocID="{11DA7B81-F72B-49AA-8C04-436919E6DD5A}" presName="textRect" presStyleLbl="revTx" presStyleIdx="0" presStyleCnt="3">
        <dgm:presLayoutVars>
          <dgm:chMax val="1"/>
          <dgm:chPref val="1"/>
        </dgm:presLayoutVars>
      </dgm:prSet>
      <dgm:spPr/>
    </dgm:pt>
    <dgm:pt modelId="{9D8A831D-8C34-4011-B177-B1B1DB90E1A5}" type="pres">
      <dgm:prSet presAssocID="{4358D818-B188-469B-8706-7B4EA74D7577}" presName="sibTrans" presStyleCnt="0"/>
      <dgm:spPr/>
    </dgm:pt>
    <dgm:pt modelId="{C915247E-F826-4AB6-AAFA-3D665155002F}" type="pres">
      <dgm:prSet presAssocID="{EEC6D799-A517-4F3F-BA1E-68D5378A6A07}" presName="compNode" presStyleCnt="0"/>
      <dgm:spPr/>
    </dgm:pt>
    <dgm:pt modelId="{67E4AD7F-4D8A-49FD-B05E-3DCBF9EA09AF}" type="pres">
      <dgm:prSet presAssocID="{EEC6D799-A517-4F3F-BA1E-68D5378A6A07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2992B34-3FB0-4F46-A82A-9353FB70CECF}" type="pres">
      <dgm:prSet presAssocID="{EEC6D799-A517-4F3F-BA1E-68D5378A6A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90CF5D5C-9F23-4C8B-B5C1-543CD9665170}" type="pres">
      <dgm:prSet presAssocID="{EEC6D799-A517-4F3F-BA1E-68D5378A6A07}" presName="spaceRect" presStyleCnt="0"/>
      <dgm:spPr/>
    </dgm:pt>
    <dgm:pt modelId="{A1024CC1-BAD7-41CC-8A05-8C290AC6BAF9}" type="pres">
      <dgm:prSet presAssocID="{EEC6D799-A517-4F3F-BA1E-68D5378A6A07}" presName="textRect" presStyleLbl="revTx" presStyleIdx="1" presStyleCnt="3">
        <dgm:presLayoutVars>
          <dgm:chMax val="1"/>
          <dgm:chPref val="1"/>
        </dgm:presLayoutVars>
      </dgm:prSet>
      <dgm:spPr/>
    </dgm:pt>
    <dgm:pt modelId="{BECE70F7-C90E-465D-88C8-67C07FC601F4}" type="pres">
      <dgm:prSet presAssocID="{12448528-C64F-4E5A-9872-35271978516F}" presName="sibTrans" presStyleCnt="0"/>
      <dgm:spPr/>
    </dgm:pt>
    <dgm:pt modelId="{E8D43B6D-2318-4A3C-9CF5-CF5B3D228515}" type="pres">
      <dgm:prSet presAssocID="{0008451F-903E-4B6E-842E-952E7D5093B2}" presName="compNode" presStyleCnt="0"/>
      <dgm:spPr/>
    </dgm:pt>
    <dgm:pt modelId="{351C0F72-6C5B-499A-B1D0-2DED52C9B0F2}" type="pres">
      <dgm:prSet presAssocID="{0008451F-903E-4B6E-842E-952E7D5093B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1B65F8E-8F13-483A-BB0E-628987AEE31A}" type="pres">
      <dgm:prSet presAssocID="{0008451F-903E-4B6E-842E-952E7D5093B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C512FC31-F2BF-49B0-B840-478BCC21F7D5}" type="pres">
      <dgm:prSet presAssocID="{0008451F-903E-4B6E-842E-952E7D5093B2}" presName="spaceRect" presStyleCnt="0"/>
      <dgm:spPr/>
    </dgm:pt>
    <dgm:pt modelId="{1708EA84-7007-499B-8ED9-A1EE541633AD}" type="pres">
      <dgm:prSet presAssocID="{0008451F-903E-4B6E-842E-952E7D5093B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1D88F03-B4CB-4AE4-B00E-AFC0D58650FF}" type="presOf" srcId="{11DA7B81-F72B-49AA-8C04-436919E6DD5A}" destId="{B4A0DCC1-B464-429B-8C84-74ADC4EA8D88}" srcOrd="0" destOrd="0" presId="urn:microsoft.com/office/officeart/2018/5/layout/IconLeafLabelList"/>
    <dgm:cxn modelId="{D44C2C09-D816-4685-B90C-C05D8ADD68A4}" srcId="{266D6149-4609-4B7F-B865-2918D1D13BA2}" destId="{11DA7B81-F72B-49AA-8C04-436919E6DD5A}" srcOrd="0" destOrd="0" parTransId="{B0AD4488-50EC-4238-A386-578EB8FCF0F7}" sibTransId="{4358D818-B188-469B-8706-7B4EA74D7577}"/>
    <dgm:cxn modelId="{FDD5F95F-CF2E-4456-B824-CC414C55EB61}" srcId="{266D6149-4609-4B7F-B865-2918D1D13BA2}" destId="{0008451F-903E-4B6E-842E-952E7D5093B2}" srcOrd="2" destOrd="0" parTransId="{341399B0-A31A-4D77-B1BF-28086A2417C6}" sibTransId="{DC5EE227-5588-4815-BAA4-C4D3D700B623}"/>
    <dgm:cxn modelId="{FB9D2243-A7B6-4123-9318-D9F4829A1DDA}" type="presOf" srcId="{0008451F-903E-4B6E-842E-952E7D5093B2}" destId="{1708EA84-7007-499B-8ED9-A1EE541633AD}" srcOrd="0" destOrd="0" presId="urn:microsoft.com/office/officeart/2018/5/layout/IconLeafLabelList"/>
    <dgm:cxn modelId="{A5234286-349F-4C84-942E-591FC8E4FEF5}" srcId="{266D6149-4609-4B7F-B865-2918D1D13BA2}" destId="{EEC6D799-A517-4F3F-BA1E-68D5378A6A07}" srcOrd="1" destOrd="0" parTransId="{3129DEE2-7BC6-4ADB-BB1A-D878D5AE3622}" sibTransId="{12448528-C64F-4E5A-9872-35271978516F}"/>
    <dgm:cxn modelId="{F8322DA3-D194-422F-A576-ACDBA4BC2FBF}" type="presOf" srcId="{266D6149-4609-4B7F-B865-2918D1D13BA2}" destId="{E7778CDB-F2BC-4193-9FD7-9E8C34130814}" srcOrd="0" destOrd="0" presId="urn:microsoft.com/office/officeart/2018/5/layout/IconLeafLabelList"/>
    <dgm:cxn modelId="{001BFBAD-909A-4E31-99F2-9D726DC225A9}" type="presOf" srcId="{EEC6D799-A517-4F3F-BA1E-68D5378A6A07}" destId="{A1024CC1-BAD7-41CC-8A05-8C290AC6BAF9}" srcOrd="0" destOrd="0" presId="urn:microsoft.com/office/officeart/2018/5/layout/IconLeafLabelList"/>
    <dgm:cxn modelId="{CFE4B180-89D2-4492-9618-B7F2CBDA5381}" type="presParOf" srcId="{E7778CDB-F2BC-4193-9FD7-9E8C34130814}" destId="{79856B65-4858-4947-8795-7652C572AEE1}" srcOrd="0" destOrd="0" presId="urn:microsoft.com/office/officeart/2018/5/layout/IconLeafLabelList"/>
    <dgm:cxn modelId="{862A46CD-6E37-4435-819D-06510E0E631F}" type="presParOf" srcId="{79856B65-4858-4947-8795-7652C572AEE1}" destId="{531BDE47-DA33-41B3-8F46-C1A0B47DBDE8}" srcOrd="0" destOrd="0" presId="urn:microsoft.com/office/officeart/2018/5/layout/IconLeafLabelList"/>
    <dgm:cxn modelId="{E60884A7-97A4-46BA-92A4-C09E871F1F34}" type="presParOf" srcId="{79856B65-4858-4947-8795-7652C572AEE1}" destId="{B82D1345-87FE-427D-B680-CD3902153747}" srcOrd="1" destOrd="0" presId="urn:microsoft.com/office/officeart/2018/5/layout/IconLeafLabelList"/>
    <dgm:cxn modelId="{57C86693-5C04-4DE0-A9C5-912A7DE3E4DF}" type="presParOf" srcId="{79856B65-4858-4947-8795-7652C572AEE1}" destId="{3CCF31FA-D5A8-44D1-A107-54719A52D196}" srcOrd="2" destOrd="0" presId="urn:microsoft.com/office/officeart/2018/5/layout/IconLeafLabelList"/>
    <dgm:cxn modelId="{23FF9B60-737C-44E1-91F8-49458818E5D4}" type="presParOf" srcId="{79856B65-4858-4947-8795-7652C572AEE1}" destId="{B4A0DCC1-B464-429B-8C84-74ADC4EA8D88}" srcOrd="3" destOrd="0" presId="urn:microsoft.com/office/officeart/2018/5/layout/IconLeafLabelList"/>
    <dgm:cxn modelId="{C8CB2A73-75F5-4C51-B1D2-77CE75EFD3A1}" type="presParOf" srcId="{E7778CDB-F2BC-4193-9FD7-9E8C34130814}" destId="{9D8A831D-8C34-4011-B177-B1B1DB90E1A5}" srcOrd="1" destOrd="0" presId="urn:microsoft.com/office/officeart/2018/5/layout/IconLeafLabelList"/>
    <dgm:cxn modelId="{740362B3-0227-4616-85B3-4BAB7A747EE4}" type="presParOf" srcId="{E7778CDB-F2BC-4193-9FD7-9E8C34130814}" destId="{C915247E-F826-4AB6-AAFA-3D665155002F}" srcOrd="2" destOrd="0" presId="urn:microsoft.com/office/officeart/2018/5/layout/IconLeafLabelList"/>
    <dgm:cxn modelId="{F7E3E024-97A4-453B-A074-D17F3BF5D28E}" type="presParOf" srcId="{C915247E-F826-4AB6-AAFA-3D665155002F}" destId="{67E4AD7F-4D8A-49FD-B05E-3DCBF9EA09AF}" srcOrd="0" destOrd="0" presId="urn:microsoft.com/office/officeart/2018/5/layout/IconLeafLabelList"/>
    <dgm:cxn modelId="{E2B811E0-72AD-4F12-8D32-DB09F5DCBECB}" type="presParOf" srcId="{C915247E-F826-4AB6-AAFA-3D665155002F}" destId="{92992B34-3FB0-4F46-A82A-9353FB70CECF}" srcOrd="1" destOrd="0" presId="urn:microsoft.com/office/officeart/2018/5/layout/IconLeafLabelList"/>
    <dgm:cxn modelId="{E39E37C7-63CF-44B7-8691-1EFE0C1352DC}" type="presParOf" srcId="{C915247E-F826-4AB6-AAFA-3D665155002F}" destId="{90CF5D5C-9F23-4C8B-B5C1-543CD9665170}" srcOrd="2" destOrd="0" presId="urn:microsoft.com/office/officeart/2018/5/layout/IconLeafLabelList"/>
    <dgm:cxn modelId="{DFCEE9DE-C09C-4362-B6E8-74AB7A135B96}" type="presParOf" srcId="{C915247E-F826-4AB6-AAFA-3D665155002F}" destId="{A1024CC1-BAD7-41CC-8A05-8C290AC6BAF9}" srcOrd="3" destOrd="0" presId="urn:microsoft.com/office/officeart/2018/5/layout/IconLeafLabelList"/>
    <dgm:cxn modelId="{8AA5E578-177E-4638-90EA-DE3F236382A7}" type="presParOf" srcId="{E7778CDB-F2BC-4193-9FD7-9E8C34130814}" destId="{BECE70F7-C90E-465D-88C8-67C07FC601F4}" srcOrd="3" destOrd="0" presId="urn:microsoft.com/office/officeart/2018/5/layout/IconLeafLabelList"/>
    <dgm:cxn modelId="{061886EF-8127-48B6-92C7-28E64A4CCE03}" type="presParOf" srcId="{E7778CDB-F2BC-4193-9FD7-9E8C34130814}" destId="{E8D43B6D-2318-4A3C-9CF5-CF5B3D228515}" srcOrd="4" destOrd="0" presId="urn:microsoft.com/office/officeart/2018/5/layout/IconLeafLabelList"/>
    <dgm:cxn modelId="{F2B2715D-1F14-4560-B303-E98CE7D1E6E2}" type="presParOf" srcId="{E8D43B6D-2318-4A3C-9CF5-CF5B3D228515}" destId="{351C0F72-6C5B-499A-B1D0-2DED52C9B0F2}" srcOrd="0" destOrd="0" presId="urn:microsoft.com/office/officeart/2018/5/layout/IconLeafLabelList"/>
    <dgm:cxn modelId="{F551F6B2-6D95-4788-A9FF-F871BCA886F8}" type="presParOf" srcId="{E8D43B6D-2318-4A3C-9CF5-CF5B3D228515}" destId="{31B65F8E-8F13-483A-BB0E-628987AEE31A}" srcOrd="1" destOrd="0" presId="urn:microsoft.com/office/officeart/2018/5/layout/IconLeafLabelList"/>
    <dgm:cxn modelId="{4442BF18-9D43-4A79-A425-35E8EC1DCA27}" type="presParOf" srcId="{E8D43B6D-2318-4A3C-9CF5-CF5B3D228515}" destId="{C512FC31-F2BF-49B0-B840-478BCC21F7D5}" srcOrd="2" destOrd="0" presId="urn:microsoft.com/office/officeart/2018/5/layout/IconLeafLabelList"/>
    <dgm:cxn modelId="{98228215-280D-429A-AD5D-5533BAA11635}" type="presParOf" srcId="{E8D43B6D-2318-4A3C-9CF5-CF5B3D228515}" destId="{1708EA84-7007-499B-8ED9-A1EE541633A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11881-767A-4CE6-93BD-026F17EAAAEA}">
      <dsp:nvSpPr>
        <dsp:cNvPr id="0" name=""/>
        <dsp:cNvSpPr/>
      </dsp:nvSpPr>
      <dsp:spPr>
        <a:xfrm>
          <a:off x="0" y="46238"/>
          <a:ext cx="10515600" cy="965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Born and raised in Yuma, Arizona</a:t>
          </a:r>
        </a:p>
      </dsp:txBody>
      <dsp:txXfrm>
        <a:off x="47120" y="93358"/>
        <a:ext cx="10421360" cy="871010"/>
      </dsp:txXfrm>
    </dsp:sp>
    <dsp:sp modelId="{91C1BCE3-100C-4CFF-BE86-32DE6E659DA6}">
      <dsp:nvSpPr>
        <dsp:cNvPr id="0" name=""/>
        <dsp:cNvSpPr/>
      </dsp:nvSpPr>
      <dsp:spPr>
        <a:xfrm>
          <a:off x="0" y="1080608"/>
          <a:ext cx="10515600" cy="96525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Family owns and operates large-scale farming LLC with focus in leafy greens (spinach, arugula, chards, etc.)</a:t>
          </a:r>
        </a:p>
      </dsp:txBody>
      <dsp:txXfrm>
        <a:off x="47120" y="1127728"/>
        <a:ext cx="10421360" cy="871010"/>
      </dsp:txXfrm>
    </dsp:sp>
    <dsp:sp modelId="{9781849D-AC89-457A-AFA6-69A4397C076B}">
      <dsp:nvSpPr>
        <dsp:cNvPr id="0" name=""/>
        <dsp:cNvSpPr/>
      </dsp:nvSpPr>
      <dsp:spPr>
        <a:xfrm>
          <a:off x="0" y="2114978"/>
          <a:ext cx="10515600" cy="96525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Senior at Arizona State University studying BA Business - Global Agribusiness</a:t>
          </a:r>
        </a:p>
      </dsp:txBody>
      <dsp:txXfrm>
        <a:off x="47120" y="2162098"/>
        <a:ext cx="10421360" cy="871010"/>
      </dsp:txXfrm>
    </dsp:sp>
    <dsp:sp modelId="{63DA87D7-BE98-447A-858F-E3CDFE6883DB}">
      <dsp:nvSpPr>
        <dsp:cNvPr id="0" name=""/>
        <dsp:cNvSpPr/>
      </dsp:nvSpPr>
      <dsp:spPr>
        <a:xfrm>
          <a:off x="0" y="3149348"/>
          <a:ext cx="10515600" cy="96525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ASU - Barrett, The Honors College</a:t>
          </a:r>
        </a:p>
      </dsp:txBody>
      <dsp:txXfrm>
        <a:off x="47120" y="3196468"/>
        <a:ext cx="10421360" cy="871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BDE47-DA33-41B3-8F46-C1A0B47DBDE8}">
      <dsp:nvSpPr>
        <dsp:cNvPr id="0" name=""/>
        <dsp:cNvSpPr/>
      </dsp:nvSpPr>
      <dsp:spPr>
        <a:xfrm>
          <a:off x="679050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D1345-87FE-427D-B680-CD3902153747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0DCC1-B464-429B-8C84-74ADC4EA8D88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Less People, More Automation</a:t>
          </a:r>
        </a:p>
      </dsp:txBody>
      <dsp:txXfrm>
        <a:off x="75768" y="2851938"/>
        <a:ext cx="3093750" cy="720000"/>
      </dsp:txXfrm>
    </dsp:sp>
    <dsp:sp modelId="{67E4AD7F-4D8A-49FD-B05E-3DCBF9EA09AF}">
      <dsp:nvSpPr>
        <dsp:cNvPr id="0" name=""/>
        <dsp:cNvSpPr/>
      </dsp:nvSpPr>
      <dsp:spPr>
        <a:xfrm>
          <a:off x="4314206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92B34-3FB0-4F46-A82A-9353FB70CECF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24CC1-BAD7-41CC-8A05-8C290AC6BAF9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AI and Agriculture</a:t>
          </a:r>
        </a:p>
      </dsp:txBody>
      <dsp:txXfrm>
        <a:off x="3710925" y="2851938"/>
        <a:ext cx="3093750" cy="720000"/>
      </dsp:txXfrm>
    </dsp:sp>
    <dsp:sp modelId="{351C0F72-6C5B-499A-B1D0-2DED52C9B0F2}">
      <dsp:nvSpPr>
        <dsp:cNvPr id="0" name=""/>
        <dsp:cNvSpPr/>
      </dsp:nvSpPr>
      <dsp:spPr>
        <a:xfrm>
          <a:off x="7949362" y="376937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65F8E-8F13-483A-BB0E-628987AEE31A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8EA84-7007-499B-8ED9-A1EE541633AD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Utilization of Data</a:t>
          </a:r>
        </a:p>
      </dsp:txBody>
      <dsp:txXfrm>
        <a:off x="7346081" y="2851938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712D-BFF4-8463-DE83-C232EC079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8C375-A97C-E4E8-62EA-037FBE2DC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ED3A-0E4E-D12B-9AB8-2D6AFC69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07B-A827-482A-B255-BF8ABA713A4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E9393-E6F6-E643-5D0E-0B051D79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F2D8E-F9A5-02D8-56AF-0EFF9DB1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06BB-BD48-4CEB-9AD5-5360C36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7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3AE7-00ED-78F4-5D1E-61BD9A31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C25E8-2581-ACB8-A16F-26CFFDD39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852D6-ED8E-C26F-9A82-0F572DED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07B-A827-482A-B255-BF8ABA713A4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0AC81-4EA7-E790-04D2-6BC2D8FA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6E07E-EABE-5181-EBF5-978ED9D8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06BB-BD48-4CEB-9AD5-5360C36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75A48-4CFB-FB5D-23CC-50699C43B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9B9D0-918B-F2B1-95FA-867DE0B88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08D40-1AFA-6A34-FDDD-7E6AE217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07B-A827-482A-B255-BF8ABA713A4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9E5A6-A1AE-3C15-060C-082F33F9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F8188-D193-D502-2B48-D923F196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06BB-BD48-4CEB-9AD5-5360C36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2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B424-6124-6E0D-16CA-44C39507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FCCB1-48C2-3964-E731-E1F006B21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A3B0F-93FA-F49A-84D8-3A2E496C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07B-A827-482A-B255-BF8ABA713A4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F2CCE-8BBD-E80A-A3F8-71FFF651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2A909-E289-CAC4-ED9E-1AC0A695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06BB-BD48-4CEB-9AD5-5360C36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8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3D6E-A099-CA69-1C04-A143F062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70F57-F9E6-33B9-2FBD-1E0E75D5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E63BF-A5B2-FCD8-CD71-2EFB9A83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07B-A827-482A-B255-BF8ABA713A4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5D18B-7B03-C6E4-AE53-5FB35535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18329-03DF-7830-47B7-C5FCEE6B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06BB-BD48-4CEB-9AD5-5360C36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7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5D74-3846-F08B-1EB3-09847635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B7C08-9E4D-68AD-2C18-175BAAFE9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CDBFC-3894-8B48-4EA7-EF651D89A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C487A-7D96-DC6F-E320-18C1B556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07B-A827-482A-B255-BF8ABA713A4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E3C76-CC81-3005-843F-0D892F1E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53C12-2308-8313-AF43-76B3245F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06BB-BD48-4CEB-9AD5-5360C36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EE8E-E8AF-A28B-5EB1-5762574B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C583B-1FB5-01B5-7A7D-F3F0396DC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472E6-E9BA-8527-0036-CC8C9DE07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0758B-2408-A43E-D096-D82374414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C3826-50F0-B26E-F64D-168A2F677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B34F6-5CFC-50D3-13A8-474F43C1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07B-A827-482A-B255-BF8ABA713A4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08AE3-75E2-A42B-EB02-26CB9203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EB4690-02DF-83FD-40D5-0828832C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06BB-BD48-4CEB-9AD5-5360C36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6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2380-CDE6-370E-4439-A4233E41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04087-30F7-A9E4-E98C-960353FA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07B-A827-482A-B255-BF8ABA713A4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21DD3-1361-DEA9-DD60-FFFAE44F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B61A6-A618-1A64-9F9E-9360152E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06BB-BD48-4CEB-9AD5-5360C36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7C410-D2F4-F278-E910-F8523494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07B-A827-482A-B255-BF8ABA713A4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5E2AE-033D-88CD-70C8-47082494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6503E-F5AA-BE5E-EE4C-3231B70F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06BB-BD48-4CEB-9AD5-5360C36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9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5E85-8CDF-DD41-CEB3-363C98D7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17DE-8405-51DB-FF85-1A1A6EB8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F9C3E-3B00-DC1B-0E44-6F678ECDA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7A812-866C-362A-5D12-480EFF97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07B-A827-482A-B255-BF8ABA713A4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1EEED-5D34-CF2A-BCA7-B4470848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F2AE7-43C4-B234-98FA-4D11D580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06BB-BD48-4CEB-9AD5-5360C36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B7E5-2D40-A08D-EF5E-BF5C5A14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7FCEB-C1CF-26B9-1BF1-3C19159A6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519C2-B2DF-A9EC-AB8D-967146A1F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E333C-036F-317B-DBA1-989F0DF9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407B-A827-482A-B255-BF8ABA713A4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42C36-B98E-D42B-0AD0-75BDD27E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DD6D9-7558-F7B9-8FF3-634AF5E1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06BB-BD48-4CEB-9AD5-5360C36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2FD968-65E0-B190-228E-B9F25F2EA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5F471-4336-AC37-C121-5F65EA53B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E36DA-3087-46A5-FC8D-69EA3380A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4407B-A827-482A-B255-BF8ABA713A48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C204B-DA65-7D10-94D7-E1E1721C3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66164-598A-173D-0826-6E032CE51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F06BB-BD48-4CEB-9AD5-5360C36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9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jake-dempsey-71951b193/" TargetMode="External"/><Relationship Id="rId2" Type="http://schemas.openxmlformats.org/officeDocument/2006/relationships/hyperlink" Target="mailto:jakedempsey42@iclou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593CA3-0916-B6B5-7326-332A44FF9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Gateway to Ag Careers </a:t>
            </a:r>
            <a:br>
              <a:rPr lang="en-US" sz="4400"/>
            </a:br>
            <a:r>
              <a:rPr lang="en-US" sz="4400"/>
              <a:t>AgGateway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B7107-C6E0-6D40-DAC2-56ED6DF59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/>
              <a:t>Jake Dempsey</a:t>
            </a:r>
          </a:p>
        </p:txBody>
      </p:sp>
      <p:pic>
        <p:nvPicPr>
          <p:cNvPr id="5" name="Picture 4" descr="A field of green plants&#10;&#10;Description automatically generated">
            <a:extLst>
              <a:ext uri="{FF2B5EF4-FFF2-40B4-BE49-F238E27FC236}">
                <a16:creationId xmlns:a16="http://schemas.microsoft.com/office/drawing/2014/main" id="{9A91D0D0-808F-5783-7AA9-3F73F33C5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4" r="778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7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8FD1E94-B12F-434F-8027-5DBEAC55A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53691-C7B5-E814-5637-1A0EAFC5A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Background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A81C374C-AD7E-F096-D5CC-46E7B3A4E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728865"/>
              </p:ext>
            </p:extLst>
          </p:nvPr>
        </p:nvGraphicFramePr>
        <p:xfrm>
          <a:off x="838200" y="2011729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14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field of green plants&#10;&#10;Description automatically generated">
            <a:extLst>
              <a:ext uri="{FF2B5EF4-FFF2-40B4-BE49-F238E27FC236}">
                <a16:creationId xmlns:a16="http://schemas.microsoft.com/office/drawing/2014/main" id="{0BD9DB63-C0E1-C936-D4D3-E8D46EC5D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7" r="5989" b="4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8" name="Picture 7" descr="A tractor with lights on&#10;&#10;Description automatically generated">
            <a:extLst>
              <a:ext uri="{FF2B5EF4-FFF2-40B4-BE49-F238E27FC236}">
                <a16:creationId xmlns:a16="http://schemas.microsoft.com/office/drawing/2014/main" id="{95C3B2DB-1E74-5773-60D7-1D6260205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r="5472" b="4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EF2551-845B-3FF7-00C8-D36C61CE7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3139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00" name="Freeform: Shape 99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1" name="Freeform: Shape 100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B2D12-ADF1-4337-9663-95D2B47C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TLC Custom Farming</a:t>
            </a:r>
            <a:br>
              <a:rPr lang="en-US" sz="4000" dirty="0"/>
            </a:br>
            <a:r>
              <a:rPr lang="en-US" sz="4000" dirty="0"/>
              <a:t>Yuma, Arizona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7A52-4BE4-4133-70A0-E6DF13D7A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r>
              <a:rPr lang="en-US" sz="3600" dirty="0"/>
              <a:t>Human resources</a:t>
            </a:r>
          </a:p>
          <a:p>
            <a:r>
              <a:rPr lang="en-US" sz="3600" dirty="0"/>
              <a:t>Accounting</a:t>
            </a:r>
          </a:p>
          <a:p>
            <a:r>
              <a:rPr lang="en-US" sz="3600" dirty="0"/>
              <a:t>Technology integration</a:t>
            </a:r>
          </a:p>
          <a:p>
            <a:r>
              <a:rPr lang="en-US" sz="3600" dirty="0"/>
              <a:t>Equipment management and inventory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15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Freeform: Shape 53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6" name="Freeform: Shape 55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05732-DD03-0F9E-CE21-CFA39454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29" y="841437"/>
            <a:ext cx="3438144" cy="1239012"/>
          </a:xfrm>
        </p:spPr>
        <p:txBody>
          <a:bodyPr anchor="ctr">
            <a:noAutofit/>
          </a:bodyPr>
          <a:lstStyle/>
          <a:p>
            <a:r>
              <a:rPr lang="en-US" sz="3600" b="1" dirty="0" err="1"/>
              <a:t>LeaderBrand</a:t>
            </a:r>
            <a:br>
              <a:rPr lang="en-US" sz="3600" dirty="0"/>
            </a:br>
            <a:r>
              <a:rPr lang="en-US" sz="2400" dirty="0"/>
              <a:t>Gisborne, New Zealand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FA930-B183-8356-5F23-87D554F3F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883914"/>
          </a:xfrm>
        </p:spPr>
        <p:txBody>
          <a:bodyPr anchor="t">
            <a:normAutofit fontScale="92500" lnSpcReduction="10000"/>
          </a:bodyPr>
          <a:lstStyle/>
          <a:p>
            <a:pPr lvl="1"/>
            <a:r>
              <a:rPr lang="en-US" sz="2600" dirty="0"/>
              <a:t>Developed an international view of agriculture</a:t>
            </a:r>
          </a:p>
          <a:p>
            <a:pPr lvl="1"/>
            <a:r>
              <a:rPr lang="en-US" sz="2600" dirty="0"/>
              <a:t>Salad house operations - cleaning, packaging, shipping</a:t>
            </a:r>
          </a:p>
          <a:p>
            <a:pPr lvl="1"/>
            <a:r>
              <a:rPr lang="en-US" sz="2600" dirty="0"/>
              <a:t>Transportation and associated problems</a:t>
            </a:r>
          </a:p>
          <a:p>
            <a:pPr lvl="1"/>
            <a:r>
              <a:rPr lang="en-US" sz="2600" dirty="0"/>
              <a:t>Weather and its effects on the industry</a:t>
            </a:r>
          </a:p>
          <a:p>
            <a:pPr lvl="1"/>
            <a:endParaRPr lang="en-US" sz="2600" dirty="0"/>
          </a:p>
          <a:p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3DB17-A8FA-DADA-7B25-0A1BAE3F7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4" y="2198720"/>
            <a:ext cx="6922008" cy="25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0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A5DCA-4763-A6EC-B701-7BD229D3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Future of the Industry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F64A99-429F-BB24-1E6B-1BBAD8F9F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88860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96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D78D-BAAD-BA82-FEF1-413F2ADE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en-US" sz="4000" dirty="0"/>
              <a:t>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A0D3-857A-C39F-723D-5BDFCD88A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r>
              <a:rPr lang="en-US" sz="2000"/>
              <a:t>Email: </a:t>
            </a:r>
            <a:r>
              <a:rPr lang="en-US" sz="2000">
                <a:hlinkClick r:id="rId2"/>
              </a:rPr>
              <a:t>jakedempsey42@icloud.com</a:t>
            </a:r>
            <a:endParaRPr lang="en-US" sz="2000"/>
          </a:p>
          <a:p>
            <a:r>
              <a:rPr lang="en-US" sz="2000"/>
              <a:t>LinkedIn: </a:t>
            </a:r>
            <a:r>
              <a:rPr lang="en-US" sz="2000">
                <a:hlinkClick r:id="rId3"/>
              </a:rPr>
              <a:t>https://www.linkedin.com/in/jake-dempsey-71951b193/</a:t>
            </a:r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5" name="Picture 4" descr="A screenshot of a qr code&#10;&#10;Description automatically generated">
            <a:extLst>
              <a:ext uri="{FF2B5EF4-FFF2-40B4-BE49-F238E27FC236}">
                <a16:creationId xmlns:a16="http://schemas.microsoft.com/office/drawing/2014/main" id="{DF4DF061-E334-C457-94FB-48EFB6C10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17828"/>
            <a:ext cx="5319062" cy="47472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4299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9805</TotalTime>
  <Words>141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Gateway to Ag Careers  AgGateway 2023</vt:lpstr>
      <vt:lpstr>Background</vt:lpstr>
      <vt:lpstr>TLC Custom Farming Yuma, Arizona</vt:lpstr>
      <vt:lpstr>LeaderBrand Gisborne, New Zealand</vt:lpstr>
      <vt:lpstr>Future of the Industry</vt:lpstr>
      <vt:lpstr>Connect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Gateway to Ag Careers  AgGateway 2023</dc:title>
  <dc:creator>Jake Dempsey</dc:creator>
  <cp:lastModifiedBy>Jake Dempsey</cp:lastModifiedBy>
  <cp:revision>3</cp:revision>
  <dcterms:created xsi:type="dcterms:W3CDTF">2023-11-04T01:08:02Z</dcterms:created>
  <dcterms:modified xsi:type="dcterms:W3CDTF">2023-11-10T21:51:32Z</dcterms:modified>
</cp:coreProperties>
</file>