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10"/>
  </p:notesMasterIdLst>
  <p:sldIdLst>
    <p:sldId id="263" r:id="rId3"/>
    <p:sldId id="257" r:id="rId4"/>
    <p:sldId id="264" r:id="rId5"/>
    <p:sldId id="265" r:id="rId6"/>
    <p:sldId id="266" r:id="rId7"/>
    <p:sldId id="267" r:id="rId8"/>
    <p:sldId id="268"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A6224-5037-4DD5-AADD-7D6F7B8D2370}" v="6" dt="2023-11-08T23:24:35.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p:restoredTop sz="96327"/>
  </p:normalViewPr>
  <p:slideViewPr>
    <p:cSldViewPr snapToGrid="0">
      <p:cViewPr varScale="1">
        <p:scale>
          <a:sx n="109" d="100"/>
          <a:sy n="109" d="100"/>
        </p:scale>
        <p:origin x="342"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Craker" userId="b342a158-d8e7-4629-9712-908c26442ea7" providerId="ADAL" clId="{181A6224-5037-4DD5-AADD-7D6F7B8D2370}"/>
    <pc:docChg chg="custSel addSld delSld modSld">
      <pc:chgData name="Ben Craker" userId="b342a158-d8e7-4629-9712-908c26442ea7" providerId="ADAL" clId="{181A6224-5037-4DD5-AADD-7D6F7B8D2370}" dt="2023-11-10T05:50:14.486" v="1927" actId="20577"/>
      <pc:docMkLst>
        <pc:docMk/>
      </pc:docMkLst>
      <pc:sldChg chg="del">
        <pc:chgData name="Ben Craker" userId="b342a158-d8e7-4629-9712-908c26442ea7" providerId="ADAL" clId="{181A6224-5037-4DD5-AADD-7D6F7B8D2370}" dt="2023-11-08T23:00:48.150" v="266" actId="47"/>
        <pc:sldMkLst>
          <pc:docMk/>
          <pc:sldMk cId="0" sldId="256"/>
        </pc:sldMkLst>
      </pc:sldChg>
      <pc:sldChg chg="modSp mod">
        <pc:chgData name="Ben Craker" userId="b342a158-d8e7-4629-9712-908c26442ea7" providerId="ADAL" clId="{181A6224-5037-4DD5-AADD-7D6F7B8D2370}" dt="2023-11-10T05:50:14.486" v="1927" actId="20577"/>
        <pc:sldMkLst>
          <pc:docMk/>
          <pc:sldMk cId="0" sldId="257"/>
        </pc:sldMkLst>
        <pc:spChg chg="mod">
          <ac:chgData name="Ben Craker" userId="b342a158-d8e7-4629-9712-908c26442ea7" providerId="ADAL" clId="{181A6224-5037-4DD5-AADD-7D6F7B8D2370}" dt="2023-11-08T22:59:02.977" v="28" actId="20577"/>
          <ac:spMkLst>
            <pc:docMk/>
            <pc:sldMk cId="0" sldId="257"/>
            <ac:spMk id="12289" creationId="{8D41D9C1-95C5-969A-FCFD-0F7CA6623D70}"/>
          </ac:spMkLst>
        </pc:spChg>
        <pc:spChg chg="mod">
          <ac:chgData name="Ben Craker" userId="b342a158-d8e7-4629-9712-908c26442ea7" providerId="ADAL" clId="{181A6224-5037-4DD5-AADD-7D6F7B8D2370}" dt="2023-11-10T05:50:14.486" v="1927" actId="20577"/>
          <ac:spMkLst>
            <pc:docMk/>
            <pc:sldMk cId="0" sldId="257"/>
            <ac:spMk id="33794" creationId="{D0E2EC74-703C-1E64-1446-024F253C39F2}"/>
          </ac:spMkLst>
        </pc:spChg>
      </pc:sldChg>
      <pc:sldChg chg="del">
        <pc:chgData name="Ben Craker" userId="b342a158-d8e7-4629-9712-908c26442ea7" providerId="ADAL" clId="{181A6224-5037-4DD5-AADD-7D6F7B8D2370}" dt="2023-11-08T23:00:48.150" v="266" actId="47"/>
        <pc:sldMkLst>
          <pc:docMk/>
          <pc:sldMk cId="0" sldId="258"/>
        </pc:sldMkLst>
      </pc:sldChg>
      <pc:sldChg chg="modSp mod">
        <pc:chgData name="Ben Craker" userId="b342a158-d8e7-4629-9712-908c26442ea7" providerId="ADAL" clId="{181A6224-5037-4DD5-AADD-7D6F7B8D2370}" dt="2023-11-10T05:48:04.392" v="1889" actId="6549"/>
        <pc:sldMkLst>
          <pc:docMk/>
          <pc:sldMk cId="0" sldId="263"/>
        </pc:sldMkLst>
        <pc:spChg chg="mod">
          <ac:chgData name="Ben Craker" userId="b342a158-d8e7-4629-9712-908c26442ea7" providerId="ADAL" clId="{181A6224-5037-4DD5-AADD-7D6F7B8D2370}" dt="2023-11-08T22:58:54.424" v="22" actId="20577"/>
          <ac:spMkLst>
            <pc:docMk/>
            <pc:sldMk cId="0" sldId="263"/>
            <ac:spMk id="11266" creationId="{148A67BD-B898-33BF-6962-FFD90C6F8114}"/>
          </ac:spMkLst>
        </pc:spChg>
        <pc:spChg chg="mod">
          <ac:chgData name="Ben Craker" userId="b342a158-d8e7-4629-9712-908c26442ea7" providerId="ADAL" clId="{181A6224-5037-4DD5-AADD-7D6F7B8D2370}" dt="2023-11-10T05:48:04.392" v="1889" actId="6549"/>
          <ac:spMkLst>
            <pc:docMk/>
            <pc:sldMk cId="0" sldId="263"/>
            <ac:spMk id="11267" creationId="{8BC229DB-2404-1B90-7CC4-4DF07122AB96}"/>
          </ac:spMkLst>
        </pc:spChg>
      </pc:sldChg>
      <pc:sldChg chg="modSp del mod">
        <pc:chgData name="Ben Craker" userId="b342a158-d8e7-4629-9712-908c26442ea7" providerId="ADAL" clId="{181A6224-5037-4DD5-AADD-7D6F7B8D2370}" dt="2023-11-08T23:26:10.425" v="1888" actId="20577"/>
        <pc:sldMkLst>
          <pc:docMk/>
          <pc:sldMk cId="1475553277" sldId="264"/>
        </pc:sldMkLst>
        <pc:spChg chg="mod">
          <ac:chgData name="Ben Craker" userId="b342a158-d8e7-4629-9712-908c26442ea7" providerId="ADAL" clId="{181A6224-5037-4DD5-AADD-7D6F7B8D2370}" dt="2023-11-08T23:00:53.738" v="278" actId="20577"/>
          <ac:spMkLst>
            <pc:docMk/>
            <pc:sldMk cId="1475553277" sldId="264"/>
            <ac:spMk id="2" creationId="{4BDB16C2-A71E-A2CF-ACD3-487DCC835DB7}"/>
          </ac:spMkLst>
        </pc:spChg>
        <pc:spChg chg="mod">
          <ac:chgData name="Ben Craker" userId="b342a158-d8e7-4629-9712-908c26442ea7" providerId="ADAL" clId="{181A6224-5037-4DD5-AADD-7D6F7B8D2370}" dt="2023-11-08T23:26:10.425" v="1888" actId="20577"/>
          <ac:spMkLst>
            <pc:docMk/>
            <pc:sldMk cId="1475553277" sldId="264"/>
            <ac:spMk id="3" creationId="{8FB6D23B-3B4B-3C66-C619-87363A11C8F7}"/>
          </ac:spMkLst>
        </pc:spChg>
      </pc:sldChg>
      <pc:sldChg chg="addSp delSp modSp new mod">
        <pc:chgData name="Ben Craker" userId="b342a158-d8e7-4629-9712-908c26442ea7" providerId="ADAL" clId="{181A6224-5037-4DD5-AADD-7D6F7B8D2370}" dt="2023-11-08T23:04:04.280" v="413" actId="1076"/>
        <pc:sldMkLst>
          <pc:docMk/>
          <pc:sldMk cId="2619182597" sldId="265"/>
        </pc:sldMkLst>
        <pc:spChg chg="mod">
          <ac:chgData name="Ben Craker" userId="b342a158-d8e7-4629-9712-908c26442ea7" providerId="ADAL" clId="{181A6224-5037-4DD5-AADD-7D6F7B8D2370}" dt="2023-11-08T23:04:04.280" v="413" actId="1076"/>
          <ac:spMkLst>
            <pc:docMk/>
            <pc:sldMk cId="2619182597" sldId="265"/>
            <ac:spMk id="2" creationId="{F84F2A91-8C6E-980C-CAE1-5C9C677119A2}"/>
          </ac:spMkLst>
        </pc:spChg>
        <pc:spChg chg="del">
          <ac:chgData name="Ben Craker" userId="b342a158-d8e7-4629-9712-908c26442ea7" providerId="ADAL" clId="{181A6224-5037-4DD5-AADD-7D6F7B8D2370}" dt="2023-11-08T23:03:36.204" v="399" actId="22"/>
          <ac:spMkLst>
            <pc:docMk/>
            <pc:sldMk cId="2619182597" sldId="265"/>
            <ac:spMk id="3" creationId="{CD8DD044-1ECF-3D53-4E0F-B1D35F3C2738}"/>
          </ac:spMkLst>
        </pc:spChg>
        <pc:picChg chg="add mod ord">
          <ac:chgData name="Ben Craker" userId="b342a158-d8e7-4629-9712-908c26442ea7" providerId="ADAL" clId="{181A6224-5037-4DD5-AADD-7D6F7B8D2370}" dt="2023-11-08T23:03:58.821" v="412" actId="14100"/>
          <ac:picMkLst>
            <pc:docMk/>
            <pc:sldMk cId="2619182597" sldId="265"/>
            <ac:picMk id="6" creationId="{873EF5FB-BD7C-BD6B-FD88-3EC75C104DE1}"/>
          </ac:picMkLst>
        </pc:picChg>
      </pc:sldChg>
      <pc:sldChg chg="modSp new mod">
        <pc:chgData name="Ben Craker" userId="b342a158-d8e7-4629-9712-908c26442ea7" providerId="ADAL" clId="{181A6224-5037-4DD5-AADD-7D6F7B8D2370}" dt="2023-11-08T23:14:50.004" v="1228" actId="20577"/>
        <pc:sldMkLst>
          <pc:docMk/>
          <pc:sldMk cId="275972393" sldId="266"/>
        </pc:sldMkLst>
        <pc:spChg chg="mod">
          <ac:chgData name="Ben Craker" userId="b342a158-d8e7-4629-9712-908c26442ea7" providerId="ADAL" clId="{181A6224-5037-4DD5-AADD-7D6F7B8D2370}" dt="2023-11-08T23:05:46.379" v="524" actId="20577"/>
          <ac:spMkLst>
            <pc:docMk/>
            <pc:sldMk cId="275972393" sldId="266"/>
            <ac:spMk id="2" creationId="{3471795A-4B1A-BECD-4289-C227F3AC4F7E}"/>
          </ac:spMkLst>
        </pc:spChg>
        <pc:spChg chg="mod">
          <ac:chgData name="Ben Craker" userId="b342a158-d8e7-4629-9712-908c26442ea7" providerId="ADAL" clId="{181A6224-5037-4DD5-AADD-7D6F7B8D2370}" dt="2023-11-08T23:14:50.004" v="1228" actId="20577"/>
          <ac:spMkLst>
            <pc:docMk/>
            <pc:sldMk cId="275972393" sldId="266"/>
            <ac:spMk id="3" creationId="{993DBDD0-0CEC-DCD7-1177-7AFD7C8FACC8}"/>
          </ac:spMkLst>
        </pc:spChg>
        <pc:spChg chg="mod ord">
          <ac:chgData name="Ben Craker" userId="b342a158-d8e7-4629-9712-908c26442ea7" providerId="ADAL" clId="{181A6224-5037-4DD5-AADD-7D6F7B8D2370}" dt="2023-11-08T23:16:53.078" v="1229" actId="700"/>
          <ac:spMkLst>
            <pc:docMk/>
            <pc:sldMk cId="275972393" sldId="266"/>
            <ac:spMk id="4" creationId="{BBCFCCAF-53CE-D13B-AE28-197EB2BCBD37}"/>
          </ac:spMkLst>
        </pc:spChg>
        <pc:spChg chg="add del mod ord">
          <ac:chgData name="Ben Craker" userId="b342a158-d8e7-4629-9712-908c26442ea7" providerId="ADAL" clId="{181A6224-5037-4DD5-AADD-7D6F7B8D2370}" dt="2023-11-08T23:17:07.301" v="1230" actId="22"/>
          <ac:spMkLst>
            <pc:docMk/>
            <pc:sldMk cId="275972393" sldId="266"/>
            <ac:spMk id="5" creationId="{3233457F-0EA0-DDF8-33B6-C69C976ADD98}"/>
          </ac:spMkLst>
        </pc:spChg>
        <pc:picChg chg="add mod ord">
          <ac:chgData name="Ben Craker" userId="b342a158-d8e7-4629-9712-908c26442ea7" providerId="ADAL" clId="{181A6224-5037-4DD5-AADD-7D6F7B8D2370}" dt="2023-11-08T23:17:24.519" v="1233"/>
          <ac:picMkLst>
            <pc:docMk/>
            <pc:sldMk cId="275972393" sldId="266"/>
            <ac:picMk id="7" creationId="{514B4DE1-0AE9-BE36-256D-FB77FB4AB8E2}"/>
          </ac:picMkLst>
        </pc:picChg>
      </pc:sldChg>
      <pc:sldChg chg="modSp new mod">
        <pc:chgData name="Ben Craker" userId="b342a158-d8e7-4629-9712-908c26442ea7" providerId="ADAL" clId="{181A6224-5037-4DD5-AADD-7D6F7B8D2370}" dt="2023-11-08T23:11:47.397" v="1019" actId="20577"/>
        <pc:sldMkLst>
          <pc:docMk/>
          <pc:sldMk cId="1240111561" sldId="267"/>
        </pc:sldMkLst>
        <pc:spChg chg="mod">
          <ac:chgData name="Ben Craker" userId="b342a158-d8e7-4629-9712-908c26442ea7" providerId="ADAL" clId="{181A6224-5037-4DD5-AADD-7D6F7B8D2370}" dt="2023-11-08T23:10:55.621" v="890" actId="20577"/>
          <ac:spMkLst>
            <pc:docMk/>
            <pc:sldMk cId="1240111561" sldId="267"/>
            <ac:spMk id="2" creationId="{361C7646-DF85-BFC9-AFDB-E210FD087B96}"/>
          </ac:spMkLst>
        </pc:spChg>
        <pc:spChg chg="mod">
          <ac:chgData name="Ben Craker" userId="b342a158-d8e7-4629-9712-908c26442ea7" providerId="ADAL" clId="{181A6224-5037-4DD5-AADD-7D6F7B8D2370}" dt="2023-11-08T23:11:47.397" v="1019" actId="20577"/>
          <ac:spMkLst>
            <pc:docMk/>
            <pc:sldMk cId="1240111561" sldId="267"/>
            <ac:spMk id="3" creationId="{692F698D-AF68-AA2B-D092-3BA7E66586F3}"/>
          </ac:spMkLst>
        </pc:spChg>
      </pc:sldChg>
      <pc:sldChg chg="del">
        <pc:chgData name="Ben Craker" userId="b342a158-d8e7-4629-9712-908c26442ea7" providerId="ADAL" clId="{181A6224-5037-4DD5-AADD-7D6F7B8D2370}" dt="2023-11-08T23:00:48.150" v="266" actId="47"/>
        <pc:sldMkLst>
          <pc:docMk/>
          <pc:sldMk cId="3126562306" sldId="268"/>
        </pc:sldMkLst>
      </pc:sldChg>
      <pc:sldChg chg="addSp delSp modSp new mod">
        <pc:chgData name="Ben Craker" userId="b342a158-d8e7-4629-9712-908c26442ea7" providerId="ADAL" clId="{181A6224-5037-4DD5-AADD-7D6F7B8D2370}" dt="2023-11-08T23:12:55.467" v="1037"/>
        <pc:sldMkLst>
          <pc:docMk/>
          <pc:sldMk cId="3179397306" sldId="268"/>
        </pc:sldMkLst>
        <pc:spChg chg="mod">
          <ac:chgData name="Ben Craker" userId="b342a158-d8e7-4629-9712-908c26442ea7" providerId="ADAL" clId="{181A6224-5037-4DD5-AADD-7D6F7B8D2370}" dt="2023-11-08T23:11:57.948" v="1032" actId="20577"/>
          <ac:spMkLst>
            <pc:docMk/>
            <pc:sldMk cId="3179397306" sldId="268"/>
            <ac:spMk id="2" creationId="{8DDC1333-7F83-06AD-9779-FB1D9E5F349E}"/>
          </ac:spMkLst>
        </pc:spChg>
        <pc:spChg chg="del">
          <ac:chgData name="Ben Craker" userId="b342a158-d8e7-4629-9712-908c26442ea7" providerId="ADAL" clId="{181A6224-5037-4DD5-AADD-7D6F7B8D2370}" dt="2023-11-08T23:12:38.899" v="1033" actId="931"/>
          <ac:spMkLst>
            <pc:docMk/>
            <pc:sldMk cId="3179397306" sldId="268"/>
            <ac:spMk id="3" creationId="{1B35B03C-41A4-4274-FED4-E95B64DA55F2}"/>
          </ac:spMkLst>
        </pc:spChg>
        <pc:spChg chg="add del mod">
          <ac:chgData name="Ben Craker" userId="b342a158-d8e7-4629-9712-908c26442ea7" providerId="ADAL" clId="{181A6224-5037-4DD5-AADD-7D6F7B8D2370}" dt="2023-11-08T23:12:55.467" v="1037"/>
          <ac:spMkLst>
            <pc:docMk/>
            <pc:sldMk cId="3179397306" sldId="268"/>
            <ac:spMk id="10" creationId="{2B015046-67A0-8EBD-0D16-C321C79CEC4E}"/>
          </ac:spMkLst>
        </pc:spChg>
        <pc:picChg chg="add del mod">
          <ac:chgData name="Ben Craker" userId="b342a158-d8e7-4629-9712-908c26442ea7" providerId="ADAL" clId="{181A6224-5037-4DD5-AADD-7D6F7B8D2370}" dt="2023-11-08T23:12:51.404" v="1035" actId="478"/>
          <ac:picMkLst>
            <pc:docMk/>
            <pc:sldMk cId="3179397306" sldId="268"/>
            <ac:picMk id="6" creationId="{0456D281-8850-102E-764A-8F7A31ECD40F}"/>
          </ac:picMkLst>
        </pc:picChg>
        <pc:picChg chg="add del mod">
          <ac:chgData name="Ben Craker" userId="b342a158-d8e7-4629-9712-908c26442ea7" providerId="ADAL" clId="{181A6224-5037-4DD5-AADD-7D6F7B8D2370}" dt="2023-11-08T23:12:53.960" v="1036" actId="21"/>
          <ac:picMkLst>
            <pc:docMk/>
            <pc:sldMk cId="3179397306" sldId="268"/>
            <ac:picMk id="8" creationId="{0A1B7380-B0EE-0594-CE55-DE3D396B9346}"/>
          </ac:picMkLst>
        </pc:picChg>
        <pc:picChg chg="add mod">
          <ac:chgData name="Ben Craker" userId="b342a158-d8e7-4629-9712-908c26442ea7" providerId="ADAL" clId="{181A6224-5037-4DD5-AADD-7D6F7B8D2370}" dt="2023-11-08T23:12:55.467" v="1037"/>
          <ac:picMkLst>
            <pc:docMk/>
            <pc:sldMk cId="3179397306" sldId="268"/>
            <ac:picMk id="11" creationId="{99D53074-0622-3F98-F4B9-19A5C6341850}"/>
          </ac:picMkLst>
        </pc:picChg>
      </pc:sldChg>
      <pc:sldChg chg="del">
        <pc:chgData name="Ben Craker" userId="b342a158-d8e7-4629-9712-908c26442ea7" providerId="ADAL" clId="{181A6224-5037-4DD5-AADD-7D6F7B8D2370}" dt="2023-11-08T23:00:48.150" v="266" actId="47"/>
        <pc:sldMkLst>
          <pc:docMk/>
          <pc:sldMk cId="189900680" sldId="269"/>
        </pc:sldMkLst>
      </pc:sldChg>
      <pc:sldChg chg="del">
        <pc:chgData name="Ben Craker" userId="b342a158-d8e7-4629-9712-908c26442ea7" providerId="ADAL" clId="{181A6224-5037-4DD5-AADD-7D6F7B8D2370}" dt="2023-11-08T23:00:48.150" v="266" actId="47"/>
        <pc:sldMkLst>
          <pc:docMk/>
          <pc:sldMk cId="593431436" sldId="270"/>
        </pc:sldMkLst>
      </pc:sldChg>
      <pc:sldChg chg="del">
        <pc:chgData name="Ben Craker" userId="b342a158-d8e7-4629-9712-908c26442ea7" providerId="ADAL" clId="{181A6224-5037-4DD5-AADD-7D6F7B8D2370}" dt="2023-11-08T23:00:48.150" v="266" actId="47"/>
        <pc:sldMkLst>
          <pc:docMk/>
          <pc:sldMk cId="3509309882" sldId="271"/>
        </pc:sldMkLst>
      </pc:sldChg>
      <pc:sldChg chg="del">
        <pc:chgData name="Ben Craker" userId="b342a158-d8e7-4629-9712-908c26442ea7" providerId="ADAL" clId="{181A6224-5037-4DD5-AADD-7D6F7B8D2370}" dt="2023-11-08T23:00:48.150" v="266" actId="47"/>
        <pc:sldMkLst>
          <pc:docMk/>
          <pc:sldMk cId="1239444042" sldId="272"/>
        </pc:sldMkLst>
      </pc:sldChg>
      <pc:sldChg chg="del">
        <pc:chgData name="Ben Craker" userId="b342a158-d8e7-4629-9712-908c26442ea7" providerId="ADAL" clId="{181A6224-5037-4DD5-AADD-7D6F7B8D2370}" dt="2023-11-08T23:00:48.150" v="266" actId="47"/>
        <pc:sldMkLst>
          <pc:docMk/>
          <pc:sldMk cId="3698819477" sldId="273"/>
        </pc:sldMkLst>
      </pc:sldChg>
      <pc:sldChg chg="del">
        <pc:chgData name="Ben Craker" userId="b342a158-d8e7-4629-9712-908c26442ea7" providerId="ADAL" clId="{181A6224-5037-4DD5-AADD-7D6F7B8D2370}" dt="2023-11-08T23:00:48.150" v="266" actId="47"/>
        <pc:sldMkLst>
          <pc:docMk/>
          <pc:sldMk cId="1468591530" sldId="274"/>
        </pc:sldMkLst>
      </pc:sldChg>
      <pc:sldChg chg="del">
        <pc:chgData name="Ben Craker" userId="b342a158-d8e7-4629-9712-908c26442ea7" providerId="ADAL" clId="{181A6224-5037-4DD5-AADD-7D6F7B8D2370}" dt="2023-11-08T23:00:48.150" v="266" actId="47"/>
        <pc:sldMkLst>
          <pc:docMk/>
          <pc:sldMk cId="3753620856" sldId="275"/>
        </pc:sldMkLst>
      </pc:sldChg>
      <pc:sldChg chg="del">
        <pc:chgData name="Ben Craker" userId="b342a158-d8e7-4629-9712-908c26442ea7" providerId="ADAL" clId="{181A6224-5037-4DD5-AADD-7D6F7B8D2370}" dt="2023-11-08T23:00:48.150" v="266" actId="47"/>
        <pc:sldMkLst>
          <pc:docMk/>
          <pc:sldMk cId="516439076"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11/9/2023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48A67BD-B898-33BF-6962-FFD90C6F8114}"/>
              </a:ext>
            </a:extLst>
          </p:cNvPr>
          <p:cNvSpPr>
            <a:spLocks noGrp="1" noChangeArrowheads="1"/>
          </p:cNvSpPr>
          <p:nvPr>
            <p:ph type="ctrTitle"/>
          </p:nvPr>
        </p:nvSpPr>
        <p:spPr>
          <a:xfrm>
            <a:off x="1601788" y="3022600"/>
            <a:ext cx="9144000" cy="919163"/>
          </a:xfrm>
        </p:spPr>
        <p:txBody>
          <a:bodyPr/>
          <a:lstStyle/>
          <a:p>
            <a:pPr eaLnBrk="1" hangingPunct="1"/>
            <a:r>
              <a:rPr lang="en-US" altLang="en-US" dirty="0"/>
              <a:t>Settlement Sheet Meetup</a:t>
            </a:r>
          </a:p>
        </p:txBody>
      </p:sp>
      <p:sp>
        <p:nvSpPr>
          <p:cNvPr id="11267" name="Subtitle 2">
            <a:extLst>
              <a:ext uri="{FF2B5EF4-FFF2-40B4-BE49-F238E27FC236}">
                <a16:creationId xmlns:a16="http://schemas.microsoft.com/office/drawing/2014/main" id="{8BC229DB-2404-1B90-7CC4-4DF07122AB96}"/>
              </a:ext>
            </a:extLst>
          </p:cNvPr>
          <p:cNvSpPr>
            <a:spLocks noGrp="1" noChangeArrowheads="1"/>
          </p:cNvSpPr>
          <p:nvPr>
            <p:ph type="subTitle" idx="1"/>
          </p:nvPr>
        </p:nvSpPr>
        <p:spPr>
          <a:xfrm>
            <a:off x="1601788" y="4244975"/>
            <a:ext cx="9144000" cy="1655763"/>
          </a:xfrm>
        </p:spPr>
        <p:txBody>
          <a:bodyPr/>
          <a:lstStyle/>
          <a:p>
            <a:pPr eaLnBrk="1" hangingPunct="1"/>
            <a:endParaRPr lang="en-US"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eaLnBrk="1" hangingPunct="1"/>
            <a:r>
              <a:rPr lang="en-US" altLang="en-US" dirty="0"/>
              <a:t>Agenda</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p:txBody>
          <a:bodyPr/>
          <a:lstStyle/>
          <a:p>
            <a:pPr marL="228617" indent="-228617" eaLnBrk="1" hangingPunct="1">
              <a:defRPr/>
            </a:pPr>
            <a:r>
              <a:rPr lang="en-US" altLang="en-US" sz="2801" dirty="0"/>
              <a:t>Settlement sheet: The Problem</a:t>
            </a:r>
          </a:p>
          <a:p>
            <a:pPr marL="228617" indent="-228617" eaLnBrk="1" hangingPunct="1">
              <a:defRPr/>
            </a:pPr>
            <a:r>
              <a:rPr lang="en-US" altLang="en-US" sz="2801" dirty="0"/>
              <a:t>Interest in a new Working Group:</a:t>
            </a:r>
          </a:p>
          <a:p>
            <a:pPr marL="685817" lvl="1" indent="-228617">
              <a:defRPr/>
            </a:pPr>
            <a:r>
              <a:rPr lang="en-US" altLang="en-US" sz="2401" dirty="0"/>
              <a:t>Yes </a:t>
            </a:r>
            <a:r>
              <a:rPr lang="en-US" altLang="en-US" sz="2401" dirty="0">
                <a:sym typeface="Wingdings" panose="05000000000000000000" pitchFamily="2" charset="2"/>
              </a:rPr>
              <a:t> </a:t>
            </a:r>
            <a:r>
              <a:rPr lang="en-US" altLang="en-US" sz="2401" dirty="0"/>
              <a:t>Define scope, deliverables</a:t>
            </a:r>
          </a:p>
          <a:p>
            <a:pPr marL="685817" lvl="1" indent="-228617">
              <a:defRPr/>
            </a:pPr>
            <a:r>
              <a:rPr lang="en-US" altLang="en-US" sz="2401" dirty="0"/>
              <a:t>No </a:t>
            </a:r>
            <a:r>
              <a:rPr lang="en-US" altLang="en-US" sz="2401" dirty="0">
                <a:sym typeface="Wingdings" panose="05000000000000000000" pitchFamily="2" charset="2"/>
              </a:rPr>
              <a:t> What else is of interest</a:t>
            </a:r>
          </a:p>
          <a:p>
            <a:pPr marL="1143017" lvl="2" indent="-228617">
              <a:defRPr/>
            </a:pPr>
            <a:r>
              <a:rPr lang="en-US" altLang="en-US" sz="2001" dirty="0" err="1">
                <a:sym typeface="Wingdings" panose="05000000000000000000" pitchFamily="2" charset="2"/>
              </a:rPr>
              <a:t>AgXML</a:t>
            </a:r>
            <a:r>
              <a:rPr lang="en-US" altLang="en-US" sz="2001" dirty="0">
                <a:sym typeface="Wingdings" panose="05000000000000000000" pitchFamily="2" charset="2"/>
              </a:rPr>
              <a:t> move to Connect Center?</a:t>
            </a:r>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2</a:t>
            </a:fld>
            <a:endParaRPr lang="en-US" altLang="en-US" sz="1600">
              <a:solidFill>
                <a:srgbClr val="306CB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16C2-A71E-A2CF-ACD3-487DCC835DB7}"/>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8FB6D23B-3B4B-3C66-C619-87363A11C8F7}"/>
              </a:ext>
            </a:extLst>
          </p:cNvPr>
          <p:cNvSpPr>
            <a:spLocks noGrp="1"/>
          </p:cNvSpPr>
          <p:nvPr>
            <p:ph idx="1"/>
          </p:nvPr>
        </p:nvSpPr>
        <p:spPr/>
        <p:txBody>
          <a:bodyPr/>
          <a:lstStyle/>
          <a:p>
            <a:r>
              <a:rPr lang="en-US" dirty="0"/>
              <a:t>Links scale tickets to contracts for settlement/payment</a:t>
            </a:r>
          </a:p>
          <a:p>
            <a:pPr lvl="1"/>
            <a:r>
              <a:rPr lang="en-US" dirty="0"/>
              <a:t>Goal for </a:t>
            </a:r>
            <a:r>
              <a:rPr lang="en-US"/>
              <a:t>standardization effort?</a:t>
            </a:r>
            <a:endParaRPr lang="en-US" dirty="0"/>
          </a:p>
          <a:p>
            <a:pPr lvl="2"/>
            <a:r>
              <a:rPr lang="en-US" dirty="0"/>
              <a:t>What is shared between systems regarding settlement sheet?</a:t>
            </a:r>
          </a:p>
          <a:p>
            <a:pPr lvl="1"/>
            <a:r>
              <a:rPr lang="en-US" dirty="0"/>
              <a:t>Requires similar data to scale ticket</a:t>
            </a:r>
          </a:p>
          <a:p>
            <a:pPr lvl="1"/>
            <a:r>
              <a:rPr lang="en-US" dirty="0"/>
              <a:t>Links to other documents that have not been standardized like Scale Ticket</a:t>
            </a:r>
          </a:p>
          <a:p>
            <a:pPr lvl="2"/>
            <a:r>
              <a:rPr lang="en-US" dirty="0"/>
              <a:t>Need to do other documents first (contract, payment, etc.)?</a:t>
            </a:r>
          </a:p>
          <a:p>
            <a:r>
              <a:rPr lang="en-US" dirty="0"/>
              <a:t>Controlled vocabulary for quality attributes?</a:t>
            </a:r>
          </a:p>
          <a:p>
            <a:pPr lvl="1"/>
            <a:r>
              <a:rPr lang="en-US" dirty="0"/>
              <a:t>Also identified as need in Scale Ticket</a:t>
            </a:r>
          </a:p>
        </p:txBody>
      </p:sp>
      <p:sp>
        <p:nvSpPr>
          <p:cNvPr id="4" name="Slide Number Placeholder 3">
            <a:extLst>
              <a:ext uri="{FF2B5EF4-FFF2-40B4-BE49-F238E27FC236}">
                <a16:creationId xmlns:a16="http://schemas.microsoft.com/office/drawing/2014/main" id="{0C168037-1296-9510-DF7F-A075C62E1A13}"/>
              </a:ext>
            </a:extLst>
          </p:cNvPr>
          <p:cNvSpPr>
            <a:spLocks noGrp="1"/>
          </p:cNvSpPr>
          <p:nvPr>
            <p:ph type="sldNum" sz="quarter" idx="10"/>
          </p:nvPr>
        </p:nvSpPr>
        <p:spPr/>
        <p:txBody>
          <a:bodyPr/>
          <a:lstStyle/>
          <a:p>
            <a:pPr>
              <a:defRPr/>
            </a:pPr>
            <a:fld id="{CB5ADD08-3A34-9040-B625-37794D4BA412}" type="slidenum">
              <a:rPr lang="en-US" smtClean="0"/>
              <a:pPr>
                <a:defRPr/>
              </a:pPr>
              <a:t>3</a:t>
            </a:fld>
            <a:endParaRPr lang="en-US" dirty="0"/>
          </a:p>
        </p:txBody>
      </p:sp>
    </p:spTree>
    <p:extLst>
      <p:ext uri="{BB962C8B-B14F-4D97-AF65-F5344CB8AC3E}">
        <p14:creationId xmlns:p14="http://schemas.microsoft.com/office/powerpoint/2010/main" val="147555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2A91-8C6E-980C-CAE1-5C9C677119A2}"/>
              </a:ext>
            </a:extLst>
          </p:cNvPr>
          <p:cNvSpPr>
            <a:spLocks noGrp="1"/>
          </p:cNvSpPr>
          <p:nvPr>
            <p:ph type="title"/>
          </p:nvPr>
        </p:nvSpPr>
        <p:spPr>
          <a:xfrm>
            <a:off x="222738" y="365125"/>
            <a:ext cx="10515600" cy="1325563"/>
          </a:xfrm>
        </p:spPr>
        <p:txBody>
          <a:bodyPr/>
          <a:lstStyle/>
          <a:p>
            <a:r>
              <a:rPr lang="en-US" dirty="0"/>
              <a:t>Example</a:t>
            </a:r>
          </a:p>
        </p:txBody>
      </p:sp>
      <p:pic>
        <p:nvPicPr>
          <p:cNvPr id="6" name="Content Placeholder 5">
            <a:extLst>
              <a:ext uri="{FF2B5EF4-FFF2-40B4-BE49-F238E27FC236}">
                <a16:creationId xmlns:a16="http://schemas.microsoft.com/office/drawing/2014/main" id="{873EF5FB-BD7C-BD6B-FD88-3EC75C104DE1}"/>
              </a:ext>
            </a:extLst>
          </p:cNvPr>
          <p:cNvPicPr>
            <a:picLocks noGrp="1" noChangeAspect="1"/>
          </p:cNvPicPr>
          <p:nvPr>
            <p:ph idx="1"/>
          </p:nvPr>
        </p:nvPicPr>
        <p:blipFill>
          <a:blip r:embed="rId2"/>
          <a:stretch>
            <a:fillRect/>
          </a:stretch>
        </p:blipFill>
        <p:spPr>
          <a:xfrm>
            <a:off x="2875085" y="-21051"/>
            <a:ext cx="9316915" cy="6879051"/>
          </a:xfrm>
        </p:spPr>
      </p:pic>
      <p:sp>
        <p:nvSpPr>
          <p:cNvPr id="4" name="Slide Number Placeholder 3">
            <a:extLst>
              <a:ext uri="{FF2B5EF4-FFF2-40B4-BE49-F238E27FC236}">
                <a16:creationId xmlns:a16="http://schemas.microsoft.com/office/drawing/2014/main" id="{A320FCC3-3A8D-784C-DA31-398F3BA29E04}"/>
              </a:ext>
            </a:extLst>
          </p:cNvPr>
          <p:cNvSpPr>
            <a:spLocks noGrp="1"/>
          </p:cNvSpPr>
          <p:nvPr>
            <p:ph type="sldNum" sz="quarter" idx="10"/>
          </p:nvPr>
        </p:nvSpPr>
        <p:spPr/>
        <p:txBody>
          <a:bodyPr/>
          <a:lstStyle/>
          <a:p>
            <a:pPr>
              <a:defRPr/>
            </a:pPr>
            <a:fld id="{CB5ADD08-3A34-9040-B625-37794D4BA412}" type="slidenum">
              <a:rPr lang="en-US" smtClean="0"/>
              <a:pPr>
                <a:defRPr/>
              </a:pPr>
              <a:t>4</a:t>
            </a:fld>
            <a:endParaRPr lang="en-US" dirty="0"/>
          </a:p>
        </p:txBody>
      </p:sp>
    </p:spTree>
    <p:extLst>
      <p:ext uri="{BB962C8B-B14F-4D97-AF65-F5344CB8AC3E}">
        <p14:creationId xmlns:p14="http://schemas.microsoft.com/office/powerpoint/2010/main" val="261918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795A-4B1A-BECD-4289-C227F3AC4F7E}"/>
              </a:ext>
            </a:extLst>
          </p:cNvPr>
          <p:cNvSpPr>
            <a:spLocks noGrp="1"/>
          </p:cNvSpPr>
          <p:nvPr>
            <p:ph type="title"/>
          </p:nvPr>
        </p:nvSpPr>
        <p:spPr/>
        <p:txBody>
          <a:bodyPr/>
          <a:lstStyle/>
          <a:p>
            <a:r>
              <a:rPr lang="en-US" dirty="0"/>
              <a:t>Settlement Sheet WG Scope, Deliverables</a:t>
            </a:r>
          </a:p>
        </p:txBody>
      </p:sp>
      <p:sp>
        <p:nvSpPr>
          <p:cNvPr id="3" name="Content Placeholder 2">
            <a:extLst>
              <a:ext uri="{FF2B5EF4-FFF2-40B4-BE49-F238E27FC236}">
                <a16:creationId xmlns:a16="http://schemas.microsoft.com/office/drawing/2014/main" id="{993DBDD0-0CEC-DCD7-1177-7AFD7C8FACC8}"/>
              </a:ext>
            </a:extLst>
          </p:cNvPr>
          <p:cNvSpPr>
            <a:spLocks noGrp="1"/>
          </p:cNvSpPr>
          <p:nvPr>
            <p:ph sz="half" idx="1"/>
          </p:nvPr>
        </p:nvSpPr>
        <p:spPr/>
        <p:txBody>
          <a:bodyPr>
            <a:normAutofit fontScale="77500" lnSpcReduction="20000"/>
          </a:bodyPr>
          <a:lstStyle/>
          <a:p>
            <a:pPr>
              <a:lnSpc>
                <a:spcPct val="120000"/>
              </a:lnSpc>
            </a:pPr>
            <a:r>
              <a:rPr lang="en-US" dirty="0"/>
              <a:t>Scope</a:t>
            </a:r>
          </a:p>
          <a:p>
            <a:pPr lvl="1">
              <a:lnSpc>
                <a:spcPct val="120000"/>
              </a:lnSpc>
            </a:pPr>
            <a:r>
              <a:rPr lang="en-US" dirty="0"/>
              <a:t>Grain, feed, inbound/outbound, truck delivery only (match scale ticket)?</a:t>
            </a:r>
          </a:p>
          <a:p>
            <a:pPr lvl="1">
              <a:lnSpc>
                <a:spcPct val="120000"/>
              </a:lnSpc>
            </a:pPr>
            <a:r>
              <a:rPr lang="en-US" dirty="0"/>
              <a:t>Relation to </a:t>
            </a:r>
            <a:r>
              <a:rPr lang="en-US" dirty="0" err="1"/>
              <a:t>AgXML</a:t>
            </a:r>
            <a:r>
              <a:rPr lang="en-US" dirty="0"/>
              <a:t> Settlement</a:t>
            </a:r>
          </a:p>
          <a:p>
            <a:pPr lvl="2">
              <a:lnSpc>
                <a:spcPct val="120000"/>
              </a:lnSpc>
            </a:pPr>
            <a:r>
              <a:rPr lang="en-US" dirty="0" err="1"/>
              <a:t>AgXML</a:t>
            </a:r>
            <a:r>
              <a:rPr lang="en-US" dirty="0"/>
              <a:t> Definitions: </a:t>
            </a:r>
          </a:p>
          <a:p>
            <a:pPr lvl="2">
              <a:lnSpc>
                <a:spcPct val="120000"/>
              </a:lnSpc>
            </a:pPr>
            <a:r>
              <a:rPr lang="en-US" dirty="0"/>
              <a:t>1) Message that brings together several other messages/documents including contracts, shipments, grades, etc. to reach final payment value</a:t>
            </a:r>
          </a:p>
          <a:p>
            <a:pPr lvl="2">
              <a:lnSpc>
                <a:spcPct val="120000"/>
              </a:lnSpc>
            </a:pPr>
            <a:r>
              <a:rPr lang="en-US" dirty="0"/>
              <a:t>2) The final amount that is paid to the seller from the buyer. This takes into account all of the discounts, grades, weights, and contact price. It reduces the final value by any advances that were paid against it.</a:t>
            </a:r>
          </a:p>
          <a:p>
            <a:pPr lvl="1">
              <a:lnSpc>
                <a:spcPct val="120000"/>
              </a:lnSpc>
            </a:pPr>
            <a:endParaRPr lang="en-US" dirty="0"/>
          </a:p>
        </p:txBody>
      </p:sp>
      <p:pic>
        <p:nvPicPr>
          <p:cNvPr id="7" name="Content Placeholder 6">
            <a:extLst>
              <a:ext uri="{FF2B5EF4-FFF2-40B4-BE49-F238E27FC236}">
                <a16:creationId xmlns:a16="http://schemas.microsoft.com/office/drawing/2014/main" id="{514B4DE1-0AE9-BE36-256D-FB77FB4AB8E2}"/>
              </a:ext>
            </a:extLst>
          </p:cNvPr>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7307789" y="1050248"/>
            <a:ext cx="3635514" cy="5435416"/>
          </a:xfrm>
        </p:spPr>
      </p:pic>
      <p:sp>
        <p:nvSpPr>
          <p:cNvPr id="4" name="Slide Number Placeholder 3">
            <a:extLst>
              <a:ext uri="{FF2B5EF4-FFF2-40B4-BE49-F238E27FC236}">
                <a16:creationId xmlns:a16="http://schemas.microsoft.com/office/drawing/2014/main" id="{BBCFCCAF-53CE-D13B-AE28-197EB2BCBD37}"/>
              </a:ext>
            </a:extLst>
          </p:cNvPr>
          <p:cNvSpPr>
            <a:spLocks noGrp="1"/>
          </p:cNvSpPr>
          <p:nvPr>
            <p:ph type="sldNum" sz="quarter" idx="10"/>
          </p:nvPr>
        </p:nvSpPr>
        <p:spPr/>
        <p:txBody>
          <a:bodyPr/>
          <a:lstStyle/>
          <a:p>
            <a:pPr>
              <a:defRPr/>
            </a:pPr>
            <a:fld id="{CB5ADD08-3A34-9040-B625-37794D4BA412}" type="slidenum">
              <a:rPr lang="en-US" smtClean="0"/>
              <a:pPr>
                <a:defRPr/>
              </a:pPr>
              <a:t>5</a:t>
            </a:fld>
            <a:endParaRPr lang="en-US" dirty="0"/>
          </a:p>
        </p:txBody>
      </p:sp>
    </p:spTree>
    <p:extLst>
      <p:ext uri="{BB962C8B-B14F-4D97-AF65-F5344CB8AC3E}">
        <p14:creationId xmlns:p14="http://schemas.microsoft.com/office/powerpoint/2010/main" val="27597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7646-DF85-BFC9-AFDB-E210FD087B96}"/>
              </a:ext>
            </a:extLst>
          </p:cNvPr>
          <p:cNvSpPr>
            <a:spLocks noGrp="1"/>
          </p:cNvSpPr>
          <p:nvPr>
            <p:ph type="title"/>
          </p:nvPr>
        </p:nvSpPr>
        <p:spPr/>
        <p:txBody>
          <a:bodyPr/>
          <a:lstStyle/>
          <a:p>
            <a:r>
              <a:rPr lang="en-US" dirty="0" err="1"/>
              <a:t>AgXML</a:t>
            </a:r>
            <a:r>
              <a:rPr lang="en-US" dirty="0"/>
              <a:t> </a:t>
            </a:r>
            <a:r>
              <a:rPr lang="en-US" dirty="0">
                <a:sym typeface="Wingdings" panose="05000000000000000000" pitchFamily="2" charset="2"/>
              </a:rPr>
              <a:t> Score</a:t>
            </a:r>
            <a:endParaRPr lang="en-US" dirty="0"/>
          </a:p>
        </p:txBody>
      </p:sp>
      <p:sp>
        <p:nvSpPr>
          <p:cNvPr id="3" name="Content Placeholder 2">
            <a:extLst>
              <a:ext uri="{FF2B5EF4-FFF2-40B4-BE49-F238E27FC236}">
                <a16:creationId xmlns:a16="http://schemas.microsoft.com/office/drawing/2014/main" id="{692F698D-AF68-AA2B-D092-3BA7E66586F3}"/>
              </a:ext>
            </a:extLst>
          </p:cNvPr>
          <p:cNvSpPr>
            <a:spLocks noGrp="1"/>
          </p:cNvSpPr>
          <p:nvPr>
            <p:ph idx="1"/>
          </p:nvPr>
        </p:nvSpPr>
        <p:spPr/>
        <p:txBody>
          <a:bodyPr/>
          <a:lstStyle/>
          <a:p>
            <a:r>
              <a:rPr lang="en-US" dirty="0"/>
              <a:t>Would there be more value in just moving </a:t>
            </a:r>
            <a:r>
              <a:rPr lang="en-US" dirty="0" err="1"/>
              <a:t>AgXML</a:t>
            </a:r>
            <a:r>
              <a:rPr lang="en-US" dirty="0"/>
              <a:t> from Click to Score, aligning with OAGIS?</a:t>
            </a:r>
          </a:p>
          <a:p>
            <a:r>
              <a:rPr lang="en-US" dirty="0"/>
              <a:t>Pro’s and Con’s discussion</a:t>
            </a:r>
          </a:p>
          <a:p>
            <a:endParaRPr lang="en-US" dirty="0"/>
          </a:p>
        </p:txBody>
      </p:sp>
      <p:sp>
        <p:nvSpPr>
          <p:cNvPr id="4" name="Slide Number Placeholder 3">
            <a:extLst>
              <a:ext uri="{FF2B5EF4-FFF2-40B4-BE49-F238E27FC236}">
                <a16:creationId xmlns:a16="http://schemas.microsoft.com/office/drawing/2014/main" id="{E2002636-00EC-EE79-75FD-8191AA114ED7}"/>
              </a:ext>
            </a:extLst>
          </p:cNvPr>
          <p:cNvSpPr>
            <a:spLocks noGrp="1"/>
          </p:cNvSpPr>
          <p:nvPr>
            <p:ph type="sldNum" sz="quarter" idx="10"/>
          </p:nvPr>
        </p:nvSpPr>
        <p:spPr/>
        <p:txBody>
          <a:bodyPr/>
          <a:lstStyle/>
          <a:p>
            <a:pPr>
              <a:defRPr/>
            </a:pPr>
            <a:fld id="{CB5ADD08-3A34-9040-B625-37794D4BA412}" type="slidenum">
              <a:rPr lang="en-US" smtClean="0"/>
              <a:pPr>
                <a:defRPr/>
              </a:pPr>
              <a:t>6</a:t>
            </a:fld>
            <a:endParaRPr lang="en-US" dirty="0"/>
          </a:p>
        </p:txBody>
      </p:sp>
    </p:spTree>
    <p:extLst>
      <p:ext uri="{BB962C8B-B14F-4D97-AF65-F5344CB8AC3E}">
        <p14:creationId xmlns:p14="http://schemas.microsoft.com/office/powerpoint/2010/main" val="124011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1333-7F83-06AD-9779-FB1D9E5F349E}"/>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A7A4ED1D-F5B3-CFD8-5BB2-077CE85BDFB6}"/>
              </a:ext>
            </a:extLst>
          </p:cNvPr>
          <p:cNvSpPr>
            <a:spLocks noGrp="1"/>
          </p:cNvSpPr>
          <p:nvPr>
            <p:ph type="sldNum" sz="quarter" idx="10"/>
          </p:nvPr>
        </p:nvSpPr>
        <p:spPr/>
        <p:txBody>
          <a:bodyPr/>
          <a:lstStyle/>
          <a:p>
            <a:pPr>
              <a:defRPr/>
            </a:pPr>
            <a:fld id="{CB5ADD08-3A34-9040-B625-37794D4BA412}" type="slidenum">
              <a:rPr lang="en-US" smtClean="0"/>
              <a:pPr>
                <a:defRPr/>
              </a:pPr>
              <a:t>7</a:t>
            </a:fld>
            <a:endParaRPr lang="en-US" dirty="0"/>
          </a:p>
        </p:txBody>
      </p:sp>
      <p:pic>
        <p:nvPicPr>
          <p:cNvPr id="11" name="Content Placeholder 10" descr="Technicians climbing a fuel storage tank staircase">
            <a:extLst>
              <a:ext uri="{FF2B5EF4-FFF2-40B4-BE49-F238E27FC236}">
                <a16:creationId xmlns:a16="http://schemas.microsoft.com/office/drawing/2014/main" id="{99D53074-0622-3F98-F4B9-19A5C634185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34089" y="1825625"/>
            <a:ext cx="6523821" cy="4351338"/>
          </a:xfrm>
          <a:prstGeom prst="rect">
            <a:avLst/>
          </a:prstGeom>
        </p:spPr>
      </p:pic>
    </p:spTree>
    <p:extLst>
      <p:ext uri="{BB962C8B-B14F-4D97-AF65-F5344CB8AC3E}">
        <p14:creationId xmlns:p14="http://schemas.microsoft.com/office/powerpoint/2010/main" val="317939730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239</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Wingdings</vt:lpstr>
      <vt:lpstr>Office Theme</vt:lpstr>
      <vt:lpstr>1_Office Theme</vt:lpstr>
      <vt:lpstr>Settlement Sheet Meetup</vt:lpstr>
      <vt:lpstr>Agenda</vt:lpstr>
      <vt:lpstr>The Problem</vt:lpstr>
      <vt:lpstr>Example</vt:lpstr>
      <vt:lpstr>Settlement Sheet WG Scope, Deliverables</vt:lpstr>
      <vt:lpstr>AgXML  Score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Ben Craker</cp:lastModifiedBy>
  <cp:revision>1</cp:revision>
  <cp:lastPrinted>2023-04-19T01:40:50Z</cp:lastPrinted>
  <dcterms:created xsi:type="dcterms:W3CDTF">2023-10-19T16:23:46Z</dcterms:created>
  <dcterms:modified xsi:type="dcterms:W3CDTF">2023-11-10T05:50:19Z</dcterms:modified>
</cp:coreProperties>
</file>