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</p:sldMasterIdLst>
  <p:notesMasterIdLst>
    <p:notesMasterId r:id="rId8"/>
  </p:notesMasterIdLst>
  <p:sldIdLst>
    <p:sldId id="263" r:id="rId3"/>
    <p:sldId id="257" r:id="rId4"/>
    <p:sldId id="264" r:id="rId5"/>
    <p:sldId id="258" r:id="rId6"/>
    <p:sldId id="265" r:id="rId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20A9D-1A9B-4FA2-A865-239F61E3A8C9}" v="1" dt="2023-11-13T21:04:09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/>
    <p:restoredTop sz="96327"/>
  </p:normalViewPr>
  <p:slideViewPr>
    <p:cSldViewPr snapToGrid="0">
      <p:cViewPr varScale="1">
        <p:scale>
          <a:sx n="79" d="100"/>
          <a:sy n="79" d="100"/>
        </p:scale>
        <p:origin x="57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Craker" userId="b342a158-d8e7-4629-9712-908c26442ea7" providerId="ADAL" clId="{1E920A9D-1A9B-4FA2-A865-239F61E3A8C9}"/>
    <pc:docChg chg="modSld">
      <pc:chgData name="Ben Craker" userId="b342a158-d8e7-4629-9712-908c26442ea7" providerId="ADAL" clId="{1E920A9D-1A9B-4FA2-A865-239F61E3A8C9}" dt="2023-11-13T21:04:11.164" v="1" actId="20577"/>
      <pc:docMkLst>
        <pc:docMk/>
      </pc:docMkLst>
      <pc:sldChg chg="modSp mod">
        <pc:chgData name="Ben Craker" userId="b342a158-d8e7-4629-9712-908c26442ea7" providerId="ADAL" clId="{1E920A9D-1A9B-4FA2-A865-239F61E3A8C9}" dt="2023-11-13T21:04:11.164" v="1" actId="20577"/>
        <pc:sldMkLst>
          <pc:docMk/>
          <pc:sldMk cId="2280793636" sldId="265"/>
        </pc:sldMkLst>
        <pc:spChg chg="mod">
          <ac:chgData name="Ben Craker" userId="b342a158-d8e7-4629-9712-908c26442ea7" providerId="ADAL" clId="{1E920A9D-1A9B-4FA2-A865-239F61E3A8C9}" dt="2023-11-13T21:04:11.164" v="1" actId="20577"/>
          <ac:spMkLst>
            <pc:docMk/>
            <pc:sldMk cId="2280793636" sldId="265"/>
            <ac:spMk id="2" creationId="{3689A153-BB5D-F0B2-1F1A-A68FEAB91CB0}"/>
          </ac:spMkLst>
        </pc:spChg>
      </pc:sldChg>
    </pc:docChg>
  </pc:docChgLst>
  <pc:docChgLst>
    <pc:chgData name="Ben Craker" userId="b342a158-d8e7-4629-9712-908c26442ea7" providerId="ADAL" clId="{60EAA789-FBCF-4569-87B0-25C9CB01F47B}"/>
    <pc:docChg chg="custSel addSld delSld modSld">
      <pc:chgData name="Ben Craker" userId="b342a158-d8e7-4629-9712-908c26442ea7" providerId="ADAL" clId="{60EAA789-FBCF-4569-87B0-25C9CB01F47B}" dt="2023-11-10T05:48:44.485" v="360" actId="6549"/>
      <pc:docMkLst>
        <pc:docMk/>
      </pc:docMkLst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0" sldId="256"/>
        </pc:sldMkLst>
      </pc:sldChg>
      <pc:sldChg chg="modSp mod">
        <pc:chgData name="Ben Craker" userId="b342a158-d8e7-4629-9712-908c26442ea7" providerId="ADAL" clId="{60EAA789-FBCF-4569-87B0-25C9CB01F47B}" dt="2023-11-09T16:38:54.915" v="242"/>
        <pc:sldMkLst>
          <pc:docMk/>
          <pc:sldMk cId="0" sldId="257"/>
        </pc:sldMkLst>
        <pc:spChg chg="mod">
          <ac:chgData name="Ben Craker" userId="b342a158-d8e7-4629-9712-908c26442ea7" providerId="ADAL" clId="{60EAA789-FBCF-4569-87B0-25C9CB01F47B}" dt="2023-11-09T16:35:22.576" v="21" actId="20577"/>
          <ac:spMkLst>
            <pc:docMk/>
            <pc:sldMk cId="0" sldId="257"/>
            <ac:spMk id="12289" creationId="{8D41D9C1-95C5-969A-FCFD-0F7CA6623D70}"/>
          </ac:spMkLst>
        </pc:spChg>
        <pc:spChg chg="mod">
          <ac:chgData name="Ben Craker" userId="b342a158-d8e7-4629-9712-908c26442ea7" providerId="ADAL" clId="{60EAA789-FBCF-4569-87B0-25C9CB01F47B}" dt="2023-11-09T16:38:54.915" v="242"/>
          <ac:spMkLst>
            <pc:docMk/>
            <pc:sldMk cId="0" sldId="257"/>
            <ac:spMk id="33794" creationId="{D0E2EC74-703C-1E64-1446-024F253C39F2}"/>
          </ac:spMkLst>
        </pc:spChg>
      </pc:sldChg>
      <pc:sldChg chg="addSp delSp modSp mod">
        <pc:chgData name="Ben Craker" userId="b342a158-d8e7-4629-9712-908c26442ea7" providerId="ADAL" clId="{60EAA789-FBCF-4569-87B0-25C9CB01F47B}" dt="2023-11-09T17:07:38.213" v="356" actId="1037"/>
        <pc:sldMkLst>
          <pc:docMk/>
          <pc:sldMk cId="0" sldId="258"/>
        </pc:sldMkLst>
        <pc:spChg chg="mod">
          <ac:chgData name="Ben Craker" userId="b342a158-d8e7-4629-9712-908c26442ea7" providerId="ADAL" clId="{60EAA789-FBCF-4569-87B0-25C9CB01F47B}" dt="2023-11-09T16:37:13.673" v="111" actId="20577"/>
          <ac:spMkLst>
            <pc:docMk/>
            <pc:sldMk cId="0" sldId="258"/>
            <ac:spMk id="13313" creationId="{7320C46B-BEAC-DBEE-763E-8F89708EAD99}"/>
          </ac:spMkLst>
        </pc:spChg>
        <pc:spChg chg="mod">
          <ac:chgData name="Ben Craker" userId="b342a158-d8e7-4629-9712-908c26442ea7" providerId="ADAL" clId="{60EAA789-FBCF-4569-87B0-25C9CB01F47B}" dt="2023-11-09T16:58:26.641" v="354" actId="20577"/>
          <ac:spMkLst>
            <pc:docMk/>
            <pc:sldMk cId="0" sldId="258"/>
            <ac:spMk id="25602" creationId="{C691A0C1-6AFD-5536-B23F-409D03F3B783}"/>
          </ac:spMkLst>
        </pc:spChg>
        <pc:spChg chg="del mod">
          <ac:chgData name="Ben Craker" userId="b342a158-d8e7-4629-9712-908c26442ea7" providerId="ADAL" clId="{60EAA789-FBCF-4569-87B0-25C9CB01F47B}" dt="2023-11-09T16:36:50.626" v="74"/>
          <ac:spMkLst>
            <pc:docMk/>
            <pc:sldMk cId="0" sldId="258"/>
            <ac:spMk id="34819" creationId="{8EF78606-FDAA-340A-C9A6-73DA3B7F3023}"/>
          </ac:spMkLst>
        </pc:spChg>
        <pc:picChg chg="add mod">
          <ac:chgData name="Ben Craker" userId="b342a158-d8e7-4629-9712-908c26442ea7" providerId="ADAL" clId="{60EAA789-FBCF-4569-87B0-25C9CB01F47B}" dt="2023-11-09T17:07:38.213" v="356" actId="1037"/>
          <ac:picMkLst>
            <pc:docMk/>
            <pc:sldMk cId="0" sldId="258"/>
            <ac:picMk id="2" creationId="{EAAF37B6-B5E5-891B-7DEB-BAB776F8CC2B}"/>
          </ac:picMkLst>
        </pc:picChg>
      </pc:sldChg>
      <pc:sldChg chg="modSp mod">
        <pc:chgData name="Ben Craker" userId="b342a158-d8e7-4629-9712-908c26442ea7" providerId="ADAL" clId="{60EAA789-FBCF-4569-87B0-25C9CB01F47B}" dt="2023-11-10T05:48:44.485" v="360" actId="6549"/>
        <pc:sldMkLst>
          <pc:docMk/>
          <pc:sldMk cId="0" sldId="263"/>
        </pc:sldMkLst>
        <pc:spChg chg="mod">
          <ac:chgData name="Ben Craker" userId="b342a158-d8e7-4629-9712-908c26442ea7" providerId="ADAL" clId="{60EAA789-FBCF-4569-87B0-25C9CB01F47B}" dt="2023-11-09T16:35:17.160" v="15" actId="20577"/>
          <ac:spMkLst>
            <pc:docMk/>
            <pc:sldMk cId="0" sldId="263"/>
            <ac:spMk id="11266" creationId="{148A67BD-B898-33BF-6962-FFD90C6F8114}"/>
          </ac:spMkLst>
        </pc:spChg>
        <pc:spChg chg="mod">
          <ac:chgData name="Ben Craker" userId="b342a158-d8e7-4629-9712-908c26442ea7" providerId="ADAL" clId="{60EAA789-FBCF-4569-87B0-25C9CB01F47B}" dt="2023-11-10T05:48:44.485" v="360" actId="6549"/>
          <ac:spMkLst>
            <pc:docMk/>
            <pc:sldMk cId="0" sldId="263"/>
            <ac:spMk id="11267" creationId="{8BC229DB-2404-1B90-7CC4-4DF07122AB96}"/>
          </ac:spMkLst>
        </pc:spChg>
      </pc:sldChg>
      <pc:sldChg chg="modSp del mod">
        <pc:chgData name="Ben Craker" userId="b342a158-d8e7-4629-9712-908c26442ea7" providerId="ADAL" clId="{60EAA789-FBCF-4569-87B0-25C9CB01F47B}" dt="2023-11-10T05:47:05.376" v="359" actId="14100"/>
        <pc:sldMkLst>
          <pc:docMk/>
          <pc:sldMk cId="2259783054" sldId="264"/>
        </pc:sldMkLst>
        <pc:spChg chg="mod">
          <ac:chgData name="Ben Craker" userId="b342a158-d8e7-4629-9712-908c26442ea7" providerId="ADAL" clId="{60EAA789-FBCF-4569-87B0-25C9CB01F47B}" dt="2023-11-09T16:39:03.867" v="250" actId="20577"/>
          <ac:spMkLst>
            <pc:docMk/>
            <pc:sldMk cId="2259783054" sldId="264"/>
            <ac:spMk id="2" creationId="{A27A4F29-73DA-DCA8-127D-0E8913FC3220}"/>
          </ac:spMkLst>
        </pc:spChg>
        <pc:spChg chg="del mod">
          <ac:chgData name="Ben Craker" userId="b342a158-d8e7-4629-9712-908c26442ea7" providerId="ADAL" clId="{60EAA789-FBCF-4569-87B0-25C9CB01F47B}" dt="2023-11-09T16:39:40.121" v="252" actId="478"/>
          <ac:spMkLst>
            <pc:docMk/>
            <pc:sldMk cId="2259783054" sldId="264"/>
            <ac:spMk id="3" creationId="{CD5CA818-837A-1D46-E69D-19D9AFA4297C}"/>
          </ac:spMkLst>
        </pc:spChg>
        <pc:spChg chg="add del mod">
          <ac:chgData name="Ben Craker" userId="b342a158-d8e7-4629-9712-908c26442ea7" providerId="ADAL" clId="{60EAA789-FBCF-4569-87B0-25C9CB01F47B}" dt="2023-11-09T16:39:43.878" v="253" actId="478"/>
          <ac:spMkLst>
            <pc:docMk/>
            <pc:sldMk cId="2259783054" sldId="264"/>
            <ac:spMk id="6" creationId="{51CE605D-4273-2DC8-C9C6-D10C2D812253}"/>
          </ac:spMkLst>
        </pc:spChg>
        <pc:picChg chg="add mod">
          <ac:chgData name="Ben Craker" userId="b342a158-d8e7-4629-9712-908c26442ea7" providerId="ADAL" clId="{60EAA789-FBCF-4569-87B0-25C9CB01F47B}" dt="2023-11-09T16:56:13.222" v="313" actId="1076"/>
          <ac:picMkLst>
            <pc:docMk/>
            <pc:sldMk cId="2259783054" sldId="264"/>
            <ac:picMk id="8" creationId="{B93ADAC7-F99F-B205-4FD9-5615B0C56FA4}"/>
          </ac:picMkLst>
        </pc:picChg>
        <pc:picChg chg="add mod">
          <ac:chgData name="Ben Craker" userId="b342a158-d8e7-4629-9712-908c26442ea7" providerId="ADAL" clId="{60EAA789-FBCF-4569-87B0-25C9CB01F47B}" dt="2023-11-09T16:56:26.757" v="317" actId="1076"/>
          <ac:picMkLst>
            <pc:docMk/>
            <pc:sldMk cId="2259783054" sldId="264"/>
            <ac:picMk id="10" creationId="{9AC2533B-54A4-EDFB-E2CD-BE84D6D9BC1E}"/>
          </ac:picMkLst>
        </pc:picChg>
        <pc:picChg chg="add del mod">
          <ac:chgData name="Ben Craker" userId="b342a158-d8e7-4629-9712-908c26442ea7" providerId="ADAL" clId="{60EAA789-FBCF-4569-87B0-25C9CB01F47B}" dt="2023-11-09T16:47:48.965" v="275" actId="478"/>
          <ac:picMkLst>
            <pc:docMk/>
            <pc:sldMk cId="2259783054" sldId="264"/>
            <ac:picMk id="12" creationId="{3CBFD713-7306-8710-D9B2-24830F49296C}"/>
          </ac:picMkLst>
        </pc:picChg>
        <pc:picChg chg="add mod ord">
          <ac:chgData name="Ben Craker" userId="b342a158-d8e7-4629-9712-908c26442ea7" providerId="ADAL" clId="{60EAA789-FBCF-4569-87B0-25C9CB01F47B}" dt="2023-11-09T16:49:33.379" v="293" actId="1076"/>
          <ac:picMkLst>
            <pc:docMk/>
            <pc:sldMk cId="2259783054" sldId="264"/>
            <ac:picMk id="14" creationId="{4EFAF04E-A84B-9770-865F-800F436C92F6}"/>
          </ac:picMkLst>
        </pc:picChg>
        <pc:picChg chg="add mod">
          <ac:chgData name="Ben Craker" userId="b342a158-d8e7-4629-9712-908c26442ea7" providerId="ADAL" clId="{60EAA789-FBCF-4569-87B0-25C9CB01F47B}" dt="2023-11-09T16:53:05.901" v="302" actId="1076"/>
          <ac:picMkLst>
            <pc:docMk/>
            <pc:sldMk cId="2259783054" sldId="264"/>
            <ac:picMk id="16" creationId="{161F7A95-5605-D02E-C7D8-D995083498A3}"/>
          </ac:picMkLst>
        </pc:picChg>
        <pc:picChg chg="add mod">
          <ac:chgData name="Ben Craker" userId="b342a158-d8e7-4629-9712-908c26442ea7" providerId="ADAL" clId="{60EAA789-FBCF-4569-87B0-25C9CB01F47B}" dt="2023-11-09T16:56:20.758" v="315" actId="1076"/>
          <ac:picMkLst>
            <pc:docMk/>
            <pc:sldMk cId="2259783054" sldId="264"/>
            <ac:picMk id="18" creationId="{8253CCA7-FB17-3FA2-70DB-7470D0B8E19E}"/>
          </ac:picMkLst>
        </pc:picChg>
        <pc:picChg chg="mod">
          <ac:chgData name="Ben Craker" userId="b342a158-d8e7-4629-9712-908c26442ea7" providerId="ADAL" clId="{60EAA789-FBCF-4569-87B0-25C9CB01F47B}" dt="2023-11-10T05:47:05.376" v="359" actId="14100"/>
          <ac:picMkLst>
            <pc:docMk/>
            <pc:sldMk cId="2259783054" sldId="264"/>
            <ac:picMk id="20" creationId="{883D1A98-A579-7EAE-B21D-13A2C33D9B7D}"/>
          </ac:picMkLst>
        </pc:picChg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2280793636" sldId="265"/>
        </pc:sldMkLst>
        <pc:spChg chg="mod ord">
          <ac:chgData name="Ben Craker" userId="b342a158-d8e7-4629-9712-908c26442ea7" providerId="ADAL" clId="{60EAA789-FBCF-4569-87B0-25C9CB01F47B}" dt="2023-11-09T16:57:57.663" v="347" actId="20577"/>
          <ac:spMkLst>
            <pc:docMk/>
            <pc:sldMk cId="2280793636" sldId="265"/>
            <ac:spMk id="2" creationId="{3689A153-BB5D-F0B2-1F1A-A68FEAB91CB0}"/>
          </ac:spMkLst>
        </pc:spChg>
        <pc:spChg chg="del">
          <ac:chgData name="Ben Craker" userId="b342a158-d8e7-4629-9712-908c26442ea7" providerId="ADAL" clId="{60EAA789-FBCF-4569-87B0-25C9CB01F47B}" dt="2023-11-09T16:57:46.537" v="344" actId="931"/>
          <ac:spMkLst>
            <pc:docMk/>
            <pc:sldMk cId="2280793636" sldId="265"/>
            <ac:spMk id="3" creationId="{BE22FD93-A9E6-4641-7434-8E91FBFE0AE0}"/>
          </ac:spMkLst>
        </pc:spChg>
        <pc:spChg chg="del">
          <ac:chgData name="Ben Craker" userId="b342a158-d8e7-4629-9712-908c26442ea7" providerId="ADAL" clId="{60EAA789-FBCF-4569-87B0-25C9CB01F47B}" dt="2023-11-09T16:57:53.779" v="346" actId="700"/>
          <ac:spMkLst>
            <pc:docMk/>
            <pc:sldMk cId="2280793636" sldId="265"/>
            <ac:spMk id="4" creationId="{71ECD0EB-EDD7-6E86-62A6-67C7382AC7C3}"/>
          </ac:spMkLst>
        </pc:spChg>
        <pc:spChg chg="mod ord">
          <ac:chgData name="Ben Craker" userId="b342a158-d8e7-4629-9712-908c26442ea7" providerId="ADAL" clId="{60EAA789-FBCF-4569-87B0-25C9CB01F47B}" dt="2023-11-09T16:57:53.779" v="346" actId="700"/>
          <ac:spMkLst>
            <pc:docMk/>
            <pc:sldMk cId="2280793636" sldId="265"/>
            <ac:spMk id="5" creationId="{179ED149-26D8-89FD-700F-6F68ADB53BE0}"/>
          </ac:spMkLst>
        </pc:spChg>
        <pc:picChg chg="add mod ord">
          <ac:chgData name="Ben Craker" userId="b342a158-d8e7-4629-9712-908c26442ea7" providerId="ADAL" clId="{60EAA789-FBCF-4569-87B0-25C9CB01F47B}" dt="2023-11-09T16:57:53.779" v="346" actId="700"/>
          <ac:picMkLst>
            <pc:docMk/>
            <pc:sldMk cId="2280793636" sldId="265"/>
            <ac:picMk id="7" creationId="{0CA0595B-6F8D-8995-2DE1-D67BD67E97C9}"/>
          </ac:picMkLst>
        </pc:picChg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0" sldId="266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3126562306" sldId="268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189900680" sldId="269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593431436" sldId="270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3509309882" sldId="271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1239444042" sldId="272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3698819477" sldId="273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1468591530" sldId="274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3753620856" sldId="275"/>
        </pc:sldMkLst>
      </pc:sldChg>
      <pc:sldChg chg="del">
        <pc:chgData name="Ben Craker" userId="b342a158-d8e7-4629-9712-908c26442ea7" providerId="ADAL" clId="{60EAA789-FBCF-4569-87B0-25C9CB01F47B}" dt="2023-11-09T16:35:53.962" v="72" actId="47"/>
        <pc:sldMkLst>
          <pc:docMk/>
          <pc:sldMk cId="516439076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3734E2-030A-619B-50CD-CF459470EA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AAE94-2384-8F7B-85F5-D99A7409A9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202081-EAAA-FE40-976A-75A38CB55CA5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0B119BB-4C51-91C4-1192-CE89385D50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DB3812-540B-F89E-7AF9-AFE89094F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49D6A-C26D-F55C-040A-74CEC7701E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2CB51-51F3-EB92-EA33-56B1B6F2A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3B82131-D889-014D-A990-D23CB393F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city skyline with a bridge&#10;&#10;Description automatically generated">
            <a:extLst>
              <a:ext uri="{FF2B5EF4-FFF2-40B4-BE49-F238E27FC236}">
                <a16:creationId xmlns:a16="http://schemas.microsoft.com/office/drawing/2014/main" id="{0CB9D20D-C0A3-75B4-B591-6551AD53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12192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4E402A9-7586-5BD9-BDA8-C8CFAA3E1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A7080354-A039-D023-E1CD-F6B2F189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638175"/>
            <a:ext cx="3903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8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F4EA20-C7FA-7EF7-E6B2-B03C357F79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F7432-2E7E-C04B-BDDE-DDFFB90F6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1"/>
            </a:lvl4pPr>
            <a:lvl5pPr marL="1828931" indent="0">
              <a:buNone/>
              <a:defRPr sz="2001"/>
            </a:lvl5pPr>
            <a:lvl6pPr marL="2286164" indent="0">
              <a:buNone/>
              <a:defRPr sz="2001"/>
            </a:lvl6pPr>
            <a:lvl7pPr marL="2743397" indent="0">
              <a:buNone/>
              <a:defRPr sz="2001"/>
            </a:lvl7pPr>
            <a:lvl8pPr marL="3200630" indent="0">
              <a:buNone/>
              <a:defRPr sz="2001"/>
            </a:lvl8pPr>
            <a:lvl9pPr marL="3657863" indent="0">
              <a:buNone/>
              <a:defRPr sz="2001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163B97-E461-90DF-510B-4DCBF1E98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70C-F3C7-D743-BF4A-8BA47D113F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4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8AABD0-86BD-B4B7-30B5-630BBDBCA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D801-72E6-0449-9F55-7F05FCE8FE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7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green city skyline with a bridge&#10;&#10;Description automatically generated">
            <a:extLst>
              <a:ext uri="{FF2B5EF4-FFF2-40B4-BE49-F238E27FC236}">
                <a16:creationId xmlns:a16="http://schemas.microsoft.com/office/drawing/2014/main" id="{D0FDD1C6-AB2E-70FF-0F40-4C7468B6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12192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FDFC283-9A35-0967-D0FC-817B4D33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900113"/>
            <a:ext cx="33051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BD0A63B8-69D6-08F6-2AF2-0AE6DE2D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93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green cityscape with a bridge&#10;&#10;Description automatically generated">
            <a:extLst>
              <a:ext uri="{FF2B5EF4-FFF2-40B4-BE49-F238E27FC236}">
                <a16:creationId xmlns:a16="http://schemas.microsoft.com/office/drawing/2014/main" id="{F8E5BE62-64A4-C06B-8057-3A5D2A87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12192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612D6-6734-2D0F-9F45-EA54AB4C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900113"/>
            <a:ext cx="33051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F1713D00-B843-0D95-9B85-3E0198D0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8340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1B9506-1B67-316D-04B6-71D43D152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F24FC-A894-4F4A-A4FA-C3ECCF1A23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9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9902C4-3EFE-D590-8081-31FEDAE7C031}"/>
              </a:ext>
            </a:extLst>
          </p:cNvPr>
          <p:cNvSpPr txBox="1">
            <a:spLocks/>
          </p:cNvSpPr>
          <p:nvPr/>
        </p:nvSpPr>
        <p:spPr>
          <a:xfrm>
            <a:off x="50800" y="6429375"/>
            <a:ext cx="501650" cy="315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rgbClr val="679146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4FBECBE-E135-F140-86CA-878A8A01D7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4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>
            <a:normAutofit/>
          </a:bodyPr>
          <a:lstStyle>
            <a:lvl1pPr>
              <a:defRPr sz="54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32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28820B-C2AA-A220-73AB-A985E24E2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4CC-5979-654D-961A-451F65A88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62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791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981060-1E09-A83E-486F-EA59DB691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0ED9C-2E94-2946-BC49-C1EE6CF1E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76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79146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79146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1F3FCD-A60F-8E40-76D1-D9D561F2A6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7B85-8BBF-7B42-957E-BA6D4BECBB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city skyline with a bridge&#10;&#10;Description automatically generated">
            <a:extLst>
              <a:ext uri="{FF2B5EF4-FFF2-40B4-BE49-F238E27FC236}">
                <a16:creationId xmlns:a16="http://schemas.microsoft.com/office/drawing/2014/main" id="{036EDA03-E288-C45F-2C43-EC7000BB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625"/>
            <a:ext cx="122047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8EEAA4C-F3F9-C7C2-22BB-A4581A65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0" y="1368425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22A0D22C-C4F2-8AB2-FBEB-FCA93324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638175"/>
            <a:ext cx="39036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041" y="3022190"/>
            <a:ext cx="9144000" cy="919617"/>
          </a:xfr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041" y="42443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32" indent="0" algn="ctr">
              <a:buNone/>
              <a:defRPr sz="2001"/>
            </a:lvl2pPr>
            <a:lvl3pPr marL="914466" indent="0" algn="ctr">
              <a:buNone/>
              <a:defRPr sz="1800"/>
            </a:lvl3pPr>
            <a:lvl4pPr marL="1371698" indent="0" algn="ctr">
              <a:buNone/>
              <a:defRPr sz="1600"/>
            </a:lvl4pPr>
            <a:lvl5pPr marL="1828931" indent="0" algn="ctr">
              <a:buNone/>
              <a:defRPr sz="1600"/>
            </a:lvl5pPr>
            <a:lvl6pPr marL="2286164" indent="0" algn="ctr">
              <a:buNone/>
              <a:defRPr sz="1600"/>
            </a:lvl6pPr>
            <a:lvl7pPr marL="2743397" indent="0" algn="ctr">
              <a:buNone/>
              <a:defRPr sz="1600"/>
            </a:lvl7pPr>
            <a:lvl8pPr marL="3200630" indent="0" algn="ctr">
              <a:buNone/>
              <a:defRPr sz="1600"/>
            </a:lvl8pPr>
            <a:lvl9pPr marL="36578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25695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791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C3B1D5-E5BA-6945-3902-F43324FB5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87378-A0D5-DA4D-82C6-30058958AB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28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676299A-66BD-5006-2F30-29B7A352A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506C-7890-E14D-9E9F-B768F6EA31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6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2AD3AF-D36E-7F10-681F-A1330906E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95C1C-E3AB-6F4F-BFD9-0F5012AC58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1"/>
            </a:lvl4pPr>
            <a:lvl5pPr marL="1828931" indent="0">
              <a:buNone/>
              <a:defRPr sz="2001"/>
            </a:lvl5pPr>
            <a:lvl6pPr marL="2286164" indent="0">
              <a:buNone/>
              <a:defRPr sz="2001"/>
            </a:lvl6pPr>
            <a:lvl7pPr marL="2743397" indent="0">
              <a:buNone/>
              <a:defRPr sz="2001"/>
            </a:lvl7pPr>
            <a:lvl8pPr marL="3200630" indent="0">
              <a:buNone/>
              <a:defRPr sz="2001"/>
            </a:lvl8pPr>
            <a:lvl9pPr marL="3657863" indent="0">
              <a:buNone/>
              <a:defRPr sz="2001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2" indent="0">
              <a:buNone/>
              <a:defRPr sz="1400"/>
            </a:lvl2pPr>
            <a:lvl3pPr marL="914466" indent="0">
              <a:buNone/>
              <a:defRPr sz="1201"/>
            </a:lvl3pPr>
            <a:lvl4pPr marL="1371698" indent="0">
              <a:buNone/>
              <a:defRPr sz="1000"/>
            </a:lvl4pPr>
            <a:lvl5pPr marL="1828931" indent="0">
              <a:buNone/>
              <a:defRPr sz="1000"/>
            </a:lvl5pPr>
            <a:lvl6pPr marL="2286164" indent="0">
              <a:buNone/>
              <a:defRPr sz="1000"/>
            </a:lvl6pPr>
            <a:lvl7pPr marL="2743397" indent="0">
              <a:buNone/>
              <a:defRPr sz="1000"/>
            </a:lvl7pPr>
            <a:lvl8pPr marL="3200630" indent="0">
              <a:buNone/>
              <a:defRPr sz="1000"/>
            </a:lvl8pPr>
            <a:lvl9pPr marL="365786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BA2293-76E9-6A2B-F898-338958408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2752-B9DD-7648-B1E3-E7923B5109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77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1C18B73-EC32-6243-952C-2B6B593889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2F4D0-F44E-044B-A7F2-1C6323D72A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6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5A774D-9755-4A43-E9F5-0A5DE3F954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solidFill>
                  <a:srgbClr val="306CB0"/>
                </a:solidFill>
              </a:defRPr>
            </a:lvl1pPr>
          </a:lstStyle>
          <a:p>
            <a:pPr>
              <a:defRPr/>
            </a:pPr>
            <a:fld id="{250FE359-E614-304D-B310-7CECD4FF5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9475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E2004E-2F90-DFC0-B326-AF4A71067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DD08-3A34-9040-B625-37794D4BA4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>
            <a:normAutofit/>
          </a:bodyPr>
          <a:lstStyle>
            <a:lvl1pPr>
              <a:defRPr sz="54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32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A294D1-BE39-43BD-F8EB-6BF0D56DA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B0E96-5ED0-5943-B432-64B389D59E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AE7B9-A696-EBCE-E57B-5A8832E96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27788"/>
            <a:ext cx="500063" cy="3159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E2021-B5A2-124C-8BED-06C5865EBF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48B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48B"/>
                </a:solidFill>
              </a:defRPr>
            </a:lvl1pPr>
            <a:lvl2pPr marL="457232" indent="0">
              <a:buNone/>
              <a:defRPr sz="2001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1BA8B3-980B-63B9-8C81-B42F04FE3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B34F-9E07-B84E-927F-C4BE8277D6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1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4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B961D8-76B5-16E2-849D-2395FA7394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E000F-9057-F443-A455-A99C7F3CC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6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B95C3AF-5D8B-9502-79E6-8C78DBE17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FA308-9C43-F14C-808E-88574315D2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4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42BCC01-15A5-3A37-BC5A-1AB3FB4F4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Goes Here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266403-26BD-9FAF-CD1B-C640C0D7A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A33FE1-93E3-C05D-740C-FEB04FA40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" y="6429375"/>
            <a:ext cx="501650" cy="31591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rgbClr val="306CB0"/>
                </a:solidFill>
                <a:latin typeface="+mn-lt"/>
              </a:defRPr>
            </a:lvl1pPr>
          </a:lstStyle>
          <a:p>
            <a:pPr>
              <a:defRPr/>
            </a:pPr>
            <a:fld id="{8BE972E6-AB5E-3A48-9532-DBC1796A2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4">
            <a:extLst>
              <a:ext uri="{FF2B5EF4-FFF2-40B4-BE49-F238E27FC236}">
                <a16:creationId xmlns:a16="http://schemas.microsoft.com/office/drawing/2014/main" id="{C433C77C-068D-B0D7-FB69-D061BB60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196"/>
          <a:stretch>
            <a:fillRect/>
          </a:stretch>
        </p:blipFill>
        <p:spPr bwMode="auto">
          <a:xfrm>
            <a:off x="9771063" y="5845175"/>
            <a:ext cx="24209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FF85D1-E311-571E-8F0D-EEA5FFDD4A33}"/>
              </a:ext>
            </a:extLst>
          </p:cNvPr>
          <p:cNvCxnSpPr>
            <a:cxnSpLocks/>
          </p:cNvCxnSpPr>
          <p:nvPr/>
        </p:nvCxnSpPr>
        <p:spPr>
          <a:xfrm>
            <a:off x="2478088" y="6626225"/>
            <a:ext cx="40814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8">
            <a:extLst>
              <a:ext uri="{FF2B5EF4-FFF2-40B4-BE49-F238E27FC236}">
                <a16:creationId xmlns:a16="http://schemas.microsoft.com/office/drawing/2014/main" id="{9D5EFDF9-2020-99F3-E668-A1697E1C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6505575"/>
            <a:ext cx="2895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2AF5C22-F403-F29E-AD57-A130F334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6176963"/>
            <a:ext cx="159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22" r:id="rId4"/>
    <p:sldLayoutId id="2147483823" r:id="rId5"/>
    <p:sldLayoutId id="2147483842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00548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548B"/>
          </a:solidFill>
          <a:latin typeface="Arial" panose="020B0604020202020204" pitchFamily="34" charset="0"/>
        </a:defRPr>
      </a:lvl5pPr>
      <a:lvl6pPr marL="4572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6pPr>
      <a:lvl7pPr marL="9144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7pPr>
      <a:lvl8pPr marL="137169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8pPr>
      <a:lvl9pPr marL="182893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306CB0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06CB0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780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8DF902C-164A-E9A0-DBCF-2D71D9DBA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goes here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6A8A4D53-CD55-4916-49ED-081561C0E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068D42A-E851-717C-9BF9-F3AC6796E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" y="6429375"/>
            <a:ext cx="501650" cy="31591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rgbClr val="679146"/>
                </a:solidFill>
                <a:latin typeface="+mn-lt"/>
              </a:defRPr>
            </a:lvl1pPr>
          </a:lstStyle>
          <a:p>
            <a:pPr>
              <a:defRPr/>
            </a:pPr>
            <a:fld id="{6066BCAD-5FEC-0C47-AD5A-9F9A0A822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2">
            <a:extLst>
              <a:ext uri="{FF2B5EF4-FFF2-40B4-BE49-F238E27FC236}">
                <a16:creationId xmlns:a16="http://schemas.microsoft.com/office/drawing/2014/main" id="{AEF19A3E-DC57-2911-DC91-C78FFE28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196"/>
          <a:stretch>
            <a:fillRect/>
          </a:stretch>
        </p:blipFill>
        <p:spPr bwMode="auto">
          <a:xfrm>
            <a:off x="9771063" y="5845175"/>
            <a:ext cx="24209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8BAC0B-96F5-365F-6968-DD4786D2BAC1}"/>
              </a:ext>
            </a:extLst>
          </p:cNvPr>
          <p:cNvCxnSpPr>
            <a:cxnSpLocks/>
          </p:cNvCxnSpPr>
          <p:nvPr/>
        </p:nvCxnSpPr>
        <p:spPr>
          <a:xfrm>
            <a:off x="2478088" y="6626225"/>
            <a:ext cx="4081462" cy="0"/>
          </a:xfrm>
          <a:prstGeom prst="line">
            <a:avLst/>
          </a:prstGeom>
          <a:ln w="12700">
            <a:solidFill>
              <a:srgbClr val="6791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4">
            <a:extLst>
              <a:ext uri="{FF2B5EF4-FFF2-40B4-BE49-F238E27FC236}">
                <a16:creationId xmlns:a16="http://schemas.microsoft.com/office/drawing/2014/main" id="{02326C64-A6F5-E884-C05C-2E637500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6505575"/>
            <a:ext cx="2895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B5710286-3453-BC1F-6AA8-EAF62466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6176963"/>
            <a:ext cx="1597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30" r:id="rId3"/>
    <p:sldLayoutId id="2147483845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67914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79146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79146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79146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679146"/>
          </a:solidFill>
          <a:latin typeface="Arial" panose="020B0604020202020204" pitchFamily="34" charset="0"/>
        </a:defRPr>
      </a:lvl5pPr>
      <a:lvl6pPr marL="457232" algn="l" rtl="0" fontAlgn="base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679146"/>
          </a:solidFill>
          <a:latin typeface="Arial" panose="020B0604020202020204" pitchFamily="34" charset="0"/>
        </a:defRPr>
      </a:lvl6pPr>
      <a:lvl7pPr marL="914466" algn="l" rtl="0" fontAlgn="base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679146"/>
          </a:solidFill>
          <a:latin typeface="Arial" panose="020B0604020202020204" pitchFamily="34" charset="0"/>
        </a:defRPr>
      </a:lvl7pPr>
      <a:lvl8pPr marL="1371698" algn="l" rtl="0" fontAlgn="base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679146"/>
          </a:solidFill>
          <a:latin typeface="Arial" panose="020B0604020202020204" pitchFamily="34" charset="0"/>
        </a:defRPr>
      </a:lvl8pPr>
      <a:lvl9pPr marL="1828931" algn="l" rtl="0" fontAlgn="base">
        <a:lnSpc>
          <a:spcPct val="90000"/>
        </a:lnSpc>
        <a:spcBef>
          <a:spcPct val="0"/>
        </a:spcBef>
        <a:spcAft>
          <a:spcPct val="0"/>
        </a:spcAft>
        <a:defRPr sz="4401" b="1">
          <a:solidFill>
            <a:srgbClr val="679146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679146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780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148A67BD-B898-33BF-6962-FFD90C6F8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1788" y="3022600"/>
            <a:ext cx="9144000" cy="919163"/>
          </a:xfrm>
        </p:spPr>
        <p:txBody>
          <a:bodyPr/>
          <a:lstStyle/>
          <a:p>
            <a:pPr eaLnBrk="1" hangingPunct="1"/>
            <a:r>
              <a:rPr lang="en-US" altLang="en-US" dirty="0"/>
              <a:t>Animal Ag Meetup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8BC229DB-2404-1B90-7CC4-4DF07122AB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1788" y="4244975"/>
            <a:ext cx="9144000" cy="16557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8D41D9C1-95C5-969A-FCFD-0F7CA6623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Agenda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D0E2EC74-703C-1E64-1446-024F253C39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28617" indent="-228617">
              <a:defRPr/>
            </a:pPr>
            <a:r>
              <a:rPr lang="en-US" altLang="en-US" sz="2801" dirty="0"/>
              <a:t>Drivers</a:t>
            </a:r>
          </a:p>
          <a:p>
            <a:pPr marL="228617" indent="-228617" eaLnBrk="1" hangingPunct="1">
              <a:defRPr/>
            </a:pPr>
            <a:r>
              <a:rPr lang="en-US" altLang="en-US" sz="2801" dirty="0"/>
              <a:t>AgGateway and Animal Ag</a:t>
            </a:r>
          </a:p>
          <a:p>
            <a:pPr marL="228617" indent="-228617" eaLnBrk="1" hangingPunct="1">
              <a:defRPr/>
            </a:pPr>
            <a:r>
              <a:rPr lang="en-US" altLang="en-US" sz="2801" dirty="0"/>
              <a:t>Areas of Interest</a:t>
            </a: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4F168AB-8061-F459-3B8C-3ABF7978CA8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306CB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EE14EAB-9FE0-8B49-A1F9-C8C59031031E}" type="slidenum">
              <a:rPr lang="en-US" altLang="en-US" sz="1600">
                <a:solidFill>
                  <a:srgbClr val="306CB0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en-US" altLang="en-US" sz="1600">
              <a:solidFill>
                <a:srgbClr val="306CB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4F29-73DA-DCA8-127D-0E8913FC3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851B-6683-01EA-0B5D-36A9879F11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ADD08-3A34-9040-B625-37794D4BA41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 descr="A diagram of a cow&#10;&#10;Description automatically generated">
            <a:extLst>
              <a:ext uri="{FF2B5EF4-FFF2-40B4-BE49-F238E27FC236}">
                <a16:creationId xmlns:a16="http://schemas.microsoft.com/office/drawing/2014/main" id="{B93ADAC7-F99F-B205-4FD9-5615B0C56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723" y="308640"/>
            <a:ext cx="5543229" cy="3338359"/>
          </a:xfrm>
          <a:prstGeom prst="rect">
            <a:avLst/>
          </a:prstGeom>
        </p:spPr>
      </p:pic>
      <p:pic>
        <p:nvPicPr>
          <p:cNvPr id="10" name="Picture 9" descr="A cow eating grass with a cell phone&#10;&#10;Description automatically generated">
            <a:extLst>
              <a:ext uri="{FF2B5EF4-FFF2-40B4-BE49-F238E27FC236}">
                <a16:creationId xmlns:a16="http://schemas.microsoft.com/office/drawing/2014/main" id="{9AC2533B-54A4-EDFB-E2CD-BE84D6D9B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895" y="3591574"/>
            <a:ext cx="2834659" cy="1883793"/>
          </a:xfrm>
          <a:prstGeom prst="rect">
            <a:avLst/>
          </a:prstGeom>
        </p:spPr>
      </p:pic>
      <p:pic>
        <p:nvPicPr>
          <p:cNvPr id="16" name="Picture 15" descr="Close-up of a cow's udder&#10;&#10;Description automatically generated">
            <a:extLst>
              <a:ext uri="{FF2B5EF4-FFF2-40B4-BE49-F238E27FC236}">
                <a16:creationId xmlns:a16="http://schemas.microsoft.com/office/drawing/2014/main" id="{161F7A95-5605-D02E-C7D8-D99508349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38" y="3754315"/>
            <a:ext cx="4108867" cy="2738560"/>
          </a:xfrm>
          <a:prstGeom prst="rect">
            <a:avLst/>
          </a:prstGeom>
        </p:spPr>
      </p:pic>
      <p:pic>
        <p:nvPicPr>
          <p:cNvPr id="14" name="Picture 13" descr="A map of a farm&#10;&#10;Description automatically generated with medium confidence">
            <a:extLst>
              <a:ext uri="{FF2B5EF4-FFF2-40B4-BE49-F238E27FC236}">
                <a16:creationId xmlns:a16="http://schemas.microsoft.com/office/drawing/2014/main" id="{4EFAF04E-A84B-9770-865F-800F436C9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028" y="3519051"/>
            <a:ext cx="4241390" cy="2879904"/>
          </a:xfrm>
          <a:prstGeom prst="rect">
            <a:avLst/>
          </a:prstGeom>
        </p:spPr>
      </p:pic>
      <p:pic>
        <p:nvPicPr>
          <p:cNvPr id="18" name="Picture 17" descr="A hand holding a planet&#10;&#10;Description automatically generated">
            <a:extLst>
              <a:ext uri="{FF2B5EF4-FFF2-40B4-BE49-F238E27FC236}">
                <a16:creationId xmlns:a16="http://schemas.microsoft.com/office/drawing/2014/main" id="{8253CCA7-FB17-3FA2-70DB-7470D0B8E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16" y="1687072"/>
            <a:ext cx="4169696" cy="2084848"/>
          </a:xfrm>
          <a:prstGeom prst="rect">
            <a:avLst/>
          </a:prstGeom>
        </p:spPr>
      </p:pic>
      <p:pic>
        <p:nvPicPr>
          <p:cNvPr id="20" name="Picture 19" descr="A person shearing a sheep&#10;&#10;Description automatically generated">
            <a:extLst>
              <a:ext uri="{FF2B5EF4-FFF2-40B4-BE49-F238E27FC236}">
                <a16:creationId xmlns:a16="http://schemas.microsoft.com/office/drawing/2014/main" id="{883D1A98-A579-7EAE-B21D-13A2C33D9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338" y="1747173"/>
            <a:ext cx="2425729" cy="18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3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7320C46B-BEAC-DBEE-763E-8F89708EAD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AgGateway &amp; Animal Ag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691A0C1-6AFD-5536-B23F-409D03F3B78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1" dirty="0"/>
              <a:t>Dairy Feed Data Exchange WG</a:t>
            </a:r>
          </a:p>
          <a:p>
            <a:pPr>
              <a:defRPr/>
            </a:pPr>
            <a:r>
              <a:rPr lang="en-US" altLang="en-US" sz="2801" dirty="0"/>
              <a:t>Digital Resources with potential application </a:t>
            </a:r>
          </a:p>
          <a:p>
            <a:pPr lvl="1">
              <a:defRPr/>
            </a:pPr>
            <a:r>
              <a:rPr lang="en-US" altLang="en-US" sz="2401" dirty="0" err="1"/>
              <a:t>AgXML</a:t>
            </a:r>
            <a:r>
              <a:rPr lang="en-US" altLang="en-US" sz="2401" dirty="0"/>
              <a:t> (feed)</a:t>
            </a:r>
          </a:p>
          <a:p>
            <a:pPr lvl="1">
              <a:defRPr/>
            </a:pPr>
            <a:r>
              <a:rPr lang="en-US" altLang="en-US" sz="2801" dirty="0"/>
              <a:t>Scale Ticket</a:t>
            </a:r>
          </a:p>
          <a:p>
            <a:pPr lvl="1">
              <a:defRPr/>
            </a:pPr>
            <a:r>
              <a:rPr lang="en-US" altLang="en-US" sz="2801" dirty="0"/>
              <a:t>Mix Ticket</a:t>
            </a:r>
          </a:p>
          <a:p>
            <a:pPr lvl="1">
              <a:defRPr/>
            </a:pPr>
            <a:r>
              <a:rPr lang="en-US" altLang="en-US" sz="2801" dirty="0"/>
              <a:t>Modus</a:t>
            </a:r>
          </a:p>
          <a:p>
            <a:pPr lvl="1">
              <a:defRPr/>
            </a:pPr>
            <a:r>
              <a:rPr lang="en-US" altLang="en-US" sz="2801" dirty="0"/>
              <a:t>…</a:t>
            </a:r>
          </a:p>
        </p:txBody>
      </p:sp>
      <p:sp>
        <p:nvSpPr>
          <p:cNvPr id="13316" name="Slide Number Placeholder 4">
            <a:extLst>
              <a:ext uri="{FF2B5EF4-FFF2-40B4-BE49-F238E27FC236}">
                <a16:creationId xmlns:a16="http://schemas.microsoft.com/office/drawing/2014/main" id="{4A9DB499-75EB-4C3D-B89A-9B7192E502C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77800" y="6440488"/>
            <a:ext cx="500063" cy="31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306CB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06CB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76A8F82-3F9B-EA48-A5C4-F3DA0D663416}" type="slidenum">
              <a:rPr lang="en-US" altLang="en-US" sz="1600" smtClean="0">
                <a:solidFill>
                  <a:srgbClr val="306CB0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</a:t>
            </a:fld>
            <a:endParaRPr lang="en-US" altLang="en-US" sz="1600">
              <a:solidFill>
                <a:srgbClr val="306CB0"/>
              </a:solidFill>
            </a:endParaRPr>
          </a:p>
        </p:txBody>
      </p:sp>
      <p:pic>
        <p:nvPicPr>
          <p:cNvPr id="2" name="Content Placeholder 3" descr="A picture containing land vehicle, wheel, cartoon, mammal&#10;&#10;Description automatically generated">
            <a:extLst>
              <a:ext uri="{FF2B5EF4-FFF2-40B4-BE49-F238E27FC236}">
                <a16:creationId xmlns:a16="http://schemas.microsoft.com/office/drawing/2014/main" id="{EAAF37B6-B5E5-891B-7DEB-BAB776F8CC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95"/>
          <a:stretch/>
        </p:blipFill>
        <p:spPr bwMode="auto">
          <a:xfrm>
            <a:off x="4685279" y="2576146"/>
            <a:ext cx="7497930" cy="311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9A153-BB5D-F0B2-1F1A-A68FEAB9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areas </a:t>
            </a:r>
            <a:r>
              <a:rPr lang="en-US" dirty="0"/>
              <a:t>of interest?</a:t>
            </a:r>
          </a:p>
        </p:txBody>
      </p:sp>
      <p:pic>
        <p:nvPicPr>
          <p:cNvPr id="7" name="Content Placeholder 6" descr="Red pinpointers pinned on a road">
            <a:extLst>
              <a:ext uri="{FF2B5EF4-FFF2-40B4-BE49-F238E27FC236}">
                <a16:creationId xmlns:a16="http://schemas.microsoft.com/office/drawing/2014/main" id="{0CA0595B-6F8D-8995-2DE1-D67BD67E9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ED149-26D8-89FD-700F-6F68ADB53B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2E2021-B5A2-124C-8BED-06C5865EBF1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9363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_AgGateway_Annual_Conference_Presentation_16x9" id="{C7C73059-B0C5-D643-BC84-DACA8C314251}" vid="{99D19253-42BD-EC4C-A0D6-0B7A8526039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_AgGateway_Annual_Conference_Presentation_16x9" id="{C7C73059-B0C5-D643-BC84-DACA8C314251}" vid="{3E910C5A-C7D3-E144-BE33-ED67DB3BE3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47</Words>
  <Application>Microsoft Office PowerPoint</Application>
  <PresentationFormat>Widescreen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Wingdings</vt:lpstr>
      <vt:lpstr>Office Theme</vt:lpstr>
      <vt:lpstr>1_Office Theme</vt:lpstr>
      <vt:lpstr>Animal Ag Meetup</vt:lpstr>
      <vt:lpstr>Agenda</vt:lpstr>
      <vt:lpstr>Drivers</vt:lpstr>
      <vt:lpstr>AgGateway &amp; Animal Ag</vt:lpstr>
      <vt:lpstr>What are areas of interest?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Meri Kotlas</dc:creator>
  <cp:lastModifiedBy>Ben Craker</cp:lastModifiedBy>
  <cp:revision>1</cp:revision>
  <cp:lastPrinted>2023-04-19T01:40:50Z</cp:lastPrinted>
  <dcterms:created xsi:type="dcterms:W3CDTF">2023-10-19T16:23:46Z</dcterms:created>
  <dcterms:modified xsi:type="dcterms:W3CDTF">2023-11-13T21:04:19Z</dcterms:modified>
</cp:coreProperties>
</file>