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</p:sldMasterIdLst>
  <p:notesMasterIdLst>
    <p:notesMasterId r:id="rId19"/>
  </p:notesMasterIdLst>
  <p:sldIdLst>
    <p:sldId id="263" r:id="rId3"/>
    <p:sldId id="257" r:id="rId4"/>
    <p:sldId id="3173" r:id="rId5"/>
    <p:sldId id="3175" r:id="rId6"/>
    <p:sldId id="3176" r:id="rId7"/>
    <p:sldId id="256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/>
    <p:restoredTop sz="96327"/>
  </p:normalViewPr>
  <p:slideViewPr>
    <p:cSldViewPr snapToGrid="0">
      <p:cViewPr varScale="1">
        <p:scale>
          <a:sx n="75" d="100"/>
          <a:sy n="75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3734E2-030A-619B-50CD-CF459470E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AAE94-2384-8F7B-85F5-D99A7409A9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02081-EAAA-FE40-976A-75A38CB55CA5}" type="datetimeFigureOut">
              <a:rPr lang="en-US"/>
              <a:pPr>
                <a:defRPr/>
              </a:pPr>
              <a:t>11/14/2023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B119BB-4C51-91C4-1192-CE89385D5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DB3812-540B-F89E-7AF9-AFE89094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9D6A-C26D-F55C-040A-74CEC7701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2CB51-51F3-EB92-EA33-56B1B6F2A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82131-D889-014D-A990-D23CB393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CB9D20D-C0A3-75B4-B591-6551AD53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E402A9-7586-5BD9-BDA8-C8CFAA3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A7080354-A039-D023-E1CD-F6B2F189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4EA20-C7FA-7EF7-E6B2-B03C357F7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7432-2E7E-C04B-BDDE-DDFFB90F6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63B97-E461-90DF-510B-4DCBF1E9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70C-F3C7-D743-BF4A-8BA47D113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8AABD0-86BD-B4B7-30B5-630BBDBCA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D801-72E6-0449-9F55-7F05FCE8F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 skyline with a bridge&#10;&#10;Description automatically generated">
            <a:extLst>
              <a:ext uri="{FF2B5EF4-FFF2-40B4-BE49-F238E27FC236}">
                <a16:creationId xmlns:a16="http://schemas.microsoft.com/office/drawing/2014/main" id="{D0FDD1C6-AB2E-70FF-0F40-4C7468B6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DFC283-9A35-0967-D0FC-817B4D33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BD0A63B8-69D6-08F6-2AF2-0AE6DE2D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9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scape with a bridge&#10;&#10;Description automatically generated">
            <a:extLst>
              <a:ext uri="{FF2B5EF4-FFF2-40B4-BE49-F238E27FC236}">
                <a16:creationId xmlns:a16="http://schemas.microsoft.com/office/drawing/2014/main" id="{F8E5BE62-64A4-C06B-8057-3A5D2A87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612D6-6734-2D0F-9F45-EA54AB4C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1713D00-B843-0D95-9B85-3E0198D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8340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1B9506-1B67-316D-04B6-71D43D152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4FC-A894-4F4A-A4FA-C3ECCF1A2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902C4-3EFE-D590-8081-31FEDAE7C031}"/>
              </a:ext>
            </a:extLst>
          </p:cNvPr>
          <p:cNvSpPr txBox="1">
            <a:spLocks/>
          </p:cNvSpPr>
          <p:nvPr/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79146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FBECBE-E135-F140-86CA-878A8A01D7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4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28820B-C2AA-A220-73AB-A985E24E2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14CC-5979-654D-961A-451F65A88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981060-1E09-A83E-486F-EA59DB691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ED9C-2E94-2946-BC49-C1EE6CF1E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7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1F3FCD-A60F-8E40-76D1-D9D561F2A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B85-8BBF-7B42-957E-BA6D4BECB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36EDA03-E288-C45F-2C43-EC7000BB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12204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8EEAA4C-F3F9-C7C2-22BB-A4581A65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22A0D22C-C4F2-8AB2-FBEB-FCA93324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56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C3B1D5-E5BA-6945-3902-F43324FB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378-A0D5-DA4D-82C6-30058958A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28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76299A-66BD-5006-2F30-29B7A352A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506C-7890-E14D-9E9F-B768F6EA3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D3AF-D36E-7F10-681F-A1330906E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C1C-E3AB-6F4F-BFD9-0F5012AC5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7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BA2293-76E9-6A2B-F898-33895840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2752-B9DD-7648-B1E3-E7923B510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7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C18B73-EC32-6243-952C-2B6B59388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4D0-F44E-044B-A7F2-1C6323D7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A774D-9755-4A43-E9F5-0A5DE3F9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250FE359-E614-304D-B310-7CECD4FF5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475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E2004E-2F90-DFC0-B326-AF4A71067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294D1-BE39-43BD-F8EB-6BF0D56DA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0E96-5ED0-5943-B432-64B389D59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AE7B9-A696-EBCE-E57B-5A8832E96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27788"/>
            <a:ext cx="50006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BA8B3-980B-63B9-8C81-B42F04FE3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B34F-9E07-B84E-927F-C4BE8277D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B961D8-76B5-16E2-849D-2395FA739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00F-9057-F443-A455-A99C7F3CC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95C3AF-5D8B-9502-79E6-8C78DBE17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A308-9C43-F14C-808E-88574315D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2BCC01-15A5-3A37-BC5A-1AB3FB4F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266403-26BD-9FAF-CD1B-C640C0D7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A33FE1-93E3-C05D-740C-FEB04FA4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306CB0"/>
                </a:solidFill>
                <a:latin typeface="+mn-lt"/>
              </a:defRPr>
            </a:lvl1pPr>
          </a:lstStyle>
          <a:p>
            <a:pPr>
              <a:defRPr/>
            </a:pPr>
            <a:fld id="{8BE972E6-AB5E-3A48-9532-DBC1796A2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C433C77C-068D-B0D7-FB69-D061BB60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FF85D1-E311-571E-8F0D-EEA5FFDD4A33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8">
            <a:extLst>
              <a:ext uri="{FF2B5EF4-FFF2-40B4-BE49-F238E27FC236}">
                <a16:creationId xmlns:a16="http://schemas.microsoft.com/office/drawing/2014/main" id="{9D5EFDF9-2020-99F3-E668-A1697E1C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D2AF5C22-F403-F29E-AD57-A130F334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22" r:id="rId4"/>
    <p:sldLayoutId id="2147483823" r:id="rId5"/>
    <p:sldLayoutId id="2147483842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48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5pPr>
      <a:lvl6pPr marL="4572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6pPr>
      <a:lvl7pPr marL="9144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7pPr>
      <a:lvl8pPr marL="1371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8pPr>
      <a:lvl9pPr marL="18289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8DF902C-164A-E9A0-DBCF-2D71D9DB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A8A4D53-CD55-4916-49ED-081561C0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68D42A-E851-717C-9BF9-F3AC6796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679146"/>
                </a:solidFill>
                <a:latin typeface="+mn-lt"/>
              </a:defRPr>
            </a:lvl1pPr>
          </a:lstStyle>
          <a:p>
            <a:pPr>
              <a:defRPr/>
            </a:pPr>
            <a:fld id="{6066BCAD-5FEC-0C47-AD5A-9F9A0A822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AEF19A3E-DC57-2911-DC91-C78FFE28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BAC0B-96F5-365F-6968-DD4786D2BAC1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>
            <a:solidFill>
              <a:srgbClr val="679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4">
            <a:extLst>
              <a:ext uri="{FF2B5EF4-FFF2-40B4-BE49-F238E27FC236}">
                <a16:creationId xmlns:a16="http://schemas.microsoft.com/office/drawing/2014/main" id="{02326C64-A6F5-E884-C05C-2E637500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B5710286-3453-BC1F-6AA8-EAF62466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30" r:id="rId3"/>
    <p:sldLayoutId id="2147483845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791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48A67BD-B898-33BF-6962-FFD90C6F8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pPr eaLnBrk="1" hangingPunct="1"/>
            <a:r>
              <a:rPr lang="en-US" altLang="en-US" dirty="0"/>
              <a:t>Allied Provider Meet-Up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8BC229DB-2404-1B90-7CC4-4DF07122AB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r>
              <a:rPr lang="en-US" altLang="en-US" dirty="0"/>
              <a:t>Chris Crutchfield – AGIIS Product Manager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851-AF2A-E543-76C6-84F1D7B7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340E-D81B-FDD4-0B3D-73BC95EBA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7BDB1-A314-2CFA-22DA-F33CD7455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F24FC-A894-4F4A-A4FA-C3ECCF1A23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3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984A-97DE-07C6-47FF-FB894B93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162FB-512E-8445-CF9C-9948B307D1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446DF-8715-0C16-1638-293E1AC7C3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905E3-A37D-3A22-A4C8-A1C66E91B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0ED9C-2E94-2946-BC49-C1EE6CF1E3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0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9417-5131-7F32-44B8-7788C0AD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E42CE-84AE-EC83-9D65-AC240401F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A99FD-FB1A-DE90-8117-8251F521E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A14CC-5979-654D-961A-451F65A88E9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4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4266-3F14-C020-2B46-46CE5462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4DC54-0C18-CFAF-044E-089B6C383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87378-A0D5-DA4D-82C6-30058958AB1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1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884BDA-44DE-9A86-C7EF-AAC5BDD25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7506C-7890-E14D-9E9F-B768F6EA314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9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95E6-F3E4-8C3D-FFA3-92735326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A704B-8079-6A81-7464-49724A54F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A1D01-3EDB-884D-3BA0-6430C09CB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6943C-1EC5-B2E6-BEA9-9200FE32F4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995C1C-E3AB-6F4F-BFD9-0F5012AC582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2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A67D-F021-7CEB-566B-80EF92DA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04D23-8F50-A1EC-3E7B-32832B59AFC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A2252-7D70-E5FD-EF1B-48DF271C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3A73D-66F9-23FC-F404-363512AD91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62752-B9DD-7648-B1E3-E7923B51091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3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8D41D9C1-95C5-969A-FCFD-0F7CA662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0E2EC74-703C-1E64-1446-024F253C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17" indent="-228617" eaLnBrk="1" hangingPunct="1">
              <a:defRPr/>
            </a:pPr>
            <a:r>
              <a:rPr lang="en-US" altLang="en-US" sz="2801" dirty="0"/>
              <a:t>AGIIS Enhancement Update</a:t>
            </a:r>
          </a:p>
          <a:p>
            <a:pPr marL="228617" indent="-228617" eaLnBrk="1" hangingPunct="1">
              <a:defRPr/>
            </a:pPr>
            <a:r>
              <a:rPr lang="en-US" altLang="en-US" sz="2801" dirty="0"/>
              <a:t>DXC Data Center Move</a:t>
            </a:r>
          </a:p>
          <a:p>
            <a:pPr marL="228617" indent="-228617" eaLnBrk="1" hangingPunct="1">
              <a:defRPr/>
            </a:pPr>
            <a:r>
              <a:rPr lang="en-US" altLang="en-US" sz="2801" dirty="0"/>
              <a:t>ADAPT Update</a:t>
            </a:r>
          </a:p>
          <a:p>
            <a:pPr marL="228617" indent="-228617">
              <a:defRPr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messages - Ag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eStandard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Seed-oriented returns and booking</a:t>
            </a:r>
          </a:p>
          <a:p>
            <a:pPr marL="228617" indent="-228617">
              <a:defRPr/>
            </a:pPr>
            <a:r>
              <a:rPr lang="en-US" altLang="en-US" sz="2801" dirty="0">
                <a:latin typeface="Arial" panose="020B0604020202020204" pitchFamily="34" charset="0"/>
                <a:cs typeface="Arial" panose="020B0604020202020204" pitchFamily="34" charset="0"/>
              </a:rPr>
              <a:t>Emerging Topics</a:t>
            </a:r>
          </a:p>
          <a:p>
            <a:pPr marL="228617" indent="-228617" eaLnBrk="1" hangingPunct="1">
              <a:defRPr/>
            </a:pPr>
            <a:endParaRPr lang="en-US" altLang="en-US" sz="2801" dirty="0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4F168AB-8061-F459-3B8C-3ABF7978CA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06CB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06CB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EE14EAB-9FE0-8B49-A1F9-C8C59031031E}" type="slidenum">
              <a:rPr lang="en-US" altLang="en-US" sz="1600">
                <a:solidFill>
                  <a:srgbClr val="306CB0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 sz="1600">
              <a:solidFill>
                <a:srgbClr val="306CB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D5C9-8DB7-48B9-8E48-17F8C4F4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1" cy="1325563"/>
          </a:xfrm>
        </p:spPr>
        <p:txBody>
          <a:bodyPr/>
          <a:lstStyle/>
          <a:p>
            <a:r>
              <a:rPr lang="en-US" dirty="0"/>
              <a:t>What’s New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669917-40A0-4046-B36E-3412EE3B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9553"/>
            <a:ext cx="10972800" cy="4525963"/>
          </a:xfrm>
        </p:spPr>
        <p:txBody>
          <a:bodyPr>
            <a:normAutofit/>
          </a:bodyPr>
          <a:lstStyle/>
          <a:p>
            <a:r>
              <a:rPr lang="en-US" sz="1867" dirty="0"/>
              <a:t>AGIIS Product Directory Enhancement – Indicator Digit ( PCR 245 released 3/25)</a:t>
            </a:r>
          </a:p>
          <a:p>
            <a:pPr lvl="1"/>
            <a:r>
              <a:rPr lang="en-US" sz="1867" dirty="0"/>
              <a:t>Result of </a:t>
            </a:r>
            <a:r>
              <a:rPr lang="en-US" sz="1867" dirty="0">
                <a:ea typeface="Calibri" panose="020F0502020204030204" pitchFamily="34" charset="0"/>
              </a:rPr>
              <a:t>Crop Protection Product Guidelines </a:t>
            </a:r>
            <a:r>
              <a:rPr lang="en-US" sz="1867" dirty="0"/>
              <a:t>Working Group 16 (WG16)</a:t>
            </a:r>
          </a:p>
          <a:p>
            <a:r>
              <a:rPr lang="en-US" sz="1871" dirty="0"/>
              <a:t>Address Line 1 System Edit Addition (PCR 246 Released 3/25)</a:t>
            </a:r>
          </a:p>
          <a:p>
            <a:r>
              <a:rPr lang="en-US" sz="1871" dirty="0"/>
              <a:t>Change Password Feature Enhancement (PCR 249 released 5/20)</a:t>
            </a:r>
          </a:p>
          <a:p>
            <a:r>
              <a:rPr lang="en-US" sz="1871" dirty="0"/>
              <a:t>AGIIS Address Standardization Software Configuration Setting (PCR 250 released 5/27)</a:t>
            </a:r>
          </a:p>
          <a:p>
            <a:r>
              <a:rPr lang="en-US" sz="1871" dirty="0"/>
              <a:t>Removal of E-Business Search (PCR 251 released 6/9)</a:t>
            </a:r>
          </a:p>
          <a:p>
            <a:r>
              <a:rPr lang="en-US" sz="1871" dirty="0"/>
              <a:t>CSV Validation Tool (PCR 254 released 9/25)</a:t>
            </a:r>
          </a:p>
          <a:p>
            <a:r>
              <a:rPr lang="en-US" sz="1871" dirty="0" err="1"/>
              <a:t>.Net</a:t>
            </a:r>
            <a:r>
              <a:rPr lang="en-US" sz="1871" dirty="0"/>
              <a:t> Framework (PCR 255 –Paused Development for DC Migration)</a:t>
            </a:r>
          </a:p>
          <a:p>
            <a:endParaRPr lang="en-US" sz="1871" dirty="0"/>
          </a:p>
          <a:p>
            <a:r>
              <a:rPr lang="en-US" sz="1871" dirty="0"/>
              <a:t>94 Development Units Remaining</a:t>
            </a:r>
          </a:p>
          <a:p>
            <a:pPr marL="0" indent="0">
              <a:buNone/>
            </a:pPr>
            <a:endParaRPr lang="en-US" sz="187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A9AFD6-074A-4185-BC10-08183B95C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75" y="3742534"/>
            <a:ext cx="3289300" cy="218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2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D5C9-8DB7-48B9-8E48-17F8C4F4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1" cy="1325563"/>
          </a:xfrm>
        </p:spPr>
        <p:txBody>
          <a:bodyPr/>
          <a:lstStyle/>
          <a:p>
            <a:r>
              <a:rPr lang="en-US" dirty="0"/>
              <a:t>DXC Data Center Migration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669917-40A0-4046-B36E-3412EE3B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7955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DXC Data Center in Tulsa, OK is closing</a:t>
            </a:r>
          </a:p>
          <a:p>
            <a:r>
              <a:rPr lang="en-US" dirty="0"/>
              <a:t>Must be migrated out of data center by December 15</a:t>
            </a:r>
          </a:p>
          <a:p>
            <a:r>
              <a:rPr lang="en-US" dirty="0"/>
              <a:t>Moving to Microsoft Azure</a:t>
            </a:r>
          </a:p>
          <a:p>
            <a:r>
              <a:rPr lang="en-US" dirty="0"/>
              <a:t>Communications plan being developed –anticipate initial communication next week </a:t>
            </a:r>
          </a:p>
          <a:p>
            <a:r>
              <a:rPr lang="en-US" dirty="0"/>
              <a:t>DXC will provide bridge line for subscribers to troubleshoot any issues that may arise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7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8103-0ABA-9FC0-B1A3-F90AAD14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BAEC9-2E32-4E50-A0CB-A3AB06BF4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17" indent="-228617">
              <a:defRPr/>
            </a:pPr>
            <a:r>
              <a:rPr lang="en-US" sz="2801" dirty="0"/>
              <a:t>Channel Visibility</a:t>
            </a:r>
          </a:p>
          <a:p>
            <a:pPr marL="228617" indent="-228617">
              <a:defRPr/>
            </a:pPr>
            <a:r>
              <a:rPr lang="en-US" sz="2801" dirty="0"/>
              <a:t>Rebate and Program Management</a:t>
            </a:r>
          </a:p>
          <a:p>
            <a:pPr marL="228617" indent="-228617">
              <a:defRPr/>
            </a:pPr>
            <a:r>
              <a:rPr lang="en-US" sz="2801" dirty="0"/>
              <a:t>General AI topics</a:t>
            </a:r>
          </a:p>
          <a:p>
            <a:pPr marL="228617" indent="-228617">
              <a:defRPr/>
            </a:pPr>
            <a:r>
              <a:rPr lang="en-US" sz="2801" dirty="0"/>
              <a:t>Anything else?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3B85F-4235-EE5C-6F3B-0238B7D12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4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1">
            <a:extLst>
              <a:ext uri="{FF2B5EF4-FFF2-40B4-BE49-F238E27FC236}">
                <a16:creationId xmlns:a16="http://schemas.microsoft.com/office/drawing/2014/main" id="{C982D252-321A-2868-FBB7-01D0F950AD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pPr eaLnBrk="1" hangingPunct="1"/>
            <a:r>
              <a:rPr lang="en-US" altLang="en-US"/>
              <a:t>Thank you!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799753FE-EE87-3E14-3866-7A0FE6ADE5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pPr eaLnBrk="1" hangingPunct="1"/>
            <a:r>
              <a:rPr lang="en-US" altLang="en-US"/>
              <a:t>Wave background	</a:t>
            </a:r>
          </a:p>
        </p:txBody>
      </p:sp>
      <p:sp>
        <p:nvSpPr>
          <p:cNvPr id="17410" name="Subtitle 2">
            <a:extLst>
              <a:ext uri="{FF2B5EF4-FFF2-40B4-BE49-F238E27FC236}">
                <a16:creationId xmlns:a16="http://schemas.microsoft.com/office/drawing/2014/main" id="{087B4686-0E1E-5CB0-4056-E15F0420A3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r>
              <a:rPr lang="en-US" altLang="en-US"/>
              <a:t>Use this as a variation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5410-5286-E751-4A90-AD0718C2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63736-C7D3-5CD9-1BEB-39EC2D774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6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737A-1657-3855-C7ED-FD39BC8D8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FA674-2B01-9BF9-7442-AA4CB4C0D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068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99D19253-42BD-EC4C-A0D6-0B7A852603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3E910C5A-C7D3-E144-BE33-ED67DB3BE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</TotalTime>
  <Words>212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1_Office Theme</vt:lpstr>
      <vt:lpstr>Allied Provider Meet-Up</vt:lpstr>
      <vt:lpstr>Agenda</vt:lpstr>
      <vt:lpstr>What’s New</vt:lpstr>
      <vt:lpstr>DXC Data Center Migration</vt:lpstr>
      <vt:lpstr>Emerging Topics</vt:lpstr>
      <vt:lpstr>Thank you!</vt:lpstr>
      <vt:lpstr>Wave background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Meri Kotlas</dc:creator>
  <cp:lastModifiedBy>Crutchfield, Christopher M</cp:lastModifiedBy>
  <cp:revision>6</cp:revision>
  <cp:lastPrinted>2023-04-19T01:40:50Z</cp:lastPrinted>
  <dcterms:created xsi:type="dcterms:W3CDTF">2023-10-19T16:23:46Z</dcterms:created>
  <dcterms:modified xsi:type="dcterms:W3CDTF">2023-11-15T14:45:40Z</dcterms:modified>
</cp:coreProperties>
</file>