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8"/>
  </p:notesMasterIdLst>
  <p:sldIdLst>
    <p:sldId id="263" r:id="rId3"/>
    <p:sldId id="257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3"/>
    <p:restoredTop sz="96327"/>
  </p:normalViewPr>
  <p:slideViewPr>
    <p:cSldViewPr snapToGrid="0">
      <p:cViewPr varScale="1">
        <p:scale>
          <a:sx n="122" d="100"/>
          <a:sy n="122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gateway.atlassian.net/l/cp/QG6CzAn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ggateway.atlassian.net/l/cp/bmjAAEb5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 dirty="0"/>
              <a:t>Crop Nutrition Meet Up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 dirty="0"/>
              <a:t>14 November 2023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Antitrust – already completed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Meeting Notes: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https://aggateway.atlassian.net/l/cp/QG6CzAno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28617" indent="-228617" eaLnBrk="1" hangingPunct="1">
              <a:defRPr/>
            </a:pPr>
            <a:r>
              <a:rPr lang="en-US" altLang="en-US" sz="2801" dirty="0"/>
              <a:t>Crop Nutrition Messaging Review for Ag Retail</a:t>
            </a:r>
          </a:p>
          <a:p>
            <a:pPr marL="685849" lvl="1" indent="-228617" eaLnBrk="1" hangingPunct="1">
              <a:defRPr/>
            </a:pPr>
            <a:r>
              <a:rPr lang="en-US" altLang="en-US" dirty="0"/>
              <a:t>Review current business rules, implementation guidelines, and message guidelines</a:t>
            </a:r>
          </a:p>
          <a:p>
            <a:pPr marL="685849" lvl="1" indent="-228617" eaLnBrk="1" hangingPunct="1">
              <a:defRPr/>
            </a:pPr>
            <a:r>
              <a:rPr lang="en-US" altLang="en-US" dirty="0"/>
              <a:t>Identify gaps where ag retail needs and processes differ</a:t>
            </a:r>
          </a:p>
          <a:p>
            <a:pPr marL="685849" lvl="1" indent="-228617" eaLnBrk="1" hangingPunct="1">
              <a:defRPr/>
            </a:pPr>
            <a:r>
              <a:rPr lang="en-US" altLang="en-US" dirty="0"/>
              <a:t>Identify next steps and working group scope</a:t>
            </a:r>
          </a:p>
          <a:p>
            <a:pPr marL="228649" indent="-228617">
              <a:defRPr/>
            </a:pPr>
            <a:r>
              <a:rPr lang="en-US" altLang="en-US" dirty="0"/>
              <a:t>Matters Arising</a:t>
            </a:r>
          </a:p>
          <a:p>
            <a:pPr marL="228649" indent="-228617">
              <a:defRPr/>
            </a:pPr>
            <a:r>
              <a:rPr lang="en-US" altLang="en-US" dirty="0"/>
              <a:t>Adjourn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C534-BAB4-668B-375C-D95365E2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22 (Proposed) – Crop Nutrition for Ag Retail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4C08-7D1F-3F74-EB39-64AD553A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Goal: Optimize existing documentation for use in implementation by retail</a:t>
            </a:r>
          </a:p>
          <a:p>
            <a:r>
              <a:rPr lang="en-US" dirty="0"/>
              <a:t>Objective – Scope timeline, tasks, so that a working group charter can be developed and issued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345E3-A294-30A9-FF98-78C566EA8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481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AC72-5C3C-6CF3-8B39-F4F92C2E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CNC Content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FE12-0F58-5A32-C42F-CB293BE2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 collection of CNC documentation: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https://aggateway.atlassian.net/l/cp/bmjAAEb5</a:t>
            </a:r>
            <a:endParaRPr lang="en-US" dirty="0"/>
          </a:p>
          <a:p>
            <a:endParaRPr lang="en-US" dirty="0"/>
          </a:p>
          <a:p>
            <a:r>
              <a:rPr lang="en-US" dirty="0"/>
              <a:t>Task 1 – Review documentation and determine which components are in scope to evaluate for retail</a:t>
            </a:r>
          </a:p>
          <a:p>
            <a:r>
              <a:rPr lang="en-US" dirty="0"/>
              <a:t>Task 2 – Develop charter, propose to portfolio manager</a:t>
            </a:r>
          </a:p>
          <a:p>
            <a:r>
              <a:rPr lang="en-US" dirty="0"/>
              <a:t>Task 3 – Schedule follow up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46568-8182-3A2F-DCD7-491FB212F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104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C052-075D-B216-9985-D5A0F72B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213E-BA46-830F-8025-FD3D52F6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Thursday of the month for preliminary call(s)</a:t>
            </a:r>
          </a:p>
          <a:p>
            <a:pPr lvl="1"/>
            <a:r>
              <a:rPr lang="en-US" dirty="0"/>
              <a:t>14 December – Additional scope documentation? Draft charter? </a:t>
            </a:r>
          </a:p>
          <a:p>
            <a:pPr lvl="1"/>
            <a:endParaRPr lang="en-US" dirty="0"/>
          </a:p>
          <a:p>
            <a:r>
              <a:rPr lang="en-US" dirty="0"/>
              <a:t>Working Group call cadence to be determined once the charter is ready for submission. Options include:</a:t>
            </a:r>
          </a:p>
          <a:p>
            <a:pPr lvl="1"/>
            <a:r>
              <a:rPr lang="en-US" dirty="0"/>
              <a:t>Weekly for 1 – 1 ½ hours (longer duration, less intrusive to schedules)</a:t>
            </a:r>
          </a:p>
          <a:p>
            <a:pPr lvl="1"/>
            <a:r>
              <a:rPr lang="en-US" dirty="0"/>
              <a:t>A scheduled three-hour block as needed (shorter duration, higher daily time commitment)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B3960-D24C-B560-C4D3-2483A0538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1848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236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1_Office Theme</vt:lpstr>
      <vt:lpstr>Crop Nutrition Meet Up</vt:lpstr>
      <vt:lpstr>Agenda</vt:lpstr>
      <vt:lpstr>WG 22 (Proposed) – Crop Nutrition for Ag Retail</vt:lpstr>
      <vt:lpstr>CNC Content Review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Brent Kemp</cp:lastModifiedBy>
  <cp:revision>4</cp:revision>
  <cp:lastPrinted>2023-04-19T01:40:50Z</cp:lastPrinted>
  <dcterms:created xsi:type="dcterms:W3CDTF">2023-10-19T16:23:46Z</dcterms:created>
  <dcterms:modified xsi:type="dcterms:W3CDTF">2023-11-14T13:09:13Z</dcterms:modified>
</cp:coreProperties>
</file>