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</p:sldMasterIdLst>
  <p:notesMasterIdLst>
    <p:notesMasterId r:id="rId8"/>
  </p:notesMasterIdLst>
  <p:sldIdLst>
    <p:sldId id="263" r:id="rId3"/>
    <p:sldId id="257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0"/>
    <p:restoredTop sz="96327"/>
  </p:normalViewPr>
  <p:slideViewPr>
    <p:cSldViewPr snapToGrid="0">
      <p:cViewPr varScale="1">
        <p:scale>
          <a:sx n="122" d="100"/>
          <a:sy n="122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734E2-030A-619B-50CD-CF459470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AE94-2384-8F7B-85F5-D99A7409A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02081-EAAA-FE40-976A-75A38CB55CA5}" type="datetimeFigureOut">
              <a:rPr lang="en-US"/>
              <a:pPr>
                <a:defRPr/>
              </a:pPr>
              <a:t>11/13/23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B119BB-4C51-91C4-1192-CE89385D5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DB3812-540B-F89E-7AF9-AFE8909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9D6A-C26D-F55C-040A-74CEC7701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CB51-51F3-EB92-EA33-56B1B6F2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82131-D889-014D-A990-D23CB393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CB9D20D-C0A3-75B4-B591-6551AD5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E402A9-7586-5BD9-BDA8-C8CFAA3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7080354-A039-D023-E1CD-F6B2F18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4EA20-C7FA-7EF7-E6B2-B03C357F7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7432-2E7E-C04B-BDDE-DDFFB90F6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3B97-E461-90DF-510B-4DCBF1E9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0C-F3C7-D743-BF4A-8BA47D113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AABD0-86BD-B4B7-30B5-630BBDBCA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801-72E6-0449-9F55-7F05FCE8F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 skyline with a bridge&#10;&#10;Description automatically generated">
            <a:extLst>
              <a:ext uri="{FF2B5EF4-FFF2-40B4-BE49-F238E27FC236}">
                <a16:creationId xmlns:a16="http://schemas.microsoft.com/office/drawing/2014/main" id="{D0FDD1C6-AB2E-70FF-0F40-4C7468B6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DFC283-9A35-0967-D0FC-817B4D33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D0A63B8-69D6-08F6-2AF2-0AE6DE2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scape with a bridge&#10;&#10;Description automatically generated">
            <a:extLst>
              <a:ext uri="{FF2B5EF4-FFF2-40B4-BE49-F238E27FC236}">
                <a16:creationId xmlns:a16="http://schemas.microsoft.com/office/drawing/2014/main" id="{F8E5BE62-64A4-C06B-8057-3A5D2A87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612D6-6734-2D0F-9F45-EA54AB4C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1713D00-B843-0D95-9B85-3E0198D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8340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B9506-1B67-316D-04B6-71D43D15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4FC-A894-4F4A-A4FA-C3ECCF1A2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902C4-3EFE-D590-8081-31FEDAE7C031}"/>
              </a:ext>
            </a:extLst>
          </p:cNvPr>
          <p:cNvSpPr txBox="1">
            <a:spLocks/>
          </p:cNvSpPr>
          <p:nvPr/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79146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FBECBE-E135-F140-86CA-878A8A01D7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4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28820B-C2AA-A220-73AB-A985E24E2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14CC-5979-654D-961A-451F65A88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81060-1E09-A83E-486F-EA59DB69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D9C-2E94-2946-BC49-C1EE6CF1E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7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1F3FCD-A60F-8E40-76D1-D9D561F2A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B85-8BBF-7B42-957E-BA6D4BECB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36EDA03-E288-C45F-2C43-EC7000BB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12204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8EEAA4C-F3F9-C7C2-22BB-A4581A65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22A0D22C-C4F2-8AB2-FBEB-FCA93324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C3B1D5-E5BA-6945-3902-F43324F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378-A0D5-DA4D-82C6-30058958A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2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76299A-66BD-5006-2F30-29B7A352A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06C-7890-E14D-9E9F-B768F6EA3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D3AF-D36E-7F10-681F-A1330906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C1C-E3AB-6F4F-BFD9-0F5012AC5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A2293-76E9-6A2B-F898-33895840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752-B9DD-7648-B1E3-E7923B510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7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C18B73-EC32-6243-952C-2B6B5938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4D0-F44E-044B-A7F2-1C6323D7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A774D-9755-4A43-E9F5-0A5DE3F9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250FE359-E614-304D-B310-7CECD4FF5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475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2004E-2F90-DFC0-B326-AF4A71067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294D1-BE39-43BD-F8EB-6BF0D56DA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0E96-5ED0-5943-B432-64B389D59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AE7B9-A696-EBCE-E57B-5A8832E96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27788"/>
            <a:ext cx="50006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BA8B3-980B-63B9-8C81-B42F04FE3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B34F-9E07-B84E-927F-C4BE8277D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B961D8-76B5-16E2-849D-2395FA73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00F-9057-F443-A455-A99C7F3CC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5C3AF-5D8B-9502-79E6-8C78DBE1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A308-9C43-F14C-808E-88574315D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2BCC01-15A5-3A37-BC5A-1AB3FB4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266403-26BD-9FAF-CD1B-C640C0D7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A33FE1-93E3-C05D-740C-FEB04FA4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8BE972E6-AB5E-3A48-9532-DBC1796A2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433C77C-068D-B0D7-FB69-D061BB60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FF85D1-E311-571E-8F0D-EEA5FFDD4A33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8">
            <a:extLst>
              <a:ext uri="{FF2B5EF4-FFF2-40B4-BE49-F238E27FC236}">
                <a16:creationId xmlns:a16="http://schemas.microsoft.com/office/drawing/2014/main" id="{9D5EFDF9-2020-99F3-E668-A1697E1C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2AF5C22-F403-F29E-AD57-A130F334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22" r:id="rId4"/>
    <p:sldLayoutId id="2147483823" r:id="rId5"/>
    <p:sldLayoutId id="2147483842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48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5pPr>
      <a:lvl6pPr marL="4572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8DF902C-164A-E9A0-DBCF-2D71D9DB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A8A4D53-CD55-4916-49ED-081561C0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68D42A-E851-717C-9BF9-F3AC6796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6066BCAD-5FEC-0C47-AD5A-9F9A0A822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AEF19A3E-DC57-2911-DC91-C78FFE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BAC0B-96F5-365F-6968-DD4786D2BAC1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>
            <a:solidFill>
              <a:srgbClr val="679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>
            <a:extLst>
              <a:ext uri="{FF2B5EF4-FFF2-40B4-BE49-F238E27FC236}">
                <a16:creationId xmlns:a16="http://schemas.microsoft.com/office/drawing/2014/main" id="{02326C64-A6F5-E884-C05C-2E63750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5710286-3453-BC1F-6AA8-EAF62466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30" r:id="rId3"/>
    <p:sldLayoutId id="2147483845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ggateway.atlassian.net/l/cp/xzRf1QM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meetup-join/19%3ameeting_NjIzODZkNTAtZDUwZS00NGJjLWJhOTktMDRiZDkzZDNmYzZm%40thread.v2/0?context=%7b%22Tid%22%3a%22012230ab-e743-4846-b85d-f0bd4ad32acb%22%2c%22Oid%22%3a%22f2b898b7-3f4a-4d99-b163-307c2766df75%22%7d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A67BD-B898-33BF-6962-FFD90C6F8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 dirty="0"/>
              <a:t>Crop Protection Meet Up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8BC229DB-2404-1B90-7CC4-4DF07122AB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 dirty="0"/>
              <a:t>14 November 2023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D41D9C1-95C5-969A-FCFD-0F7CA662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0E2EC74-703C-1E64-1446-024F253C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17" indent="-228617" eaLnBrk="1" hangingPunct="1">
              <a:defRPr/>
            </a:pPr>
            <a:r>
              <a:rPr lang="en-US" altLang="en-US" sz="2801" dirty="0"/>
              <a:t>Antitrust – already completed</a:t>
            </a:r>
          </a:p>
          <a:p>
            <a:pPr marL="228617" indent="-228617" eaLnBrk="1" hangingPunct="1">
              <a:defRPr/>
            </a:pPr>
            <a:r>
              <a:rPr lang="en-US" altLang="en-US" sz="2801" dirty="0"/>
              <a:t>Meeting Notes: 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https://aggateway.atlassian.net/l/cp/xzRf1QMt</a:t>
            </a:r>
            <a:endParaRPr lang="en-US" alt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28617" indent="-228617" eaLnBrk="1" hangingPunct="1">
              <a:defRPr/>
            </a:pPr>
            <a:r>
              <a:rPr lang="en-US" altLang="en-US" sz="2801" dirty="0"/>
              <a:t>EPA Digital Label Initiatives – Christian </a:t>
            </a:r>
            <a:r>
              <a:rPr lang="en-US" altLang="en-US" sz="2801" dirty="0" err="1"/>
              <a:t>Bongard</a:t>
            </a:r>
            <a:r>
              <a:rPr lang="en-US" altLang="en-US" sz="2801" dirty="0"/>
              <a:t>, EPA</a:t>
            </a:r>
          </a:p>
          <a:p>
            <a:pPr marL="228617" indent="-228617" eaLnBrk="1" hangingPunct="1">
              <a:defRPr/>
            </a:pPr>
            <a:r>
              <a:rPr lang="en-US" altLang="en-US" sz="2801" dirty="0"/>
              <a:t>Manufacturer to Distribution Supply Chain Process for Barcoding – Liz </a:t>
            </a:r>
            <a:r>
              <a:rPr lang="en-US" altLang="en-US" sz="2801" dirty="0" err="1"/>
              <a:t>Sertl</a:t>
            </a:r>
            <a:r>
              <a:rPr lang="en-US" altLang="en-US" sz="2801" dirty="0"/>
              <a:t>, GS1-US</a:t>
            </a:r>
          </a:p>
          <a:p>
            <a:pPr marL="685849" lvl="1" indent="-228617" eaLnBrk="1" hangingPunct="1">
              <a:defRPr/>
            </a:pPr>
            <a:r>
              <a:rPr lang="en-US" altLang="en-US" dirty="0"/>
              <a:t>Identify and document processes, terms, trackable objects for 2D barcoding workshop</a:t>
            </a:r>
          </a:p>
          <a:p>
            <a:pPr marL="685849" lvl="1" indent="-228617" eaLnBrk="1" hangingPunct="1">
              <a:defRPr/>
            </a:pPr>
            <a:r>
              <a:rPr lang="en-US" altLang="en-US" dirty="0"/>
              <a:t>Determine next steps</a:t>
            </a:r>
          </a:p>
          <a:p>
            <a:pPr marL="228649" indent="-228617">
              <a:defRPr/>
            </a:pPr>
            <a:r>
              <a:rPr lang="en-US" altLang="en-US" dirty="0"/>
              <a:t>Matters Arising and next meeting</a:t>
            </a:r>
          </a:p>
          <a:p>
            <a:pPr marL="228649" indent="-228617">
              <a:defRPr/>
            </a:pPr>
            <a:endParaRPr lang="en-US" altLang="en-US" dirty="0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4F168AB-8061-F459-3B8C-3ABF7978CA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E14EAB-9FE0-8B49-A1F9-C8C59031031E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C46A-E7F7-04F2-A68E-BAE13EDB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Digital Label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C23A6-89C5-C1DC-FF40-DB7700E08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Remote Presentation by Christian </a:t>
            </a:r>
            <a:r>
              <a:rPr lang="en-US" dirty="0" err="1"/>
              <a:t>Bongard</a:t>
            </a:r>
            <a:r>
              <a:rPr lang="en-US" dirty="0"/>
              <a:t>, EPA</a:t>
            </a:r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Teams Meeting: EPA Presentation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0625-1AB2-059C-8937-3D6FBCE372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FE359-E614-304D-B310-7CECD4FF580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5633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EE36-1B4B-72AA-ECC5-9D2F2F88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GS1-US Pre-Workshop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D2CA8-92BE-339F-439B-3FF74D874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Liz </a:t>
            </a:r>
            <a:r>
              <a:rPr lang="en-US" dirty="0" err="1"/>
              <a:t>Sertl</a:t>
            </a:r>
            <a:r>
              <a:rPr lang="en-US" dirty="0"/>
              <a:t>, GS1-US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8D3DF-6B08-BFE4-6C76-FA2A1F8813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FE359-E614-304D-B310-7CECD4FF580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9602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BBEF-77F3-E667-EDD2-A93B8E68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Matters Arising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F040-8E14-CE8E-E9A9-A12C05277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Call: Schedule for prior to year end? </a:t>
            </a:r>
          </a:p>
          <a:p>
            <a:pPr lvl="1"/>
            <a:r>
              <a:rPr lang="en-US" dirty="0"/>
              <a:t>Resume regular roundtable?</a:t>
            </a:r>
          </a:p>
          <a:p>
            <a:pPr lvl="1"/>
            <a:r>
              <a:rPr lang="en-US" dirty="0"/>
              <a:t>Topics for education and follow up?</a:t>
            </a:r>
          </a:p>
          <a:p>
            <a:pPr lvl="1"/>
            <a:endParaRPr lang="en-US" dirty="0"/>
          </a:p>
          <a:p>
            <a:r>
              <a:rPr lang="en-US" dirty="0"/>
              <a:t>Other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EF231-B4ED-8744-9143-628ADA6F5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FE359-E614-304D-B310-7CECD4FF58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7571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99D19253-42BD-EC4C-A0D6-0B7A852603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3E910C5A-C7D3-E144-BE33-ED67DB3B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122</Words>
  <Application>Microsoft Macintosh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1_Office Theme</vt:lpstr>
      <vt:lpstr>Crop Protection Meet Up</vt:lpstr>
      <vt:lpstr>Agenda</vt:lpstr>
      <vt:lpstr>EPA Digital Label Initiatives</vt:lpstr>
      <vt:lpstr>GS1-US Pre-Workshop </vt:lpstr>
      <vt:lpstr>Matters Arising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Meri Kotlas</dc:creator>
  <cp:lastModifiedBy>Brent Kemp</cp:lastModifiedBy>
  <cp:revision>4</cp:revision>
  <cp:lastPrinted>2023-04-19T01:40:50Z</cp:lastPrinted>
  <dcterms:created xsi:type="dcterms:W3CDTF">2023-10-19T16:23:46Z</dcterms:created>
  <dcterms:modified xsi:type="dcterms:W3CDTF">2023-11-14T13:08:16Z</dcterms:modified>
</cp:coreProperties>
</file>