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13"/>
  </p:notesMasterIdLst>
  <p:sldIdLst>
    <p:sldId id="263" r:id="rId3"/>
    <p:sldId id="257" r:id="rId4"/>
    <p:sldId id="3399" r:id="rId5"/>
    <p:sldId id="269" r:id="rId6"/>
    <p:sldId id="270" r:id="rId7"/>
    <p:sldId id="3400" r:id="rId8"/>
    <p:sldId id="3396" r:id="rId9"/>
    <p:sldId id="3398" r:id="rId10"/>
    <p:sldId id="392" r:id="rId11"/>
    <p:sldId id="3401"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2DA4B-620A-457F-85B7-32F114D10D51}" v="726" dt="2023-11-09T23:24:47.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p:restoredTop sz="96327"/>
  </p:normalViewPr>
  <p:slideViewPr>
    <p:cSldViewPr snapToGrid="0">
      <p:cViewPr varScale="1">
        <p:scale>
          <a:sx n="105" d="100"/>
          <a:sy n="105" d="100"/>
        </p:scale>
        <p:origin x="504"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Craker" userId="b342a158-d8e7-4629-9712-908c26442ea7" providerId="ADAL" clId="{1DA70631-C657-44A8-A3C8-3BA8D7B65EF2}"/>
    <pc:docChg chg="modSld">
      <pc:chgData name="Ben Craker" userId="b342a158-d8e7-4629-9712-908c26442ea7" providerId="ADAL" clId="{1DA70631-C657-44A8-A3C8-3BA8D7B65EF2}" dt="2023-11-10T06:24:57.995" v="0" actId="6549"/>
      <pc:docMkLst>
        <pc:docMk/>
      </pc:docMkLst>
      <pc:sldChg chg="modSp mod">
        <pc:chgData name="Ben Craker" userId="b342a158-d8e7-4629-9712-908c26442ea7" providerId="ADAL" clId="{1DA70631-C657-44A8-A3C8-3BA8D7B65EF2}" dt="2023-11-10T06:24:57.995" v="0" actId="6549"/>
        <pc:sldMkLst>
          <pc:docMk/>
          <pc:sldMk cId="0" sldId="263"/>
        </pc:sldMkLst>
        <pc:spChg chg="mod">
          <ac:chgData name="Ben Craker" userId="b342a158-d8e7-4629-9712-908c26442ea7" providerId="ADAL" clId="{1DA70631-C657-44A8-A3C8-3BA8D7B65EF2}" dt="2023-11-10T06:24:57.995" v="0" actId="6549"/>
          <ac:spMkLst>
            <pc:docMk/>
            <pc:sldMk cId="0" sldId="263"/>
            <ac:spMk id="11267" creationId="{8BC229DB-2404-1B90-7CC4-4DF07122AB96}"/>
          </ac:spMkLst>
        </pc:spChg>
      </pc:sldChg>
    </pc:docChg>
  </pc:docChgLst>
  <pc:docChgLst>
    <pc:chgData name="Ben Craker" userId="b342a158-d8e7-4629-9712-908c26442ea7" providerId="ADAL" clId="{2902DA4B-620A-457F-85B7-32F114D10D51}"/>
    <pc:docChg chg="undo custSel addSld delSld modSld sldOrd">
      <pc:chgData name="Ben Craker" userId="b342a158-d8e7-4629-9712-908c26442ea7" providerId="ADAL" clId="{2902DA4B-620A-457F-85B7-32F114D10D51}" dt="2023-11-09T23:24:47.363" v="728" actId="20577"/>
      <pc:docMkLst>
        <pc:docMk/>
      </pc:docMkLst>
      <pc:sldChg chg="del">
        <pc:chgData name="Ben Craker" userId="b342a158-d8e7-4629-9712-908c26442ea7" providerId="ADAL" clId="{2902DA4B-620A-457F-85B7-32F114D10D51}" dt="2023-11-09T22:55:08.558" v="178" actId="47"/>
        <pc:sldMkLst>
          <pc:docMk/>
          <pc:sldMk cId="0" sldId="256"/>
        </pc:sldMkLst>
      </pc:sldChg>
      <pc:sldChg chg="addSp delSp modSp mod modClrScheme chgLayout">
        <pc:chgData name="Ben Craker" userId="b342a158-d8e7-4629-9712-908c26442ea7" providerId="ADAL" clId="{2902DA4B-620A-457F-85B7-32F114D10D51}" dt="2023-11-09T23:23:29.144" v="571" actId="313"/>
        <pc:sldMkLst>
          <pc:docMk/>
          <pc:sldMk cId="0" sldId="257"/>
        </pc:sldMkLst>
        <pc:spChg chg="add del mod ord">
          <ac:chgData name="Ben Craker" userId="b342a158-d8e7-4629-9712-908c26442ea7" providerId="ADAL" clId="{2902DA4B-620A-457F-85B7-32F114D10D51}" dt="2023-11-09T23:02:48.558" v="201"/>
          <ac:spMkLst>
            <pc:docMk/>
            <pc:sldMk cId="0" sldId="257"/>
            <ac:spMk id="2" creationId="{98865EF1-4189-DAF1-0FE2-B82E35A82E5F}"/>
          </ac:spMkLst>
        </pc:spChg>
        <pc:spChg chg="mod ord">
          <ac:chgData name="Ben Craker" userId="b342a158-d8e7-4629-9712-908c26442ea7" providerId="ADAL" clId="{2902DA4B-620A-457F-85B7-32F114D10D51}" dt="2023-11-09T23:02:43.878" v="200" actId="700"/>
          <ac:spMkLst>
            <pc:docMk/>
            <pc:sldMk cId="0" sldId="257"/>
            <ac:spMk id="12289" creationId="{8D41D9C1-95C5-969A-FCFD-0F7CA6623D70}"/>
          </ac:spMkLst>
        </pc:spChg>
        <pc:spChg chg="mod ord">
          <ac:chgData name="Ben Craker" userId="b342a158-d8e7-4629-9712-908c26442ea7" providerId="ADAL" clId="{2902DA4B-620A-457F-85B7-32F114D10D51}" dt="2023-11-09T23:02:43.878" v="200" actId="700"/>
          <ac:spMkLst>
            <pc:docMk/>
            <pc:sldMk cId="0" sldId="257"/>
            <ac:spMk id="12291" creationId="{F4F168AB-8061-F459-3B8C-3ABF7978CA84}"/>
          </ac:spMkLst>
        </pc:spChg>
        <pc:spChg chg="mod ord">
          <ac:chgData name="Ben Craker" userId="b342a158-d8e7-4629-9712-908c26442ea7" providerId="ADAL" clId="{2902DA4B-620A-457F-85B7-32F114D10D51}" dt="2023-11-09T23:23:29.144" v="571" actId="313"/>
          <ac:spMkLst>
            <pc:docMk/>
            <pc:sldMk cId="0" sldId="257"/>
            <ac:spMk id="33794" creationId="{D0E2EC74-703C-1E64-1446-024F253C39F2}"/>
          </ac:spMkLst>
        </pc:spChg>
        <pc:picChg chg="add mod">
          <ac:chgData name="Ben Craker" userId="b342a158-d8e7-4629-9712-908c26442ea7" providerId="ADAL" clId="{2902DA4B-620A-457F-85B7-32F114D10D51}" dt="2023-11-09T23:02:51.042" v="202" actId="1076"/>
          <ac:picMkLst>
            <pc:docMk/>
            <pc:sldMk cId="0" sldId="257"/>
            <ac:picMk id="3" creationId="{6FA36A90-172D-9A37-6F57-44D61161181A}"/>
          </ac:picMkLst>
        </pc:picChg>
      </pc:sldChg>
      <pc:sldChg chg="del">
        <pc:chgData name="Ben Craker" userId="b342a158-d8e7-4629-9712-908c26442ea7" providerId="ADAL" clId="{2902DA4B-620A-457F-85B7-32F114D10D51}" dt="2023-11-09T22:55:08.558" v="178" actId="47"/>
        <pc:sldMkLst>
          <pc:docMk/>
          <pc:sldMk cId="0" sldId="258"/>
        </pc:sldMkLst>
      </pc:sldChg>
      <pc:sldChg chg="modSp mod">
        <pc:chgData name="Ben Craker" userId="b342a158-d8e7-4629-9712-908c26442ea7" providerId="ADAL" clId="{2902DA4B-620A-457F-85B7-32F114D10D51}" dt="2023-11-09T22:53:38.454" v="29" actId="27636"/>
        <pc:sldMkLst>
          <pc:docMk/>
          <pc:sldMk cId="0" sldId="263"/>
        </pc:sldMkLst>
        <pc:spChg chg="mod">
          <ac:chgData name="Ben Craker" userId="b342a158-d8e7-4629-9712-908c26442ea7" providerId="ADAL" clId="{2902DA4B-620A-457F-85B7-32F114D10D51}" dt="2023-11-09T22:53:38.454" v="29" actId="27636"/>
          <ac:spMkLst>
            <pc:docMk/>
            <pc:sldMk cId="0" sldId="263"/>
            <ac:spMk id="11266" creationId="{148A67BD-B898-33BF-6962-FFD90C6F8114}"/>
          </ac:spMkLst>
        </pc:spChg>
      </pc:sldChg>
      <pc:sldChg chg="del">
        <pc:chgData name="Ben Craker" userId="b342a158-d8e7-4629-9712-908c26442ea7" providerId="ADAL" clId="{2902DA4B-620A-457F-85B7-32F114D10D51}" dt="2023-11-09T22:55:08.558" v="178" actId="47"/>
        <pc:sldMkLst>
          <pc:docMk/>
          <pc:sldMk cId="0" sldId="264"/>
        </pc:sldMkLst>
      </pc:sldChg>
      <pc:sldChg chg="del">
        <pc:chgData name="Ben Craker" userId="b342a158-d8e7-4629-9712-908c26442ea7" providerId="ADAL" clId="{2902DA4B-620A-457F-85B7-32F114D10D51}" dt="2023-11-09T22:55:08.558" v="178" actId="47"/>
        <pc:sldMkLst>
          <pc:docMk/>
          <pc:sldMk cId="0" sldId="265"/>
        </pc:sldMkLst>
      </pc:sldChg>
      <pc:sldChg chg="del">
        <pc:chgData name="Ben Craker" userId="b342a158-d8e7-4629-9712-908c26442ea7" providerId="ADAL" clId="{2902DA4B-620A-457F-85B7-32F114D10D51}" dt="2023-11-09T22:55:08.558" v="178" actId="47"/>
        <pc:sldMkLst>
          <pc:docMk/>
          <pc:sldMk cId="0" sldId="266"/>
        </pc:sldMkLst>
      </pc:sldChg>
      <pc:sldChg chg="del">
        <pc:chgData name="Ben Craker" userId="b342a158-d8e7-4629-9712-908c26442ea7" providerId="ADAL" clId="{2902DA4B-620A-457F-85B7-32F114D10D51}" dt="2023-11-09T22:55:08.558" v="178" actId="47"/>
        <pc:sldMkLst>
          <pc:docMk/>
          <pc:sldMk cId="3126562306" sldId="268"/>
        </pc:sldMkLst>
      </pc:sldChg>
      <pc:sldChg chg="del">
        <pc:chgData name="Ben Craker" userId="b342a158-d8e7-4629-9712-908c26442ea7" providerId="ADAL" clId="{2902DA4B-620A-457F-85B7-32F114D10D51}" dt="2023-11-09T22:55:08.558" v="178" actId="47"/>
        <pc:sldMkLst>
          <pc:docMk/>
          <pc:sldMk cId="189900680" sldId="269"/>
        </pc:sldMkLst>
      </pc:sldChg>
      <pc:sldChg chg="add">
        <pc:chgData name="Ben Craker" userId="b342a158-d8e7-4629-9712-908c26442ea7" providerId="ADAL" clId="{2902DA4B-620A-457F-85B7-32F114D10D51}" dt="2023-11-09T23:02:11.445" v="198"/>
        <pc:sldMkLst>
          <pc:docMk/>
          <pc:sldMk cId="2522961841" sldId="269"/>
        </pc:sldMkLst>
      </pc:sldChg>
      <pc:sldChg chg="del">
        <pc:chgData name="Ben Craker" userId="b342a158-d8e7-4629-9712-908c26442ea7" providerId="ADAL" clId="{2902DA4B-620A-457F-85B7-32F114D10D51}" dt="2023-11-09T22:55:08.558" v="178" actId="47"/>
        <pc:sldMkLst>
          <pc:docMk/>
          <pc:sldMk cId="593431436" sldId="270"/>
        </pc:sldMkLst>
      </pc:sldChg>
      <pc:sldChg chg="modSp add mod">
        <pc:chgData name="Ben Craker" userId="b342a158-d8e7-4629-9712-908c26442ea7" providerId="ADAL" clId="{2902DA4B-620A-457F-85B7-32F114D10D51}" dt="2023-11-09T23:21:46.591" v="494" actId="6549"/>
        <pc:sldMkLst>
          <pc:docMk/>
          <pc:sldMk cId="2985974205" sldId="270"/>
        </pc:sldMkLst>
        <pc:spChg chg="mod">
          <ac:chgData name="Ben Craker" userId="b342a158-d8e7-4629-9712-908c26442ea7" providerId="ADAL" clId="{2902DA4B-620A-457F-85B7-32F114D10D51}" dt="2023-11-09T23:09:59.821" v="313" actId="20577"/>
          <ac:spMkLst>
            <pc:docMk/>
            <pc:sldMk cId="2985974205" sldId="270"/>
            <ac:spMk id="2" creationId="{EF6477C6-988C-B02B-F170-9BAEC0A3FB08}"/>
          </ac:spMkLst>
        </pc:spChg>
        <pc:spChg chg="mod">
          <ac:chgData name="Ben Craker" userId="b342a158-d8e7-4629-9712-908c26442ea7" providerId="ADAL" clId="{2902DA4B-620A-457F-85B7-32F114D10D51}" dt="2023-11-09T23:09:56.452" v="312" actId="6549"/>
          <ac:spMkLst>
            <pc:docMk/>
            <pc:sldMk cId="2985974205" sldId="270"/>
            <ac:spMk id="3" creationId="{E18EB880-D38C-E562-BC98-EB24DE51235A}"/>
          </ac:spMkLst>
        </pc:spChg>
        <pc:spChg chg="mod">
          <ac:chgData name="Ben Craker" userId="b342a158-d8e7-4629-9712-908c26442ea7" providerId="ADAL" clId="{2902DA4B-620A-457F-85B7-32F114D10D51}" dt="2023-11-09T23:21:46.591" v="494" actId="6549"/>
          <ac:spMkLst>
            <pc:docMk/>
            <pc:sldMk cId="2985974205" sldId="270"/>
            <ac:spMk id="5" creationId="{E5D65893-F3AD-8318-065F-0BEE75C67AB3}"/>
          </ac:spMkLst>
        </pc:spChg>
      </pc:sldChg>
      <pc:sldChg chg="del">
        <pc:chgData name="Ben Craker" userId="b342a158-d8e7-4629-9712-908c26442ea7" providerId="ADAL" clId="{2902DA4B-620A-457F-85B7-32F114D10D51}" dt="2023-11-09T22:55:08.558" v="178" actId="47"/>
        <pc:sldMkLst>
          <pc:docMk/>
          <pc:sldMk cId="3509309882" sldId="271"/>
        </pc:sldMkLst>
      </pc:sldChg>
      <pc:sldChg chg="del">
        <pc:chgData name="Ben Craker" userId="b342a158-d8e7-4629-9712-908c26442ea7" providerId="ADAL" clId="{2902DA4B-620A-457F-85B7-32F114D10D51}" dt="2023-11-09T22:55:08.558" v="178" actId="47"/>
        <pc:sldMkLst>
          <pc:docMk/>
          <pc:sldMk cId="1239444042" sldId="272"/>
        </pc:sldMkLst>
      </pc:sldChg>
      <pc:sldChg chg="del">
        <pc:chgData name="Ben Craker" userId="b342a158-d8e7-4629-9712-908c26442ea7" providerId="ADAL" clId="{2902DA4B-620A-457F-85B7-32F114D10D51}" dt="2023-11-09T22:55:08.558" v="178" actId="47"/>
        <pc:sldMkLst>
          <pc:docMk/>
          <pc:sldMk cId="3698819477" sldId="273"/>
        </pc:sldMkLst>
      </pc:sldChg>
      <pc:sldChg chg="del">
        <pc:chgData name="Ben Craker" userId="b342a158-d8e7-4629-9712-908c26442ea7" providerId="ADAL" clId="{2902DA4B-620A-457F-85B7-32F114D10D51}" dt="2023-11-09T22:55:08.558" v="178" actId="47"/>
        <pc:sldMkLst>
          <pc:docMk/>
          <pc:sldMk cId="1468591530" sldId="274"/>
        </pc:sldMkLst>
      </pc:sldChg>
      <pc:sldChg chg="del">
        <pc:chgData name="Ben Craker" userId="b342a158-d8e7-4629-9712-908c26442ea7" providerId="ADAL" clId="{2902DA4B-620A-457F-85B7-32F114D10D51}" dt="2023-11-09T22:55:08.558" v="178" actId="47"/>
        <pc:sldMkLst>
          <pc:docMk/>
          <pc:sldMk cId="3753620856" sldId="275"/>
        </pc:sldMkLst>
      </pc:sldChg>
      <pc:sldChg chg="del">
        <pc:chgData name="Ben Craker" userId="b342a158-d8e7-4629-9712-908c26442ea7" providerId="ADAL" clId="{2902DA4B-620A-457F-85B7-32F114D10D51}" dt="2023-11-09T22:55:08.558" v="178" actId="47"/>
        <pc:sldMkLst>
          <pc:docMk/>
          <pc:sldMk cId="516439076" sldId="276"/>
        </pc:sldMkLst>
      </pc:sldChg>
      <pc:sldChg chg="modSp add mod modAnim">
        <pc:chgData name="Ben Craker" userId="b342a158-d8e7-4629-9712-908c26442ea7" providerId="ADAL" clId="{2902DA4B-620A-457F-85B7-32F114D10D51}" dt="2023-11-09T23:15:26.880" v="342" actId="404"/>
        <pc:sldMkLst>
          <pc:docMk/>
          <pc:sldMk cId="1341043937" sldId="392"/>
        </pc:sldMkLst>
        <pc:spChg chg="mod">
          <ac:chgData name="Ben Craker" userId="b342a158-d8e7-4629-9712-908c26442ea7" providerId="ADAL" clId="{2902DA4B-620A-457F-85B7-32F114D10D51}" dt="2023-11-09T23:15:26.880" v="342" actId="404"/>
          <ac:spMkLst>
            <pc:docMk/>
            <pc:sldMk cId="1341043937" sldId="392"/>
            <ac:spMk id="2" creationId="{00000000-0000-0000-0000-000000000000}"/>
          </ac:spMkLst>
        </pc:spChg>
        <pc:spChg chg="mod">
          <ac:chgData name="Ben Craker" userId="b342a158-d8e7-4629-9712-908c26442ea7" providerId="ADAL" clId="{2902DA4B-620A-457F-85B7-32F114D10D51}" dt="2023-11-09T23:13:56.960" v="330" actId="20577"/>
          <ac:spMkLst>
            <pc:docMk/>
            <pc:sldMk cId="1341043937" sldId="392"/>
            <ac:spMk id="3" creationId="{4AE87646-0896-434F-88B8-96BEDF052359}"/>
          </ac:spMkLst>
        </pc:spChg>
        <pc:picChg chg="mod">
          <ac:chgData name="Ben Craker" userId="b342a158-d8e7-4629-9712-908c26442ea7" providerId="ADAL" clId="{2902DA4B-620A-457F-85B7-32F114D10D51}" dt="2023-11-09T23:14:00.538" v="331" actId="1076"/>
          <ac:picMkLst>
            <pc:docMk/>
            <pc:sldMk cId="1341043937" sldId="392"/>
            <ac:picMk id="4" creationId="{01B9C1EA-C8CA-4433-8BD1-BA6DE8106B55}"/>
          </ac:picMkLst>
        </pc:picChg>
      </pc:sldChg>
      <pc:sldChg chg="addSp modSp add mod modAnim">
        <pc:chgData name="Ben Craker" userId="b342a158-d8e7-4629-9712-908c26442ea7" providerId="ADAL" clId="{2902DA4B-620A-457F-85B7-32F114D10D51}" dt="2023-11-09T23:08:40.908" v="258"/>
        <pc:sldMkLst>
          <pc:docMk/>
          <pc:sldMk cId="1147909447" sldId="3396"/>
        </pc:sldMkLst>
        <pc:spChg chg="add mod">
          <ac:chgData name="Ben Craker" userId="b342a158-d8e7-4629-9712-908c26442ea7" providerId="ADAL" clId="{2902DA4B-620A-457F-85B7-32F114D10D51}" dt="2023-11-09T23:07:02.153" v="246" actId="164"/>
          <ac:spMkLst>
            <pc:docMk/>
            <pc:sldMk cId="1147909447" sldId="3396"/>
            <ac:spMk id="35" creationId="{581627D5-66AF-54FC-FF38-011CC1BBB42E}"/>
          </ac:spMkLst>
        </pc:spChg>
        <pc:spChg chg="add mod">
          <ac:chgData name="Ben Craker" userId="b342a158-d8e7-4629-9712-908c26442ea7" providerId="ADAL" clId="{2902DA4B-620A-457F-85B7-32F114D10D51}" dt="2023-11-09T23:07:02.153" v="246" actId="164"/>
          <ac:spMkLst>
            <pc:docMk/>
            <pc:sldMk cId="1147909447" sldId="3396"/>
            <ac:spMk id="36" creationId="{35E2D32D-81B7-1E83-C808-F1C690EEEBC8}"/>
          </ac:spMkLst>
        </pc:spChg>
        <pc:grpChg chg="add mod">
          <ac:chgData name="Ben Craker" userId="b342a158-d8e7-4629-9712-908c26442ea7" providerId="ADAL" clId="{2902DA4B-620A-457F-85B7-32F114D10D51}" dt="2023-11-09T23:07:02.153" v="246" actId="164"/>
          <ac:grpSpMkLst>
            <pc:docMk/>
            <pc:sldMk cId="1147909447" sldId="3396"/>
            <ac:grpSpMk id="38" creationId="{6BBB7D63-2092-3087-FD67-F77F0D60F564}"/>
          </ac:grpSpMkLst>
        </pc:grpChg>
      </pc:sldChg>
      <pc:sldChg chg="add ord">
        <pc:chgData name="Ben Craker" userId="b342a158-d8e7-4629-9712-908c26442ea7" providerId="ADAL" clId="{2902DA4B-620A-457F-85B7-32F114D10D51}" dt="2023-11-09T23:12:44.226" v="318"/>
        <pc:sldMkLst>
          <pc:docMk/>
          <pc:sldMk cId="1771465457" sldId="3398"/>
        </pc:sldMkLst>
      </pc:sldChg>
      <pc:sldChg chg="addSp delSp modSp new mod">
        <pc:chgData name="Ben Craker" userId="b342a158-d8e7-4629-9712-908c26442ea7" providerId="ADAL" clId="{2902DA4B-620A-457F-85B7-32F114D10D51}" dt="2023-11-09T23:21:17.916" v="483"/>
        <pc:sldMkLst>
          <pc:docMk/>
          <pc:sldMk cId="199228265" sldId="3399"/>
        </pc:sldMkLst>
        <pc:spChg chg="mod">
          <ac:chgData name="Ben Craker" userId="b342a158-d8e7-4629-9712-908c26442ea7" providerId="ADAL" clId="{2902DA4B-620A-457F-85B7-32F114D10D51}" dt="2023-11-09T23:16:14.243" v="355" actId="20577"/>
          <ac:spMkLst>
            <pc:docMk/>
            <pc:sldMk cId="199228265" sldId="3399"/>
            <ac:spMk id="2" creationId="{28360457-DA07-819C-0EE3-C3E68159FF35}"/>
          </ac:spMkLst>
        </pc:spChg>
        <pc:spChg chg="mod">
          <ac:chgData name="Ben Craker" userId="b342a158-d8e7-4629-9712-908c26442ea7" providerId="ADAL" clId="{2902DA4B-620A-457F-85B7-32F114D10D51}" dt="2023-11-09T23:17:04.671" v="480" actId="20577"/>
          <ac:spMkLst>
            <pc:docMk/>
            <pc:sldMk cId="199228265" sldId="3399"/>
            <ac:spMk id="3" creationId="{98ED9C64-3EDA-A6F2-ECCD-48442120AAC3}"/>
          </ac:spMkLst>
        </pc:spChg>
        <pc:spChg chg="del">
          <ac:chgData name="Ben Craker" userId="b342a158-d8e7-4629-9712-908c26442ea7" providerId="ADAL" clId="{2902DA4B-620A-457F-85B7-32F114D10D51}" dt="2023-11-09T23:17:47.341" v="481" actId="931"/>
          <ac:spMkLst>
            <pc:docMk/>
            <pc:sldMk cId="199228265" sldId="3399"/>
            <ac:spMk id="4" creationId="{EA9F94B8-F3B0-4D75-A4DE-F048A8F831F6}"/>
          </ac:spMkLst>
        </pc:spChg>
        <pc:spChg chg="add del mod">
          <ac:chgData name="Ben Craker" userId="b342a158-d8e7-4629-9712-908c26442ea7" providerId="ADAL" clId="{2902DA4B-620A-457F-85B7-32F114D10D51}" dt="2023-11-09T23:21:17.916" v="483"/>
          <ac:spMkLst>
            <pc:docMk/>
            <pc:sldMk cId="199228265" sldId="3399"/>
            <ac:spMk id="9" creationId="{BFD45FE3-45F7-E1FA-3C1E-2FFA49945E63}"/>
          </ac:spMkLst>
        </pc:spChg>
        <pc:picChg chg="add del mod">
          <ac:chgData name="Ben Craker" userId="b342a158-d8e7-4629-9712-908c26442ea7" providerId="ADAL" clId="{2902DA4B-620A-457F-85B7-32F114D10D51}" dt="2023-11-09T23:17:54.599" v="482" actId="478"/>
          <ac:picMkLst>
            <pc:docMk/>
            <pc:sldMk cId="199228265" sldId="3399"/>
            <ac:picMk id="7" creationId="{2F68A946-B35D-A179-EC48-1B4DF90EEAA1}"/>
          </ac:picMkLst>
        </pc:picChg>
        <pc:picChg chg="add mod">
          <ac:chgData name="Ben Craker" userId="b342a158-d8e7-4629-9712-908c26442ea7" providerId="ADAL" clId="{2902DA4B-620A-457F-85B7-32F114D10D51}" dt="2023-11-09T23:21:17.916" v="483"/>
          <ac:picMkLst>
            <pc:docMk/>
            <pc:sldMk cId="199228265" sldId="3399"/>
            <ac:picMk id="10" creationId="{ADD63C3C-33C8-2108-01C7-25F7EC01728E}"/>
          </ac:picMkLst>
        </pc:picChg>
      </pc:sldChg>
      <pc:sldChg chg="addSp delSp modSp new mod modClrScheme chgLayout">
        <pc:chgData name="Ben Craker" userId="b342a158-d8e7-4629-9712-908c26442ea7" providerId="ADAL" clId="{2902DA4B-620A-457F-85B7-32F114D10D51}" dt="2023-11-09T23:22:24.444" v="526" actId="20577"/>
        <pc:sldMkLst>
          <pc:docMk/>
          <pc:sldMk cId="3880298170" sldId="3400"/>
        </pc:sldMkLst>
        <pc:spChg chg="del mod ord">
          <ac:chgData name="Ben Craker" userId="b342a158-d8e7-4629-9712-908c26442ea7" providerId="ADAL" clId="{2902DA4B-620A-457F-85B7-32F114D10D51}" dt="2023-11-09T23:22:02.029" v="496" actId="700"/>
          <ac:spMkLst>
            <pc:docMk/>
            <pc:sldMk cId="3880298170" sldId="3400"/>
            <ac:spMk id="2" creationId="{57D72624-4924-790C-B074-1BD4F4BD153B}"/>
          </ac:spMkLst>
        </pc:spChg>
        <pc:spChg chg="del mod ord">
          <ac:chgData name="Ben Craker" userId="b342a158-d8e7-4629-9712-908c26442ea7" providerId="ADAL" clId="{2902DA4B-620A-457F-85B7-32F114D10D51}" dt="2023-11-09T23:22:02.029" v="496" actId="700"/>
          <ac:spMkLst>
            <pc:docMk/>
            <pc:sldMk cId="3880298170" sldId="3400"/>
            <ac:spMk id="3" creationId="{F80DE626-46DD-028F-9B4A-F1F2736C305E}"/>
          </ac:spMkLst>
        </pc:spChg>
        <pc:spChg chg="del">
          <ac:chgData name="Ben Craker" userId="b342a158-d8e7-4629-9712-908c26442ea7" providerId="ADAL" clId="{2902DA4B-620A-457F-85B7-32F114D10D51}" dt="2023-11-09T23:22:02.029" v="496" actId="700"/>
          <ac:spMkLst>
            <pc:docMk/>
            <pc:sldMk cId="3880298170" sldId="3400"/>
            <ac:spMk id="4" creationId="{066AD2D5-8301-C166-64D5-2FA3FFFD97A4}"/>
          </ac:spMkLst>
        </pc:spChg>
        <pc:spChg chg="mod ord">
          <ac:chgData name="Ben Craker" userId="b342a158-d8e7-4629-9712-908c26442ea7" providerId="ADAL" clId="{2902DA4B-620A-457F-85B7-32F114D10D51}" dt="2023-11-09T23:22:02.029" v="496" actId="700"/>
          <ac:spMkLst>
            <pc:docMk/>
            <pc:sldMk cId="3880298170" sldId="3400"/>
            <ac:spMk id="5" creationId="{E107012E-C19A-6152-2A36-3B2EBE2DDE5F}"/>
          </ac:spMkLst>
        </pc:spChg>
        <pc:spChg chg="add mod ord">
          <ac:chgData name="Ben Craker" userId="b342a158-d8e7-4629-9712-908c26442ea7" providerId="ADAL" clId="{2902DA4B-620A-457F-85B7-32F114D10D51}" dt="2023-11-09T23:22:24.444" v="526" actId="20577"/>
          <ac:spMkLst>
            <pc:docMk/>
            <pc:sldMk cId="3880298170" sldId="3400"/>
            <ac:spMk id="6" creationId="{91D49DDB-8BC0-F33E-196A-F3C53F504721}"/>
          </ac:spMkLst>
        </pc:spChg>
        <pc:spChg chg="add mod ord">
          <ac:chgData name="Ben Craker" userId="b342a158-d8e7-4629-9712-908c26442ea7" providerId="ADAL" clId="{2902DA4B-620A-457F-85B7-32F114D10D51}" dt="2023-11-09T23:22:02.029" v="496" actId="700"/>
          <ac:spMkLst>
            <pc:docMk/>
            <pc:sldMk cId="3880298170" sldId="3400"/>
            <ac:spMk id="7" creationId="{2B4DBF96-57AE-0C4C-3844-42AD37EABB8B}"/>
          </ac:spMkLst>
        </pc:spChg>
      </pc:sldChg>
      <pc:sldChg chg="modSp new mod">
        <pc:chgData name="Ben Craker" userId="b342a158-d8e7-4629-9712-908c26442ea7" providerId="ADAL" clId="{2902DA4B-620A-457F-85B7-32F114D10D51}" dt="2023-11-09T23:24:47.363" v="728" actId="20577"/>
        <pc:sldMkLst>
          <pc:docMk/>
          <pc:sldMk cId="2002512793" sldId="3401"/>
        </pc:sldMkLst>
        <pc:spChg chg="mod">
          <ac:chgData name="Ben Craker" userId="b342a158-d8e7-4629-9712-908c26442ea7" providerId="ADAL" clId="{2902DA4B-620A-457F-85B7-32F114D10D51}" dt="2023-11-09T23:23:48.830" v="604" actId="20577"/>
          <ac:spMkLst>
            <pc:docMk/>
            <pc:sldMk cId="2002512793" sldId="3401"/>
            <ac:spMk id="2" creationId="{A2BD80B7-6F65-07B4-F8B6-2EB4C87F9FB7}"/>
          </ac:spMkLst>
        </pc:spChg>
        <pc:spChg chg="mod">
          <ac:chgData name="Ben Craker" userId="b342a158-d8e7-4629-9712-908c26442ea7" providerId="ADAL" clId="{2902DA4B-620A-457F-85B7-32F114D10D51}" dt="2023-11-09T23:24:47.363" v="728" actId="20577"/>
          <ac:spMkLst>
            <pc:docMk/>
            <pc:sldMk cId="2002512793" sldId="3401"/>
            <ac:spMk id="3" creationId="{E5FA9A09-3C89-EA8A-22A6-F2BDA408A3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11/9/2023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Review our concept of an integrated system</a:t>
            </a:r>
          </a:p>
          <a:p>
            <a:r>
              <a:rPr lang="en-US"/>
              <a:t>With an integrated decision support solution in place, all the tools and technologies “talk” to each other and offer</a:t>
            </a:r>
            <a:r>
              <a:rPr lang="en-US" baseline="0"/>
              <a:t> growers the opportunity to rely on the data, not the consultants or people in the fields, to choose the right prescription for their fields.  This allows growers to reduce their energy consumption or extend it further, improve yield and improve profitability. The problem is a lack of interoperability: the many pieces of this system have been unable to talk to each other.</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8B26B-FC3E-4938-A81E-83E07C4D1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09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E63FB-82D8-46FD-AC6C-59F2622AA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269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thegeographeronline.net/weather-and-climate.html"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48A67BD-B898-33BF-6962-FFD90C6F8114}"/>
              </a:ext>
            </a:extLst>
          </p:cNvPr>
          <p:cNvSpPr>
            <a:spLocks noGrp="1" noChangeArrowheads="1"/>
          </p:cNvSpPr>
          <p:nvPr>
            <p:ph type="ctrTitle"/>
          </p:nvPr>
        </p:nvSpPr>
        <p:spPr>
          <a:xfrm>
            <a:off x="1601788" y="3022600"/>
            <a:ext cx="9144000" cy="919163"/>
          </a:xfrm>
        </p:spPr>
        <p:txBody>
          <a:bodyPr>
            <a:normAutofit fontScale="90000"/>
          </a:bodyPr>
          <a:lstStyle/>
          <a:p>
            <a:pPr eaLnBrk="1" hangingPunct="1"/>
            <a:r>
              <a:rPr lang="en-US" altLang="en-US"/>
              <a:t>Weather and Forecast Data API</a:t>
            </a:r>
          </a:p>
        </p:txBody>
      </p:sp>
      <p:sp>
        <p:nvSpPr>
          <p:cNvPr id="11267" name="Subtitle 2">
            <a:extLst>
              <a:ext uri="{FF2B5EF4-FFF2-40B4-BE49-F238E27FC236}">
                <a16:creationId xmlns:a16="http://schemas.microsoft.com/office/drawing/2014/main" id="{8BC229DB-2404-1B90-7CC4-4DF07122AB96}"/>
              </a:ext>
            </a:extLst>
          </p:cNvPr>
          <p:cNvSpPr>
            <a:spLocks noGrp="1" noChangeArrowheads="1"/>
          </p:cNvSpPr>
          <p:nvPr>
            <p:ph type="subTitle" idx="1"/>
          </p:nvPr>
        </p:nvSpPr>
        <p:spPr>
          <a:xfrm>
            <a:off x="1601788" y="4244975"/>
            <a:ext cx="9144000" cy="1655763"/>
          </a:xfrm>
        </p:spPr>
        <p:txBody>
          <a:bodyPr/>
          <a:lstStyle/>
          <a:p>
            <a:pPr eaLnBrk="1" hangingPunct="1"/>
            <a:endParaRPr lang="en-US" alt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80B7-6F65-07B4-F8B6-2EB4C87F9FB7}"/>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E5FA9A09-3C89-EA8A-22A6-F2BDA408A302}"/>
              </a:ext>
            </a:extLst>
          </p:cNvPr>
          <p:cNvSpPr>
            <a:spLocks noGrp="1"/>
          </p:cNvSpPr>
          <p:nvPr>
            <p:ph idx="1"/>
          </p:nvPr>
        </p:nvSpPr>
        <p:spPr/>
        <p:txBody>
          <a:bodyPr/>
          <a:lstStyle/>
          <a:p>
            <a:r>
              <a:rPr lang="en-US"/>
              <a:t>WG Lead</a:t>
            </a:r>
          </a:p>
          <a:p>
            <a:r>
              <a:rPr lang="en-US"/>
              <a:t>Meeting cadence and duration</a:t>
            </a:r>
          </a:p>
          <a:p>
            <a:r>
              <a:rPr lang="en-US"/>
              <a:t>Project milestones and plan</a:t>
            </a:r>
          </a:p>
          <a:p>
            <a:r>
              <a:rPr lang="en-US"/>
              <a:t>Target Start date</a:t>
            </a:r>
          </a:p>
        </p:txBody>
      </p:sp>
      <p:sp>
        <p:nvSpPr>
          <p:cNvPr id="4" name="Slide Number Placeholder 3">
            <a:extLst>
              <a:ext uri="{FF2B5EF4-FFF2-40B4-BE49-F238E27FC236}">
                <a16:creationId xmlns:a16="http://schemas.microsoft.com/office/drawing/2014/main" id="{AB7CA4BC-F603-607E-3AAC-0DC62F9161B9}"/>
              </a:ext>
            </a:extLst>
          </p:cNvPr>
          <p:cNvSpPr>
            <a:spLocks noGrp="1"/>
          </p:cNvSpPr>
          <p:nvPr>
            <p:ph type="sldNum" sz="quarter" idx="10"/>
          </p:nvPr>
        </p:nvSpPr>
        <p:spPr/>
        <p:txBody>
          <a:bodyPr/>
          <a:lstStyle/>
          <a:p>
            <a:pPr>
              <a:defRPr/>
            </a:pPr>
            <a:fld id="{CB5ADD08-3A34-9040-B625-37794D4BA412}" type="slidenum">
              <a:rPr lang="en-US" smtClean="0"/>
              <a:pPr>
                <a:defRPr/>
              </a:pPr>
              <a:t>10</a:t>
            </a:fld>
            <a:endParaRPr lang="en-US"/>
          </a:p>
        </p:txBody>
      </p:sp>
    </p:spTree>
    <p:extLst>
      <p:ext uri="{BB962C8B-B14F-4D97-AF65-F5344CB8AC3E}">
        <p14:creationId xmlns:p14="http://schemas.microsoft.com/office/powerpoint/2010/main" val="200251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eaLnBrk="1" hangingPunct="1"/>
            <a:r>
              <a:rPr lang="en-US" altLang="en-US"/>
              <a:t>Agenda Déjà vu</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sz="half" idx="1"/>
          </p:nvPr>
        </p:nvSpPr>
        <p:spPr>
          <a:xfrm>
            <a:off x="500063" y="1825625"/>
            <a:ext cx="5519737" cy="4351338"/>
          </a:xfrm>
        </p:spPr>
        <p:txBody>
          <a:bodyPr/>
          <a:lstStyle/>
          <a:p>
            <a:pPr marL="228617" indent="-228617" eaLnBrk="1" hangingPunct="1">
              <a:defRPr/>
            </a:pPr>
            <a:r>
              <a:rPr lang="en-US" altLang="en-US" sz="2801"/>
              <a:t>Review Purpose, WG Scope, Deliverables, Timeline </a:t>
            </a:r>
          </a:p>
          <a:p>
            <a:pPr marL="228617" indent="-228617" eaLnBrk="1" hangingPunct="1">
              <a:defRPr/>
            </a:pPr>
            <a:r>
              <a:rPr lang="en-US" altLang="en-US" sz="2801"/>
              <a:t>Coordination and alignment with ISO 7673-2</a:t>
            </a:r>
          </a:p>
          <a:p>
            <a:pPr marL="228617" indent="-228617">
              <a:defRPr/>
            </a:pPr>
            <a:r>
              <a:rPr lang="en-US" altLang="en-US" sz="2801"/>
              <a:t>Identify WG leader(s), meeting cadence, duration, etc.</a:t>
            </a:r>
          </a:p>
          <a:p>
            <a:pPr marL="228617" indent="-228617" eaLnBrk="1" hangingPunct="1">
              <a:defRPr/>
            </a:pPr>
            <a:endParaRPr lang="en-US" altLang="en-US"/>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2</a:t>
            </a:fld>
            <a:endParaRPr lang="en-US" altLang="en-US" sz="1600">
              <a:solidFill>
                <a:srgbClr val="306CB0"/>
              </a:solidFill>
            </a:endParaRPr>
          </a:p>
        </p:txBody>
      </p:sp>
      <p:pic>
        <p:nvPicPr>
          <p:cNvPr id="3" name="Content Placeholder 3">
            <a:extLst>
              <a:ext uri="{FF2B5EF4-FFF2-40B4-BE49-F238E27FC236}">
                <a16:creationId xmlns:a16="http://schemas.microsoft.com/office/drawing/2014/main" id="{6FA36A90-172D-9A37-6F57-44D61161181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68685" y="1253331"/>
            <a:ext cx="4351338" cy="43513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0457-DA07-819C-0EE3-C3E68159FF35}"/>
              </a:ext>
            </a:extLst>
          </p:cNvPr>
          <p:cNvSpPr>
            <a:spLocks noGrp="1"/>
          </p:cNvSpPr>
          <p:nvPr>
            <p:ph type="title"/>
          </p:nvPr>
        </p:nvSpPr>
        <p:spPr/>
        <p:txBody>
          <a:bodyPr/>
          <a:lstStyle/>
          <a:p>
            <a:r>
              <a:rPr lang="en-US"/>
              <a:t>The Problem</a:t>
            </a:r>
          </a:p>
        </p:txBody>
      </p:sp>
      <p:sp>
        <p:nvSpPr>
          <p:cNvPr id="3" name="Content Placeholder 2">
            <a:extLst>
              <a:ext uri="{FF2B5EF4-FFF2-40B4-BE49-F238E27FC236}">
                <a16:creationId xmlns:a16="http://schemas.microsoft.com/office/drawing/2014/main" id="{98ED9C64-3EDA-A6F2-ECCD-48442120AAC3}"/>
              </a:ext>
            </a:extLst>
          </p:cNvPr>
          <p:cNvSpPr>
            <a:spLocks noGrp="1"/>
          </p:cNvSpPr>
          <p:nvPr>
            <p:ph sz="half" idx="1"/>
          </p:nvPr>
        </p:nvSpPr>
        <p:spPr/>
        <p:txBody>
          <a:bodyPr/>
          <a:lstStyle/>
          <a:p>
            <a:r>
              <a:rPr lang="en-US"/>
              <a:t>Numerous weather data consumers and providers</a:t>
            </a:r>
          </a:p>
          <a:p>
            <a:r>
              <a:rPr lang="en-US"/>
              <a:t>No standard interfaces for sharing data</a:t>
            </a:r>
          </a:p>
        </p:txBody>
      </p:sp>
      <p:sp>
        <p:nvSpPr>
          <p:cNvPr id="5" name="Slide Number Placeholder 4">
            <a:extLst>
              <a:ext uri="{FF2B5EF4-FFF2-40B4-BE49-F238E27FC236}">
                <a16:creationId xmlns:a16="http://schemas.microsoft.com/office/drawing/2014/main" id="{8E3E92AD-E3B6-2304-8220-4270C202830D}"/>
              </a:ext>
            </a:extLst>
          </p:cNvPr>
          <p:cNvSpPr>
            <a:spLocks noGrp="1"/>
          </p:cNvSpPr>
          <p:nvPr>
            <p:ph type="sldNum" sz="quarter" idx="10"/>
          </p:nvPr>
        </p:nvSpPr>
        <p:spPr/>
        <p:txBody>
          <a:bodyPr/>
          <a:lstStyle/>
          <a:p>
            <a:pPr>
              <a:defRPr/>
            </a:pPr>
            <a:fld id="{F22E2021-B5A2-124C-8BED-06C5865EBF1D}" type="slidenum">
              <a:rPr lang="en-US" smtClean="0"/>
              <a:pPr>
                <a:defRPr/>
              </a:pPr>
              <a:t>3</a:t>
            </a:fld>
            <a:endParaRPr lang="en-US"/>
          </a:p>
        </p:txBody>
      </p:sp>
      <p:pic>
        <p:nvPicPr>
          <p:cNvPr id="10" name="Content Placeholder 9">
            <a:extLst>
              <a:ext uri="{FF2B5EF4-FFF2-40B4-BE49-F238E27FC236}">
                <a16:creationId xmlns:a16="http://schemas.microsoft.com/office/drawing/2014/main" id="{ADD63C3C-33C8-2108-01C7-25F7EC01728E}"/>
              </a:ext>
            </a:extLst>
          </p:cNvPr>
          <p:cNvPicPr>
            <a:picLocks noGrp="1" noChangeAspect="1"/>
          </p:cNvPicPr>
          <p:nvPr>
            <p:ph sz="half" idx="2"/>
          </p:nvPr>
        </p:nvPicPr>
        <p:blipFill>
          <a:blip r:embed="rId2"/>
          <a:stretch>
            <a:fillRect/>
          </a:stretch>
        </p:blipFill>
        <p:spPr>
          <a:xfrm>
            <a:off x="6172200" y="2543969"/>
            <a:ext cx="5181600" cy="2914650"/>
          </a:xfrm>
          <a:prstGeom prst="rect">
            <a:avLst/>
          </a:prstGeom>
        </p:spPr>
      </p:pic>
    </p:spTree>
    <p:extLst>
      <p:ext uri="{BB962C8B-B14F-4D97-AF65-F5344CB8AC3E}">
        <p14:creationId xmlns:p14="http://schemas.microsoft.com/office/powerpoint/2010/main" val="19922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AFD-FECB-3C5D-6B39-B609C9A0D8B6}"/>
              </a:ext>
            </a:extLst>
          </p:cNvPr>
          <p:cNvSpPr>
            <a:spLocks noGrp="1"/>
          </p:cNvSpPr>
          <p:nvPr>
            <p:ph type="title"/>
          </p:nvPr>
        </p:nvSpPr>
        <p:spPr>
          <a:xfrm>
            <a:off x="838200" y="0"/>
            <a:ext cx="10515601" cy="1325563"/>
          </a:xfrm>
        </p:spPr>
        <p:txBody>
          <a:bodyPr/>
          <a:lstStyle/>
          <a:p>
            <a:r>
              <a:rPr lang="en-US"/>
              <a:t>Proposed Scope &amp; Objectives</a:t>
            </a:r>
          </a:p>
        </p:txBody>
      </p:sp>
      <p:sp>
        <p:nvSpPr>
          <p:cNvPr id="3" name="Content Placeholder 2">
            <a:extLst>
              <a:ext uri="{FF2B5EF4-FFF2-40B4-BE49-F238E27FC236}">
                <a16:creationId xmlns:a16="http://schemas.microsoft.com/office/drawing/2014/main" id="{3870A31B-0FEC-C2DB-20A5-84C2158BE5D7}"/>
              </a:ext>
            </a:extLst>
          </p:cNvPr>
          <p:cNvSpPr>
            <a:spLocks noGrp="1"/>
          </p:cNvSpPr>
          <p:nvPr>
            <p:ph idx="1"/>
          </p:nvPr>
        </p:nvSpPr>
        <p:spPr>
          <a:xfrm>
            <a:off x="838200" y="1368425"/>
            <a:ext cx="10515601" cy="4351338"/>
          </a:xfrm>
        </p:spPr>
        <p:txBody>
          <a:bodyPr/>
          <a:lstStyle/>
          <a:p>
            <a:r>
              <a:rPr lang="en-US"/>
              <a:t>Aggregated Earth observation and weather forecasting data</a:t>
            </a:r>
          </a:p>
          <a:p>
            <a:pPr lvl="1"/>
            <a:r>
              <a:rPr lang="en-US"/>
              <a:t>Precipitation amount, margin of error, probability</a:t>
            </a:r>
          </a:p>
          <a:p>
            <a:pPr lvl="1"/>
            <a:r>
              <a:rPr lang="en-US"/>
              <a:t>Evapotranspiration</a:t>
            </a:r>
          </a:p>
          <a:p>
            <a:pPr lvl="1"/>
            <a:r>
              <a:rPr lang="en-US"/>
              <a:t>Relative Humidity</a:t>
            </a:r>
          </a:p>
          <a:p>
            <a:pPr lvl="1"/>
            <a:r>
              <a:rPr lang="en-US"/>
              <a:t>Temperature </a:t>
            </a:r>
          </a:p>
          <a:p>
            <a:pPr lvl="1"/>
            <a:r>
              <a:rPr lang="en-US"/>
              <a:t>Dewpoint </a:t>
            </a:r>
          </a:p>
          <a:p>
            <a:pPr lvl="1"/>
            <a:r>
              <a:rPr lang="en-US"/>
              <a:t>Soil moisture</a:t>
            </a:r>
          </a:p>
          <a:p>
            <a:r>
              <a:rPr lang="en-US"/>
              <a:t>Out of Scope</a:t>
            </a:r>
          </a:p>
          <a:p>
            <a:pPr lvl="1"/>
            <a:r>
              <a:rPr lang="en-US"/>
              <a:t>Sensor data from individual weather stations and soil probes</a:t>
            </a:r>
          </a:p>
          <a:p>
            <a:pPr lvl="1"/>
            <a:r>
              <a:rPr lang="en-US"/>
              <a:t>Weather model used to provide simulated data</a:t>
            </a:r>
          </a:p>
          <a:p>
            <a:pPr lvl="1"/>
            <a:r>
              <a:rPr lang="en-US"/>
              <a:t>Assertiveness Index</a:t>
            </a:r>
          </a:p>
        </p:txBody>
      </p:sp>
      <p:sp>
        <p:nvSpPr>
          <p:cNvPr id="4" name="Slide Number Placeholder 3">
            <a:extLst>
              <a:ext uri="{FF2B5EF4-FFF2-40B4-BE49-F238E27FC236}">
                <a16:creationId xmlns:a16="http://schemas.microsoft.com/office/drawing/2014/main" id="{EFFBD0AC-515F-E766-A61D-6A61D40469BF}"/>
              </a:ext>
            </a:extLst>
          </p:cNvPr>
          <p:cNvSpPr>
            <a:spLocks noGrp="1"/>
          </p:cNvSpPr>
          <p:nvPr>
            <p:ph type="sldNum" sz="quarter" idx="10"/>
          </p:nvPr>
        </p:nvSpPr>
        <p:spPr/>
        <p:txBody>
          <a:bodyPr/>
          <a:lstStyle/>
          <a:p>
            <a:pPr>
              <a:defRPr/>
            </a:pPr>
            <a:fld id="{6137B352-5007-A340-9A26-3C1B8C33F2B9}" type="slidenum">
              <a:rPr lang="en-US" smtClean="0"/>
              <a:pPr>
                <a:defRPr/>
              </a:pPr>
              <a:t>4</a:t>
            </a:fld>
            <a:endParaRPr lang="en-US"/>
          </a:p>
        </p:txBody>
      </p:sp>
    </p:spTree>
    <p:extLst>
      <p:ext uri="{BB962C8B-B14F-4D97-AF65-F5344CB8AC3E}">
        <p14:creationId xmlns:p14="http://schemas.microsoft.com/office/powerpoint/2010/main" val="252296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77C6-988C-B02B-F170-9BAEC0A3FB08}"/>
              </a:ext>
            </a:extLst>
          </p:cNvPr>
          <p:cNvSpPr>
            <a:spLocks noGrp="1"/>
          </p:cNvSpPr>
          <p:nvPr>
            <p:ph type="title"/>
          </p:nvPr>
        </p:nvSpPr>
        <p:spPr/>
        <p:txBody>
          <a:bodyPr/>
          <a:lstStyle/>
          <a:p>
            <a:r>
              <a:rPr lang="en-US"/>
              <a:t>Use Cases</a:t>
            </a:r>
          </a:p>
        </p:txBody>
      </p:sp>
      <p:sp>
        <p:nvSpPr>
          <p:cNvPr id="3" name="Content Placeholder 2">
            <a:extLst>
              <a:ext uri="{FF2B5EF4-FFF2-40B4-BE49-F238E27FC236}">
                <a16:creationId xmlns:a16="http://schemas.microsoft.com/office/drawing/2014/main" id="{E18EB880-D38C-E562-BC98-EB24DE51235A}"/>
              </a:ext>
            </a:extLst>
          </p:cNvPr>
          <p:cNvSpPr>
            <a:spLocks noGrp="1"/>
          </p:cNvSpPr>
          <p:nvPr>
            <p:ph sz="half" idx="1"/>
          </p:nvPr>
        </p:nvSpPr>
        <p:spPr>
          <a:xfrm>
            <a:off x="730045" y="2578607"/>
            <a:ext cx="3678936" cy="1700785"/>
          </a:xfrm>
        </p:spPr>
        <p:txBody>
          <a:bodyPr/>
          <a:lstStyle/>
          <a:p>
            <a:r>
              <a:rPr lang="en-US"/>
              <a:t>Planting window</a:t>
            </a:r>
          </a:p>
          <a:p>
            <a:r>
              <a:rPr lang="en-US"/>
              <a:t>Soil Trafficability</a:t>
            </a:r>
          </a:p>
          <a:p>
            <a:r>
              <a:rPr lang="en-US"/>
              <a:t>Irrigation</a:t>
            </a:r>
          </a:p>
        </p:txBody>
      </p:sp>
      <p:sp>
        <p:nvSpPr>
          <p:cNvPr id="5" name="Content Placeholder 4">
            <a:extLst>
              <a:ext uri="{FF2B5EF4-FFF2-40B4-BE49-F238E27FC236}">
                <a16:creationId xmlns:a16="http://schemas.microsoft.com/office/drawing/2014/main" id="{E5D65893-F3AD-8318-065F-0BEE75C67AB3}"/>
              </a:ext>
            </a:extLst>
          </p:cNvPr>
          <p:cNvSpPr>
            <a:spLocks noGrp="1"/>
          </p:cNvSpPr>
          <p:nvPr>
            <p:ph sz="half" idx="2"/>
          </p:nvPr>
        </p:nvSpPr>
        <p:spPr>
          <a:xfrm>
            <a:off x="4581144" y="2153265"/>
            <a:ext cx="7379208" cy="4023698"/>
          </a:xfrm>
        </p:spPr>
        <p:txBody>
          <a:bodyPr/>
          <a:lstStyle/>
          <a:p>
            <a:r>
              <a:rPr lang="en-US"/>
              <a:t>Process diagrams covering the use cases</a:t>
            </a:r>
          </a:p>
          <a:p>
            <a:r>
              <a:rPr lang="en-US"/>
              <a:t>Data Requirement for each use case</a:t>
            </a:r>
          </a:p>
          <a:p>
            <a:r>
              <a:rPr lang="en-US"/>
              <a:t>List of data elements and definitions to be used by the subsequent working group(s)</a:t>
            </a:r>
          </a:p>
          <a:p>
            <a:r>
              <a:rPr lang="en-US"/>
              <a:t>Documentn query path pattern required by use case (e.g. point, box, polygon, zip code)</a:t>
            </a:r>
          </a:p>
          <a:p>
            <a:endParaRPr lang="en-US"/>
          </a:p>
        </p:txBody>
      </p:sp>
      <p:sp>
        <p:nvSpPr>
          <p:cNvPr id="4" name="Slide Number Placeholder 3">
            <a:extLst>
              <a:ext uri="{FF2B5EF4-FFF2-40B4-BE49-F238E27FC236}">
                <a16:creationId xmlns:a16="http://schemas.microsoft.com/office/drawing/2014/main" id="{E51D27D5-A70D-35EB-82F5-0296BF043660}"/>
              </a:ext>
            </a:extLst>
          </p:cNvPr>
          <p:cNvSpPr>
            <a:spLocks noGrp="1"/>
          </p:cNvSpPr>
          <p:nvPr>
            <p:ph type="sldNum" sz="quarter" idx="10"/>
          </p:nvPr>
        </p:nvSpPr>
        <p:spPr/>
        <p:txBody>
          <a:bodyPr/>
          <a:lstStyle/>
          <a:p>
            <a:pPr>
              <a:defRPr/>
            </a:pPr>
            <a:fld id="{6137B352-5007-A340-9A26-3C1B8C33F2B9}" type="slidenum">
              <a:rPr lang="en-US" smtClean="0"/>
              <a:pPr>
                <a:defRPr/>
              </a:pPr>
              <a:t>5</a:t>
            </a:fld>
            <a:endParaRPr lang="en-US"/>
          </a:p>
        </p:txBody>
      </p:sp>
    </p:spTree>
    <p:extLst>
      <p:ext uri="{BB962C8B-B14F-4D97-AF65-F5344CB8AC3E}">
        <p14:creationId xmlns:p14="http://schemas.microsoft.com/office/powerpoint/2010/main" val="298597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D49DDB-8BC0-F33E-196A-F3C53F504721}"/>
              </a:ext>
            </a:extLst>
          </p:cNvPr>
          <p:cNvSpPr>
            <a:spLocks noGrp="1"/>
          </p:cNvSpPr>
          <p:nvPr>
            <p:ph type="title"/>
          </p:nvPr>
        </p:nvSpPr>
        <p:spPr/>
        <p:txBody>
          <a:bodyPr/>
          <a:lstStyle/>
          <a:p>
            <a:r>
              <a:rPr lang="en-US"/>
              <a:t>Alignment with ISO 7673 (PAIL)</a:t>
            </a:r>
          </a:p>
        </p:txBody>
      </p:sp>
      <p:sp>
        <p:nvSpPr>
          <p:cNvPr id="7" name="Text Placeholder 6">
            <a:extLst>
              <a:ext uri="{FF2B5EF4-FFF2-40B4-BE49-F238E27FC236}">
                <a16:creationId xmlns:a16="http://schemas.microsoft.com/office/drawing/2014/main" id="{2B4DBF96-57AE-0C4C-3844-42AD37EABB8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E107012E-C19A-6152-2A36-3B2EBE2DDE5F}"/>
              </a:ext>
            </a:extLst>
          </p:cNvPr>
          <p:cNvSpPr>
            <a:spLocks noGrp="1"/>
          </p:cNvSpPr>
          <p:nvPr>
            <p:ph type="sldNum" sz="quarter" idx="10"/>
          </p:nvPr>
        </p:nvSpPr>
        <p:spPr/>
        <p:txBody>
          <a:bodyPr/>
          <a:lstStyle/>
          <a:p>
            <a:pPr>
              <a:defRPr/>
            </a:pPr>
            <a:fld id="{F22E2021-B5A2-124C-8BED-06C5865EBF1D}" type="slidenum">
              <a:rPr lang="en-US" smtClean="0"/>
              <a:pPr>
                <a:defRPr/>
              </a:pPr>
              <a:t>6</a:t>
            </a:fld>
            <a:endParaRPr lang="en-US"/>
          </a:p>
        </p:txBody>
      </p:sp>
    </p:spTree>
    <p:extLst>
      <p:ext uri="{BB962C8B-B14F-4D97-AF65-F5344CB8AC3E}">
        <p14:creationId xmlns:p14="http://schemas.microsoft.com/office/powerpoint/2010/main" val="388029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45" y="-234220"/>
            <a:ext cx="10515601" cy="1325563"/>
          </a:xfrm>
        </p:spPr>
        <p:txBody>
          <a:bodyPr/>
          <a:lstStyle/>
          <a:p>
            <a:r>
              <a:rPr lang="en-US"/>
              <a:t>Integrated Decision Support Solution</a:t>
            </a:r>
          </a:p>
        </p:txBody>
      </p:sp>
      <p:grpSp>
        <p:nvGrpSpPr>
          <p:cNvPr id="18" name="Group 17"/>
          <p:cNvGrpSpPr/>
          <p:nvPr/>
        </p:nvGrpSpPr>
        <p:grpSpPr>
          <a:xfrm>
            <a:off x="1688123" y="764930"/>
            <a:ext cx="3270152" cy="5591113"/>
            <a:chOff x="0" y="1097280"/>
            <a:chExt cx="3566160" cy="5760720"/>
          </a:xfrm>
        </p:grpSpPr>
        <p:sp>
          <p:nvSpPr>
            <p:cNvPr id="3" name="Rectangle 2"/>
            <p:cNvSpPr/>
            <p:nvPr/>
          </p:nvSpPr>
          <p:spPr>
            <a:xfrm>
              <a:off x="0" y="1097280"/>
              <a:ext cx="3566160" cy="57607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a:ea typeface="+mn-ea"/>
                  <a:cs typeface="+mn-cs"/>
                </a:rPr>
                <a:t>INPUTS</a:t>
              </a:r>
            </a:p>
          </p:txBody>
        </p:sp>
        <p:grpSp>
          <p:nvGrpSpPr>
            <p:cNvPr id="6" name="Group 22"/>
            <p:cNvGrpSpPr/>
            <p:nvPr/>
          </p:nvGrpSpPr>
          <p:grpSpPr>
            <a:xfrm>
              <a:off x="381000" y="3339893"/>
              <a:ext cx="3017520" cy="1254685"/>
              <a:chOff x="148432" y="3581400"/>
              <a:chExt cx="3017520" cy="1254685"/>
            </a:xfrm>
          </p:grpSpPr>
          <p:sp>
            <p:nvSpPr>
              <p:cNvPr id="24" name="Rectangle 23"/>
              <p:cNvSpPr/>
              <p:nvPr/>
            </p:nvSpPr>
            <p:spPr>
              <a:xfrm>
                <a:off x="148432" y="3581400"/>
                <a:ext cx="3017520" cy="1254685"/>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static Data</a:t>
                </a:r>
              </a:p>
            </p:txBody>
          </p:sp>
          <p:grpSp>
            <p:nvGrpSpPr>
              <p:cNvPr id="8" name="Group 24"/>
              <p:cNvGrpSpPr/>
              <p:nvPr/>
            </p:nvGrpSpPr>
            <p:grpSpPr>
              <a:xfrm>
                <a:off x="301719" y="3810000"/>
                <a:ext cx="1416110" cy="997107"/>
                <a:chOff x="811991" y="4267200"/>
                <a:chExt cx="1416110" cy="997107"/>
              </a:xfrm>
            </p:grpSpPr>
            <p:pic>
              <p:nvPicPr>
                <p:cNvPr id="27"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77072" y="4572000"/>
                  <a:ext cx="651029" cy="68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1991" y="4590628"/>
                  <a:ext cx="672829" cy="673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91272" y="4267200"/>
                  <a:ext cx="1250804" cy="3488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62262"/>
                      </a:solidFill>
                      <a:effectLst/>
                      <a:uLnTx/>
                      <a:uFillTx/>
                      <a:latin typeface="Arial Rounded MT Bold" pitchFamily="34" charset="0"/>
                      <a:ea typeface="ＭＳ Ｐゴシック" charset="0"/>
                      <a:cs typeface="+mn-cs"/>
                    </a:rPr>
                    <a:t>Soil maps</a:t>
                  </a:r>
                </a:p>
              </p:txBody>
            </p:sp>
          </p:grpSp>
          <p:sp>
            <p:nvSpPr>
              <p:cNvPr id="26" name="TextBox 25"/>
              <p:cNvSpPr txBox="1"/>
              <p:nvPr/>
            </p:nvSpPr>
            <p:spPr>
              <a:xfrm>
                <a:off x="1708830" y="4124296"/>
                <a:ext cx="1369455" cy="348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Yield maps</a:t>
                </a:r>
              </a:p>
            </p:txBody>
          </p:sp>
        </p:grpSp>
        <p:sp>
          <p:nvSpPr>
            <p:cNvPr id="30" name="Rectangle 29"/>
            <p:cNvSpPr/>
            <p:nvPr/>
          </p:nvSpPr>
          <p:spPr>
            <a:xfrm>
              <a:off x="381000" y="4759249"/>
              <a:ext cx="3017520" cy="1316019"/>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Online advisory system</a:t>
              </a:r>
              <a:br>
                <a:rPr kumimoji="0" lang="en-US" sz="1600" b="1" i="0" u="none" strike="noStrike" kern="1200" cap="all" spc="0" normalizeH="0" baseline="0" noProof="0">
                  <a:ln>
                    <a:noFill/>
                  </a:ln>
                  <a:solidFill>
                    <a:srgbClr val="0083CA"/>
                  </a:solidFill>
                  <a:effectLst/>
                  <a:uLnTx/>
                  <a:uFillTx/>
                  <a:latin typeface="Arial"/>
                  <a:ea typeface="+mn-ea"/>
                  <a:cs typeface="+mn-cs"/>
                </a:rPr>
              </a:br>
              <a:r>
                <a:rPr kumimoji="0" lang="en-US" sz="1600" b="1" i="0" u="none" strike="noStrike" kern="1200" cap="none" spc="0" normalizeH="0" baseline="0" noProof="0">
                  <a:ln>
                    <a:noFill/>
                  </a:ln>
                  <a:solidFill>
                    <a:srgbClr val="262262"/>
                  </a:solidFill>
                  <a:effectLst/>
                  <a:uLnTx/>
                  <a:uFillTx/>
                  <a:latin typeface="Arial"/>
                  <a:ea typeface="+mn-ea"/>
                  <a:cs typeface="Arial" pitchFamily="34" charset="0"/>
                </a:rPr>
                <a:t>Crop type, ET, weather integration, irrigation scheduling, etc.</a:t>
              </a:r>
            </a:p>
          </p:txBody>
        </p:sp>
        <p:sp>
          <p:nvSpPr>
            <p:cNvPr id="31" name="Rectangle 30"/>
            <p:cNvSpPr/>
            <p:nvPr/>
          </p:nvSpPr>
          <p:spPr>
            <a:xfrm>
              <a:off x="381000" y="6355080"/>
              <a:ext cx="3017520" cy="39901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Risk management</a:t>
              </a:r>
            </a:p>
          </p:txBody>
        </p:sp>
        <p:grpSp>
          <p:nvGrpSpPr>
            <p:cNvPr id="10" name="Group 68"/>
            <p:cNvGrpSpPr/>
            <p:nvPr/>
          </p:nvGrpSpPr>
          <p:grpSpPr>
            <a:xfrm>
              <a:off x="381000" y="1254982"/>
              <a:ext cx="3017520" cy="1920240"/>
              <a:chOff x="530476" y="1254982"/>
              <a:chExt cx="3017520" cy="1920240"/>
            </a:xfrm>
          </p:grpSpPr>
          <p:sp>
            <p:nvSpPr>
              <p:cNvPr id="5" name="Rectangle 4"/>
              <p:cNvSpPr/>
              <p:nvPr/>
            </p:nvSpPr>
            <p:spPr>
              <a:xfrm>
                <a:off x="530476" y="1254982"/>
                <a:ext cx="3017520" cy="192024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On-Farm information</a:t>
                </a:r>
              </a:p>
            </p:txBody>
          </p:sp>
          <p:sp>
            <p:nvSpPr>
              <p:cNvPr id="7" name="TextBox 6"/>
              <p:cNvSpPr txBox="1"/>
              <p:nvPr/>
            </p:nvSpPr>
            <p:spPr>
              <a:xfrm>
                <a:off x="704623" y="1642348"/>
                <a:ext cx="1561494" cy="348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Weather </a:t>
                </a:r>
              </a:p>
            </p:txBody>
          </p:sp>
          <p:sp>
            <p:nvSpPr>
              <p:cNvPr id="9" name="TextBox 8"/>
              <p:cNvSpPr txBox="1"/>
              <p:nvPr/>
            </p:nvSpPr>
            <p:spPr>
              <a:xfrm>
                <a:off x="605137" y="2438400"/>
                <a:ext cx="2377440" cy="602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Pumping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distribution system</a:t>
                </a:r>
              </a:p>
            </p:txBody>
          </p:sp>
          <p:grpSp>
            <p:nvGrpSpPr>
              <p:cNvPr id="11" name="Group 67"/>
              <p:cNvGrpSpPr/>
              <p:nvPr/>
            </p:nvGrpSpPr>
            <p:grpSpPr>
              <a:xfrm>
                <a:off x="2659297" y="1750367"/>
                <a:ext cx="769703" cy="916633"/>
                <a:chOff x="2421159" y="1646185"/>
                <a:chExt cx="769703" cy="916633"/>
              </a:xfrm>
            </p:grpSpPr>
            <p:grpSp>
              <p:nvGrpSpPr>
                <p:cNvPr id="12" name="Group 11"/>
                <p:cNvGrpSpPr/>
                <p:nvPr/>
              </p:nvGrpSpPr>
              <p:grpSpPr>
                <a:xfrm>
                  <a:off x="2421159" y="1646185"/>
                  <a:ext cx="769703" cy="916633"/>
                  <a:chOff x="5276849" y="2684463"/>
                  <a:chExt cx="1077913" cy="1283678"/>
                </a:xfrm>
              </p:grpSpPr>
              <p:sp>
                <p:nvSpPr>
                  <p:cNvPr id="17" name="Rectangle 124"/>
                  <p:cNvSpPr>
                    <a:spLocks noChangeArrowheads="1"/>
                  </p:cNvSpPr>
                  <p:nvPr/>
                </p:nvSpPr>
                <p:spPr bwMode="auto">
                  <a:xfrm>
                    <a:off x="5276849" y="2684463"/>
                    <a:ext cx="1077913" cy="1283678"/>
                  </a:xfrm>
                  <a:prstGeom prst="rect">
                    <a:avLst/>
                  </a:prstGeom>
                  <a:solidFill>
                    <a:schemeClr val="bg2"/>
                  </a:solid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sp>
                <p:nvSpPr>
                  <p:cNvPr id="19" name="Rectangle 157"/>
                  <p:cNvSpPr>
                    <a:spLocks noChangeArrowheads="1"/>
                  </p:cNvSpPr>
                  <p:nvPr/>
                </p:nvSpPr>
                <p:spPr bwMode="auto">
                  <a:xfrm>
                    <a:off x="5276849" y="2684463"/>
                    <a:ext cx="1077913" cy="257175"/>
                  </a:xfrm>
                  <a:prstGeom prst="rect">
                    <a:avLst/>
                  </a:prstGeom>
                  <a:solidFill>
                    <a:srgbClr val="92D050"/>
                  </a:solidFill>
                  <a:ln w="2" cap="rnd">
                    <a:solidFill>
                      <a:srgbClr val="000000"/>
                    </a:solidFill>
                    <a:prstDash val="solid"/>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ＭＳ Ｐゴシック" charset="0"/>
                        <a:cs typeface="+mn-cs"/>
                      </a:rPr>
                      <a:t>Telemetry</a:t>
                    </a:r>
                  </a:p>
                </p:txBody>
              </p:sp>
            </p:grpSp>
            <p:grpSp>
              <p:nvGrpSpPr>
                <p:cNvPr id="13" name="Group 45"/>
                <p:cNvGrpSpPr>
                  <a:grpSpLocks noChangeAspect="1"/>
                </p:cNvGrpSpPr>
                <p:nvPr/>
              </p:nvGrpSpPr>
              <p:grpSpPr>
                <a:xfrm>
                  <a:off x="2650118" y="1955795"/>
                  <a:ext cx="311784" cy="558805"/>
                  <a:chOff x="5791201" y="1640598"/>
                  <a:chExt cx="487163" cy="873133"/>
                </a:xfrm>
              </p:grpSpPr>
              <p:grpSp>
                <p:nvGrpSpPr>
                  <p:cNvPr id="14" name="Group 46"/>
                  <p:cNvGrpSpPr/>
                  <p:nvPr/>
                </p:nvGrpSpPr>
                <p:grpSpPr>
                  <a:xfrm>
                    <a:off x="5866905" y="1734069"/>
                    <a:ext cx="338938" cy="779662"/>
                    <a:chOff x="5866905" y="1734069"/>
                    <a:chExt cx="338938" cy="779662"/>
                  </a:xfrm>
                  <a:effectLst/>
                </p:grpSpPr>
                <p:sp>
                  <p:nvSpPr>
                    <p:cNvPr id="56" name="Freeform 55"/>
                    <p:cNvSpPr/>
                    <p:nvPr/>
                  </p:nvSpPr>
                  <p:spPr>
                    <a:xfrm flipV="1">
                      <a:off x="5866905" y="1734069"/>
                      <a:ext cx="168250" cy="692506"/>
                    </a:xfrm>
                    <a:custGeom>
                      <a:avLst/>
                      <a:gdLst>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6300"/>
                        <a:gd name="connsiteY0" fmla="*/ 0 h 3606800"/>
                        <a:gd name="connsiteX1" fmla="*/ 596900 w 876300"/>
                        <a:gd name="connsiteY1" fmla="*/ 1727200 h 3606800"/>
                        <a:gd name="connsiteX2" fmla="*/ 876300 w 876300"/>
                        <a:gd name="connsiteY2" fmla="*/ 3606800 h 3606800"/>
                      </a:gdLst>
                      <a:ahLst/>
                      <a:cxnLst>
                        <a:cxn ang="0">
                          <a:pos x="connsiteX0" y="connsiteY0"/>
                        </a:cxn>
                        <a:cxn ang="0">
                          <a:pos x="connsiteX1" y="connsiteY1"/>
                        </a:cxn>
                        <a:cxn ang="0">
                          <a:pos x="connsiteX2" y="connsiteY2"/>
                        </a:cxn>
                      </a:cxnLst>
                      <a:rect l="l" t="t" r="r" b="b"/>
                      <a:pathLst>
                        <a:path w="876300" h="3606800">
                          <a:moveTo>
                            <a:pt x="0" y="0"/>
                          </a:moveTo>
                          <a:cubicBezTo>
                            <a:pt x="225425" y="563033"/>
                            <a:pt x="450850" y="1126067"/>
                            <a:pt x="596900" y="1727200"/>
                          </a:cubicBezTo>
                          <a:cubicBezTo>
                            <a:pt x="742950" y="2328333"/>
                            <a:pt x="853017" y="3306234"/>
                            <a:pt x="876300" y="3606800"/>
                          </a:cubicBezTo>
                        </a:path>
                      </a:pathLst>
                    </a:custGeom>
                    <a:noFill/>
                    <a:ln w="222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7" name="Freeform 56"/>
                    <p:cNvSpPr/>
                    <p:nvPr/>
                  </p:nvSpPr>
                  <p:spPr>
                    <a:xfrm flipH="1" flipV="1">
                      <a:off x="6037593" y="1736507"/>
                      <a:ext cx="168250" cy="692506"/>
                    </a:xfrm>
                    <a:custGeom>
                      <a:avLst/>
                      <a:gdLst>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6300"/>
                        <a:gd name="connsiteY0" fmla="*/ 0 h 3606800"/>
                        <a:gd name="connsiteX1" fmla="*/ 596900 w 876300"/>
                        <a:gd name="connsiteY1" fmla="*/ 1727200 h 3606800"/>
                        <a:gd name="connsiteX2" fmla="*/ 876300 w 876300"/>
                        <a:gd name="connsiteY2" fmla="*/ 3606800 h 3606800"/>
                      </a:gdLst>
                      <a:ahLst/>
                      <a:cxnLst>
                        <a:cxn ang="0">
                          <a:pos x="connsiteX0" y="connsiteY0"/>
                        </a:cxn>
                        <a:cxn ang="0">
                          <a:pos x="connsiteX1" y="connsiteY1"/>
                        </a:cxn>
                        <a:cxn ang="0">
                          <a:pos x="connsiteX2" y="connsiteY2"/>
                        </a:cxn>
                      </a:cxnLst>
                      <a:rect l="l" t="t" r="r" b="b"/>
                      <a:pathLst>
                        <a:path w="876300" h="3606800">
                          <a:moveTo>
                            <a:pt x="0" y="0"/>
                          </a:moveTo>
                          <a:cubicBezTo>
                            <a:pt x="225425" y="563033"/>
                            <a:pt x="450850" y="1126067"/>
                            <a:pt x="596900" y="1727200"/>
                          </a:cubicBezTo>
                          <a:cubicBezTo>
                            <a:pt x="742950" y="2328333"/>
                            <a:pt x="853017" y="3306234"/>
                            <a:pt x="876300" y="3606800"/>
                          </a:cubicBezTo>
                        </a:path>
                      </a:pathLst>
                    </a:custGeom>
                    <a:noFill/>
                    <a:ln w="222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cxnSp>
                  <p:nvCxnSpPr>
                    <p:cNvPr id="58" name="Straight Connector 57"/>
                    <p:cNvCxnSpPr>
                      <a:stCxn id="57" idx="2"/>
                    </p:cNvCxnSpPr>
                    <p:nvPr/>
                  </p:nvCxnSpPr>
                  <p:spPr>
                    <a:xfrm>
                      <a:off x="6037593" y="1736507"/>
                      <a:ext cx="26822" cy="777224"/>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045518" y="1976063"/>
                      <a:ext cx="25603" cy="13411"/>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57" idx="1"/>
                    </p:cNvCxnSpPr>
                    <p:nvPr/>
                  </p:nvCxnSpPr>
                  <p:spPr>
                    <a:xfrm flipV="1">
                      <a:off x="6051004" y="2097391"/>
                      <a:ext cx="40234" cy="21319"/>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6064415" y="2377181"/>
                      <a:ext cx="117043" cy="68275"/>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054662" y="2235753"/>
                      <a:ext cx="74981" cy="37795"/>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5891899" y="2370475"/>
                      <a:ext cx="172517" cy="74981"/>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5943105" y="2225390"/>
                      <a:ext cx="115215" cy="48159"/>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56" idx="1"/>
                    </p:cNvCxnSpPr>
                    <p:nvPr/>
                  </p:nvCxnSpPr>
                  <p:spPr>
                    <a:xfrm flipH="1" flipV="1">
                      <a:off x="5981510" y="2094952"/>
                      <a:ext cx="69494" cy="22600"/>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6005894" y="1978175"/>
                      <a:ext cx="41757" cy="11300"/>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15" name="Group 47"/>
                  <p:cNvGrpSpPr/>
                  <p:nvPr/>
                </p:nvGrpSpPr>
                <p:grpSpPr>
                  <a:xfrm>
                    <a:off x="6076969" y="1640911"/>
                    <a:ext cx="201395" cy="215798"/>
                    <a:chOff x="4505325" y="1790700"/>
                    <a:chExt cx="1048934" cy="1123949"/>
                  </a:xfrm>
                </p:grpSpPr>
                <p:sp>
                  <p:nvSpPr>
                    <p:cNvPr id="53" name="Freeform 52"/>
                    <p:cNvSpPr/>
                    <p:nvPr/>
                  </p:nvSpPr>
                  <p:spPr>
                    <a:xfrm>
                      <a:off x="4505325" y="2136862"/>
                      <a:ext cx="448267" cy="434888"/>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4" name="Freeform 53"/>
                    <p:cNvSpPr/>
                    <p:nvPr/>
                  </p:nvSpPr>
                  <p:spPr>
                    <a:xfrm>
                      <a:off x="4844349" y="1973504"/>
                      <a:ext cx="448267" cy="792784"/>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5" name="Freeform 54"/>
                    <p:cNvSpPr/>
                    <p:nvPr/>
                  </p:nvSpPr>
                  <p:spPr>
                    <a:xfrm>
                      <a:off x="5105992" y="1790700"/>
                      <a:ext cx="448267" cy="1123949"/>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grpSp>
              <p:grpSp>
                <p:nvGrpSpPr>
                  <p:cNvPr id="16" name="Group 48"/>
                  <p:cNvGrpSpPr/>
                  <p:nvPr/>
                </p:nvGrpSpPr>
                <p:grpSpPr>
                  <a:xfrm flipH="1">
                    <a:off x="5791201" y="1640598"/>
                    <a:ext cx="201395" cy="215798"/>
                    <a:chOff x="4657725" y="1943100"/>
                    <a:chExt cx="1048934" cy="1123949"/>
                  </a:xfrm>
                </p:grpSpPr>
                <p:sp>
                  <p:nvSpPr>
                    <p:cNvPr id="50" name="Freeform 49"/>
                    <p:cNvSpPr/>
                    <p:nvPr/>
                  </p:nvSpPr>
                  <p:spPr>
                    <a:xfrm>
                      <a:off x="4657725" y="2289262"/>
                      <a:ext cx="448267" cy="434888"/>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1" name="Freeform 50"/>
                    <p:cNvSpPr/>
                    <p:nvPr/>
                  </p:nvSpPr>
                  <p:spPr>
                    <a:xfrm>
                      <a:off x="4996749" y="2125904"/>
                      <a:ext cx="448267" cy="792784"/>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2" name="Freeform 51"/>
                    <p:cNvSpPr/>
                    <p:nvPr/>
                  </p:nvSpPr>
                  <p:spPr>
                    <a:xfrm>
                      <a:off x="5258392" y="1943100"/>
                      <a:ext cx="448267" cy="1123949"/>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grpSp>
            </p:grpSp>
          </p:grpSp>
          <p:sp>
            <p:nvSpPr>
              <p:cNvPr id="67" name="TextBox 66"/>
              <p:cNvSpPr txBox="1"/>
              <p:nvPr/>
            </p:nvSpPr>
            <p:spPr>
              <a:xfrm>
                <a:off x="591289" y="2046550"/>
                <a:ext cx="2241719" cy="34882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Moisture sensors</a:t>
                </a:r>
              </a:p>
            </p:txBody>
          </p:sp>
        </p:grpSp>
      </p:grpSp>
      <p:grpSp>
        <p:nvGrpSpPr>
          <p:cNvPr id="235" name="Group 234"/>
          <p:cNvGrpSpPr/>
          <p:nvPr/>
        </p:nvGrpSpPr>
        <p:grpSpPr>
          <a:xfrm>
            <a:off x="8272163" y="764930"/>
            <a:ext cx="2263951" cy="5591113"/>
            <a:chOff x="6675120" y="1097280"/>
            <a:chExt cx="2468880" cy="5760720"/>
          </a:xfrm>
        </p:grpSpPr>
        <p:sp>
          <p:nvSpPr>
            <p:cNvPr id="32" name="Rectangle 31"/>
            <p:cNvSpPr/>
            <p:nvPr/>
          </p:nvSpPr>
          <p:spPr>
            <a:xfrm>
              <a:off x="6675120" y="1097280"/>
              <a:ext cx="2468880" cy="57607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vert="vert"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a:ea typeface="+mn-ea"/>
                  <a:cs typeface="+mn-cs"/>
                </a:rPr>
                <a:t>OUTPUTS</a:t>
              </a:r>
            </a:p>
          </p:txBody>
        </p:sp>
        <p:grpSp>
          <p:nvGrpSpPr>
            <p:cNvPr id="232" name="Group 231"/>
            <p:cNvGrpSpPr/>
            <p:nvPr/>
          </p:nvGrpSpPr>
          <p:grpSpPr>
            <a:xfrm>
              <a:off x="6798199" y="1143000"/>
              <a:ext cx="1979871" cy="5529037"/>
              <a:chOff x="6798199" y="1143000"/>
              <a:chExt cx="1979871" cy="5529037"/>
            </a:xfrm>
          </p:grpSpPr>
          <p:sp>
            <p:nvSpPr>
              <p:cNvPr id="37" name="Rectangle 36"/>
              <p:cNvSpPr/>
              <p:nvPr/>
            </p:nvSpPr>
            <p:spPr>
              <a:xfrm>
                <a:off x="6827520" y="5815832"/>
                <a:ext cx="1920240" cy="856205"/>
              </a:xfrm>
              <a:prstGeom prst="rect">
                <a:avLst/>
              </a:prstGeom>
              <a:solidFill>
                <a:schemeClr val="bg2"/>
              </a:solidFill>
              <a:ln>
                <a:solidFill>
                  <a:srgbClr val="262262"/>
                </a:solidFill>
              </a:ln>
              <a:effectLst/>
            </p:spPr>
            <p:style>
              <a:lnRef idx="1">
                <a:schemeClr val="accent1"/>
              </a:lnRef>
              <a:fillRef idx="3">
                <a:schemeClr val="accent1"/>
              </a:fillRef>
              <a:effectRef idx="2">
                <a:schemeClr val="accent1"/>
              </a:effectRef>
              <a:fontRef idx="minor">
                <a:schemeClr val="lt1"/>
              </a:fontRef>
            </p:style>
            <p:txBody>
              <a:bodyPr lIns="9144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data output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mn-ea"/>
                    <a:cs typeface="+mn-cs"/>
                  </a:rPr>
                  <a:t>Reports, trends, analysis, etc</a:t>
                </a:r>
                <a:r>
                  <a:rPr kumimoji="0" lang="en-US" sz="1600" b="0" i="0" u="none" strike="noStrike" kern="1200" cap="none" spc="0" normalizeH="0" baseline="0" noProof="0">
                    <a:ln>
                      <a:noFill/>
                    </a:ln>
                    <a:solidFill>
                      <a:srgbClr val="262262"/>
                    </a:solidFill>
                    <a:effectLst/>
                    <a:uLnTx/>
                    <a:uFillTx/>
                    <a:latin typeface="Arial"/>
                    <a:ea typeface="+mn-ea"/>
                    <a:cs typeface="+mn-cs"/>
                  </a:rPr>
                  <a:t>.</a:t>
                </a:r>
              </a:p>
            </p:txBody>
          </p:sp>
          <p:sp>
            <p:nvSpPr>
              <p:cNvPr id="166" name="Rectangle 165"/>
              <p:cNvSpPr/>
              <p:nvPr/>
            </p:nvSpPr>
            <p:spPr>
              <a:xfrm>
                <a:off x="6798199" y="1143000"/>
                <a:ext cx="1920240" cy="39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007F"/>
                    </a:solidFill>
                    <a:effectLst/>
                    <a:uLnTx/>
                    <a:uFillTx/>
                    <a:latin typeface="Arial"/>
                    <a:ea typeface="+mn-ea"/>
                    <a:cs typeface="+mn-cs"/>
                  </a:rPr>
                  <a:t>DYNAMIC</a:t>
                </a:r>
              </a:p>
            </p:txBody>
          </p:sp>
          <p:sp>
            <p:nvSpPr>
              <p:cNvPr id="168" name="Rectangle 167"/>
              <p:cNvSpPr/>
              <p:nvPr/>
            </p:nvSpPr>
            <p:spPr>
              <a:xfrm>
                <a:off x="6857830" y="5391036"/>
                <a:ext cx="1920240" cy="39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007F"/>
                    </a:solidFill>
                    <a:effectLst/>
                    <a:uLnTx/>
                    <a:uFillTx/>
                    <a:latin typeface="Arial"/>
                    <a:ea typeface="+mn-ea"/>
                    <a:cs typeface="+mn-cs"/>
                  </a:rPr>
                  <a:t>FIXED</a:t>
                </a:r>
              </a:p>
            </p:txBody>
          </p:sp>
          <p:grpSp>
            <p:nvGrpSpPr>
              <p:cNvPr id="231" name="Group 230"/>
              <p:cNvGrpSpPr/>
              <p:nvPr/>
            </p:nvGrpSpPr>
            <p:grpSpPr>
              <a:xfrm>
                <a:off x="6827519" y="1542010"/>
                <a:ext cx="1920240" cy="3749040"/>
                <a:chOff x="6827519" y="1542010"/>
                <a:chExt cx="1920240" cy="3749040"/>
              </a:xfrm>
            </p:grpSpPr>
            <p:grpSp>
              <p:nvGrpSpPr>
                <p:cNvPr id="230" name="Group 229"/>
                <p:cNvGrpSpPr/>
                <p:nvPr/>
              </p:nvGrpSpPr>
              <p:grpSpPr>
                <a:xfrm>
                  <a:off x="6827519" y="1542010"/>
                  <a:ext cx="1920240" cy="3749040"/>
                  <a:chOff x="6827519" y="1542010"/>
                  <a:chExt cx="1920240" cy="3749040"/>
                </a:xfrm>
              </p:grpSpPr>
              <p:sp>
                <p:nvSpPr>
                  <p:cNvPr id="33" name="Rectangle 32"/>
                  <p:cNvSpPr/>
                  <p:nvPr/>
                </p:nvSpPr>
                <p:spPr>
                  <a:xfrm>
                    <a:off x="6827519" y="1542010"/>
                    <a:ext cx="1920240" cy="3749040"/>
                  </a:xfrm>
                  <a:prstGeom prst="rect">
                    <a:avLst/>
                  </a:prstGeom>
                  <a:solidFill>
                    <a:schemeClr val="bg2"/>
                  </a:solidFill>
                  <a:ln>
                    <a:solidFill>
                      <a:srgbClr val="262262"/>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Optimal Irrigation management</a:t>
                    </a:r>
                  </a:p>
                </p:txBody>
              </p:sp>
              <p:grpSp>
                <p:nvGrpSpPr>
                  <p:cNvPr id="22" name="Group 132"/>
                  <p:cNvGrpSpPr/>
                  <p:nvPr/>
                </p:nvGrpSpPr>
                <p:grpSpPr>
                  <a:xfrm>
                    <a:off x="7089613" y="3826625"/>
                    <a:ext cx="1396052" cy="1280160"/>
                    <a:chOff x="357706" y="870749"/>
                    <a:chExt cx="1396052" cy="1280160"/>
                  </a:xfrm>
                </p:grpSpPr>
                <p:pic>
                  <p:nvPicPr>
                    <p:cNvPr id="134" name="Picture 133"/>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a:ext>
                      </a:extLst>
                    </a:blip>
                    <a:srcRect/>
                    <a:stretch/>
                  </p:blipFill>
                  <p:spPr bwMode="auto">
                    <a:xfrm>
                      <a:off x="357706" y="870749"/>
                      <a:ext cx="1396052" cy="128016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3" name="Group 134"/>
                    <p:cNvGrpSpPr/>
                    <p:nvPr/>
                  </p:nvGrpSpPr>
                  <p:grpSpPr>
                    <a:xfrm>
                      <a:off x="359140" y="875127"/>
                      <a:ext cx="1393185" cy="1271404"/>
                      <a:chOff x="1771650" y="809625"/>
                      <a:chExt cx="5695950" cy="5695950"/>
                    </a:xfrm>
                  </p:grpSpPr>
                  <p:sp>
                    <p:nvSpPr>
                      <p:cNvPr id="136" name="Flowchart: Or 135"/>
                      <p:cNvSpPr/>
                      <p:nvPr/>
                    </p:nvSpPr>
                    <p:spPr>
                      <a:xfrm>
                        <a:off x="1771650" y="809625"/>
                        <a:ext cx="5695950" cy="5695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37" name="Flowchart: Or 136"/>
                      <p:cNvSpPr/>
                      <p:nvPr/>
                    </p:nvSpPr>
                    <p:spPr>
                      <a:xfrm>
                        <a:off x="4286250" y="3324225"/>
                        <a:ext cx="666750" cy="666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38" name="Flowchart: Or 137"/>
                      <p:cNvSpPr/>
                      <p:nvPr/>
                    </p:nvSpPr>
                    <p:spPr>
                      <a:xfrm>
                        <a:off x="4057650" y="3095625"/>
                        <a:ext cx="1123950" cy="1123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39" name="Flowchart: Or 138"/>
                      <p:cNvSpPr/>
                      <p:nvPr/>
                    </p:nvSpPr>
                    <p:spPr>
                      <a:xfrm>
                        <a:off x="3829050" y="2867025"/>
                        <a:ext cx="1581150" cy="15811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0" name="Flowchart: Or 139"/>
                      <p:cNvSpPr/>
                      <p:nvPr/>
                    </p:nvSpPr>
                    <p:spPr>
                      <a:xfrm>
                        <a:off x="3600450" y="2638425"/>
                        <a:ext cx="2038350" cy="20383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1" name="Flowchart: Or 140"/>
                      <p:cNvSpPr/>
                      <p:nvPr/>
                    </p:nvSpPr>
                    <p:spPr>
                      <a:xfrm>
                        <a:off x="3371850" y="2409825"/>
                        <a:ext cx="2495550" cy="24955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2" name="Flowchart: Or 141"/>
                      <p:cNvSpPr/>
                      <p:nvPr/>
                    </p:nvSpPr>
                    <p:spPr>
                      <a:xfrm>
                        <a:off x="3143250" y="2181225"/>
                        <a:ext cx="2952750" cy="2952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3" name="Flowchart: Or 142"/>
                      <p:cNvSpPr/>
                      <p:nvPr/>
                    </p:nvSpPr>
                    <p:spPr>
                      <a:xfrm>
                        <a:off x="2914650" y="1952625"/>
                        <a:ext cx="3409950" cy="3409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4" name="Flowchart: Or 143"/>
                      <p:cNvSpPr/>
                      <p:nvPr/>
                    </p:nvSpPr>
                    <p:spPr>
                      <a:xfrm>
                        <a:off x="2686050" y="1724025"/>
                        <a:ext cx="3867150" cy="38671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5" name="Flowchart: Or 144"/>
                      <p:cNvSpPr/>
                      <p:nvPr/>
                    </p:nvSpPr>
                    <p:spPr>
                      <a:xfrm>
                        <a:off x="2457450" y="1495425"/>
                        <a:ext cx="4324350" cy="43243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6" name="Flowchart: Or 145"/>
                      <p:cNvSpPr/>
                      <p:nvPr/>
                    </p:nvSpPr>
                    <p:spPr>
                      <a:xfrm>
                        <a:off x="2228850" y="1266825"/>
                        <a:ext cx="4781550" cy="47815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7" name="Flowchart: Or 146"/>
                      <p:cNvSpPr/>
                      <p:nvPr/>
                    </p:nvSpPr>
                    <p:spPr>
                      <a:xfrm>
                        <a:off x="2000250" y="1038225"/>
                        <a:ext cx="5238750" cy="5238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cxnSp>
                    <p:nvCxnSpPr>
                      <p:cNvPr id="148" name="Straight Connector 147"/>
                      <p:cNvCxnSpPr/>
                      <p:nvPr/>
                    </p:nvCxnSpPr>
                    <p:spPr>
                      <a:xfrm flipH="1" flipV="1">
                        <a:off x="1819275" y="3143250"/>
                        <a:ext cx="5576890" cy="1033465"/>
                      </a:xfrm>
                      <a:prstGeom prst="line">
                        <a:avLst/>
                      </a:prstGeom>
                      <a:noFill/>
                      <a:ln w="3175" cap="flat" cmpd="sng" algn="ctr">
                        <a:solidFill>
                          <a:srgbClr val="1F497D">
                            <a:lumMod val="90000"/>
                            <a:lumOff val="10000"/>
                          </a:srgbClr>
                        </a:solidFill>
                        <a:prstDash val="solid"/>
                      </a:ln>
                      <a:effectLst/>
                    </p:spPr>
                  </p:cxnSp>
                  <p:cxnSp>
                    <p:nvCxnSpPr>
                      <p:cNvPr id="149" name="Straight Connector 148"/>
                      <p:cNvCxnSpPr/>
                      <p:nvPr/>
                    </p:nvCxnSpPr>
                    <p:spPr>
                      <a:xfrm flipH="1">
                        <a:off x="1819276" y="3171825"/>
                        <a:ext cx="5600699" cy="1000124"/>
                      </a:xfrm>
                      <a:prstGeom prst="line">
                        <a:avLst/>
                      </a:prstGeom>
                      <a:noFill/>
                      <a:ln w="3175" cap="flat" cmpd="sng" algn="ctr">
                        <a:solidFill>
                          <a:srgbClr val="1F497D">
                            <a:lumMod val="90000"/>
                            <a:lumOff val="10000"/>
                          </a:srgbClr>
                        </a:solidFill>
                        <a:prstDash val="solid"/>
                      </a:ln>
                      <a:effectLst/>
                    </p:spPr>
                  </p:cxnSp>
                  <p:cxnSp>
                    <p:nvCxnSpPr>
                      <p:cNvPr id="150" name="Straight Connector 149"/>
                      <p:cNvCxnSpPr/>
                      <p:nvPr/>
                    </p:nvCxnSpPr>
                    <p:spPr>
                      <a:xfrm flipH="1">
                        <a:off x="1952626" y="2674146"/>
                        <a:ext cx="5362574" cy="1985962"/>
                      </a:xfrm>
                      <a:prstGeom prst="line">
                        <a:avLst/>
                      </a:prstGeom>
                      <a:noFill/>
                      <a:ln w="3175" cap="flat" cmpd="sng" algn="ctr">
                        <a:solidFill>
                          <a:srgbClr val="1F497D">
                            <a:lumMod val="90000"/>
                            <a:lumOff val="10000"/>
                          </a:srgbClr>
                        </a:solidFill>
                        <a:prstDash val="solid"/>
                      </a:ln>
                      <a:effectLst/>
                    </p:spPr>
                  </p:cxnSp>
                  <p:cxnSp>
                    <p:nvCxnSpPr>
                      <p:cNvPr id="151" name="Straight Connector 150"/>
                      <p:cNvCxnSpPr/>
                      <p:nvPr/>
                    </p:nvCxnSpPr>
                    <p:spPr>
                      <a:xfrm flipH="1">
                        <a:off x="2171700" y="2214563"/>
                        <a:ext cx="4914900" cy="2919412"/>
                      </a:xfrm>
                      <a:prstGeom prst="line">
                        <a:avLst/>
                      </a:prstGeom>
                      <a:noFill/>
                      <a:ln w="3175" cap="flat" cmpd="sng" algn="ctr">
                        <a:solidFill>
                          <a:srgbClr val="1F497D">
                            <a:lumMod val="90000"/>
                            <a:lumOff val="10000"/>
                          </a:srgbClr>
                        </a:solidFill>
                        <a:prstDash val="solid"/>
                      </a:ln>
                      <a:effectLst/>
                    </p:spPr>
                  </p:cxnSp>
                  <p:cxnSp>
                    <p:nvCxnSpPr>
                      <p:cNvPr id="152" name="Straight Connector 151"/>
                      <p:cNvCxnSpPr/>
                      <p:nvPr/>
                    </p:nvCxnSpPr>
                    <p:spPr>
                      <a:xfrm flipH="1">
                        <a:off x="2471737" y="1821657"/>
                        <a:ext cx="4324350" cy="3695700"/>
                      </a:xfrm>
                      <a:prstGeom prst="line">
                        <a:avLst/>
                      </a:prstGeom>
                      <a:noFill/>
                      <a:ln w="3175" cap="flat" cmpd="sng" algn="ctr">
                        <a:solidFill>
                          <a:srgbClr val="1F497D">
                            <a:lumMod val="90000"/>
                            <a:lumOff val="10000"/>
                          </a:srgbClr>
                        </a:solidFill>
                        <a:prstDash val="solid"/>
                      </a:ln>
                      <a:effectLst/>
                    </p:spPr>
                  </p:cxnSp>
                  <p:cxnSp>
                    <p:nvCxnSpPr>
                      <p:cNvPr id="153" name="Straight Connector 152"/>
                      <p:cNvCxnSpPr/>
                      <p:nvPr/>
                    </p:nvCxnSpPr>
                    <p:spPr>
                      <a:xfrm flipH="1">
                        <a:off x="2819401" y="1478756"/>
                        <a:ext cx="3609974" cy="4393407"/>
                      </a:xfrm>
                      <a:prstGeom prst="line">
                        <a:avLst/>
                      </a:prstGeom>
                      <a:noFill/>
                      <a:ln w="3175" cap="flat" cmpd="sng" algn="ctr">
                        <a:solidFill>
                          <a:srgbClr val="1F497D">
                            <a:lumMod val="90000"/>
                            <a:lumOff val="10000"/>
                          </a:srgbClr>
                        </a:solidFill>
                        <a:prstDash val="solid"/>
                      </a:ln>
                      <a:effectLst/>
                    </p:spPr>
                  </p:cxnSp>
                  <p:cxnSp>
                    <p:nvCxnSpPr>
                      <p:cNvPr id="154" name="Straight Connector 153"/>
                      <p:cNvCxnSpPr/>
                      <p:nvPr/>
                    </p:nvCxnSpPr>
                    <p:spPr>
                      <a:xfrm flipH="1">
                        <a:off x="3195638" y="1200150"/>
                        <a:ext cx="2876548" cy="4917281"/>
                      </a:xfrm>
                      <a:prstGeom prst="line">
                        <a:avLst/>
                      </a:prstGeom>
                      <a:noFill/>
                      <a:ln w="3175" cap="flat" cmpd="sng" algn="ctr">
                        <a:solidFill>
                          <a:srgbClr val="1F497D">
                            <a:lumMod val="90000"/>
                            <a:lumOff val="10000"/>
                          </a:srgbClr>
                        </a:solidFill>
                        <a:prstDash val="solid"/>
                      </a:ln>
                      <a:effectLst/>
                    </p:spPr>
                  </p:cxnSp>
                  <p:cxnSp>
                    <p:nvCxnSpPr>
                      <p:cNvPr id="155" name="Straight Connector 154"/>
                      <p:cNvCxnSpPr/>
                      <p:nvPr/>
                    </p:nvCxnSpPr>
                    <p:spPr>
                      <a:xfrm flipH="1">
                        <a:off x="3638550" y="997744"/>
                        <a:ext cx="2000250" cy="5331619"/>
                      </a:xfrm>
                      <a:prstGeom prst="line">
                        <a:avLst/>
                      </a:prstGeom>
                      <a:noFill/>
                      <a:ln w="3175" cap="flat" cmpd="sng" algn="ctr">
                        <a:solidFill>
                          <a:srgbClr val="1F497D">
                            <a:lumMod val="90000"/>
                            <a:lumOff val="10000"/>
                          </a:srgbClr>
                        </a:solidFill>
                        <a:prstDash val="solid"/>
                      </a:ln>
                      <a:effectLst/>
                    </p:spPr>
                  </p:cxnSp>
                  <p:cxnSp>
                    <p:nvCxnSpPr>
                      <p:cNvPr id="156" name="Straight Connector 155"/>
                      <p:cNvCxnSpPr/>
                      <p:nvPr/>
                    </p:nvCxnSpPr>
                    <p:spPr>
                      <a:xfrm flipH="1">
                        <a:off x="4064793" y="871538"/>
                        <a:ext cx="1123950" cy="5572125"/>
                      </a:xfrm>
                      <a:prstGeom prst="line">
                        <a:avLst/>
                      </a:prstGeom>
                      <a:noFill/>
                      <a:ln w="3175" cap="flat" cmpd="sng" algn="ctr">
                        <a:solidFill>
                          <a:srgbClr val="1F497D">
                            <a:lumMod val="90000"/>
                            <a:lumOff val="10000"/>
                          </a:srgbClr>
                        </a:solidFill>
                        <a:prstDash val="solid"/>
                      </a:ln>
                      <a:effectLst/>
                    </p:spPr>
                  </p:cxnSp>
                  <p:cxnSp>
                    <p:nvCxnSpPr>
                      <p:cNvPr id="157" name="Straight Connector 156"/>
                      <p:cNvCxnSpPr/>
                      <p:nvPr/>
                    </p:nvCxnSpPr>
                    <p:spPr>
                      <a:xfrm flipH="1" flipV="1">
                        <a:off x="4169570" y="852488"/>
                        <a:ext cx="914400" cy="5614987"/>
                      </a:xfrm>
                      <a:prstGeom prst="line">
                        <a:avLst/>
                      </a:prstGeom>
                      <a:noFill/>
                      <a:ln w="3175" cap="flat" cmpd="sng" algn="ctr">
                        <a:solidFill>
                          <a:srgbClr val="1F497D">
                            <a:lumMod val="90000"/>
                            <a:lumOff val="10000"/>
                          </a:srgbClr>
                        </a:solidFill>
                        <a:prstDash val="solid"/>
                      </a:ln>
                      <a:effectLst/>
                    </p:spPr>
                  </p:cxnSp>
                  <p:cxnSp>
                    <p:nvCxnSpPr>
                      <p:cNvPr id="158" name="Straight Connector 157"/>
                      <p:cNvCxnSpPr/>
                      <p:nvPr/>
                    </p:nvCxnSpPr>
                    <p:spPr>
                      <a:xfrm>
                        <a:off x="3664743" y="971550"/>
                        <a:ext cx="1916907" cy="5357813"/>
                      </a:xfrm>
                      <a:prstGeom prst="line">
                        <a:avLst/>
                      </a:prstGeom>
                      <a:noFill/>
                      <a:ln w="3175" cap="flat" cmpd="sng" algn="ctr">
                        <a:solidFill>
                          <a:srgbClr val="1F497D">
                            <a:lumMod val="90000"/>
                            <a:lumOff val="10000"/>
                          </a:srgbClr>
                        </a:solidFill>
                        <a:prstDash val="solid"/>
                      </a:ln>
                      <a:effectLst/>
                    </p:spPr>
                  </p:cxnSp>
                  <p:cxnSp>
                    <p:nvCxnSpPr>
                      <p:cNvPr id="159" name="Straight Connector 158"/>
                      <p:cNvCxnSpPr/>
                      <p:nvPr/>
                    </p:nvCxnSpPr>
                    <p:spPr>
                      <a:xfrm>
                        <a:off x="3255164" y="1162052"/>
                        <a:ext cx="2740824" cy="4986336"/>
                      </a:xfrm>
                      <a:prstGeom prst="line">
                        <a:avLst/>
                      </a:prstGeom>
                      <a:noFill/>
                      <a:ln w="3175" cap="flat" cmpd="sng" algn="ctr">
                        <a:solidFill>
                          <a:srgbClr val="1F497D">
                            <a:lumMod val="90000"/>
                            <a:lumOff val="10000"/>
                          </a:srgbClr>
                        </a:solidFill>
                        <a:prstDash val="solid"/>
                      </a:ln>
                      <a:effectLst/>
                    </p:spPr>
                  </p:cxnSp>
                  <p:cxnSp>
                    <p:nvCxnSpPr>
                      <p:cNvPr id="160" name="Straight Connector 159"/>
                      <p:cNvCxnSpPr/>
                      <p:nvPr/>
                    </p:nvCxnSpPr>
                    <p:spPr>
                      <a:xfrm>
                        <a:off x="2805114" y="1447800"/>
                        <a:ext cx="3624261" cy="4395788"/>
                      </a:xfrm>
                      <a:prstGeom prst="line">
                        <a:avLst/>
                      </a:prstGeom>
                      <a:noFill/>
                      <a:ln w="3175" cap="flat" cmpd="sng" algn="ctr">
                        <a:solidFill>
                          <a:srgbClr val="1F497D">
                            <a:lumMod val="90000"/>
                            <a:lumOff val="10000"/>
                          </a:srgbClr>
                        </a:solidFill>
                        <a:prstDash val="solid"/>
                      </a:ln>
                      <a:effectLst/>
                    </p:spPr>
                  </p:cxnSp>
                  <p:cxnSp>
                    <p:nvCxnSpPr>
                      <p:cNvPr id="161" name="Straight Connector 160"/>
                      <p:cNvCxnSpPr/>
                      <p:nvPr/>
                    </p:nvCxnSpPr>
                    <p:spPr>
                      <a:xfrm>
                        <a:off x="2457450" y="1821657"/>
                        <a:ext cx="4338637" cy="3679031"/>
                      </a:xfrm>
                      <a:prstGeom prst="line">
                        <a:avLst/>
                      </a:prstGeom>
                      <a:noFill/>
                      <a:ln w="3175" cap="flat" cmpd="sng" algn="ctr">
                        <a:solidFill>
                          <a:srgbClr val="1F497D">
                            <a:lumMod val="90000"/>
                            <a:lumOff val="10000"/>
                          </a:srgbClr>
                        </a:solidFill>
                        <a:prstDash val="solid"/>
                      </a:ln>
                      <a:effectLst/>
                    </p:spPr>
                  </p:cxnSp>
                  <p:cxnSp>
                    <p:nvCxnSpPr>
                      <p:cNvPr id="162" name="Straight Connector 161"/>
                      <p:cNvCxnSpPr/>
                      <p:nvPr/>
                    </p:nvCxnSpPr>
                    <p:spPr>
                      <a:xfrm>
                        <a:off x="2171700" y="2214563"/>
                        <a:ext cx="4914900" cy="2876550"/>
                      </a:xfrm>
                      <a:prstGeom prst="line">
                        <a:avLst/>
                      </a:prstGeom>
                      <a:noFill/>
                      <a:ln w="3175" cap="flat" cmpd="sng" algn="ctr">
                        <a:solidFill>
                          <a:srgbClr val="1F497D">
                            <a:lumMod val="90000"/>
                            <a:lumOff val="10000"/>
                          </a:srgbClr>
                        </a:solidFill>
                        <a:prstDash val="solid"/>
                      </a:ln>
                      <a:effectLst/>
                    </p:spPr>
                  </p:cxnSp>
                  <p:cxnSp>
                    <p:nvCxnSpPr>
                      <p:cNvPr id="163" name="Straight Connector 162"/>
                      <p:cNvCxnSpPr/>
                      <p:nvPr/>
                    </p:nvCxnSpPr>
                    <p:spPr>
                      <a:xfrm>
                        <a:off x="1952625" y="2638425"/>
                        <a:ext cx="5331619" cy="2021683"/>
                      </a:xfrm>
                      <a:prstGeom prst="line">
                        <a:avLst/>
                      </a:prstGeom>
                      <a:noFill/>
                      <a:ln w="3175" cap="flat" cmpd="sng" algn="ctr">
                        <a:solidFill>
                          <a:srgbClr val="1F497D">
                            <a:lumMod val="90000"/>
                            <a:lumOff val="10000"/>
                          </a:srgbClr>
                        </a:solidFill>
                        <a:prstDash val="solid"/>
                      </a:ln>
                      <a:effectLst/>
                    </p:spPr>
                  </p:cxnSp>
                </p:grpSp>
              </p:grpSp>
              <p:sp>
                <p:nvSpPr>
                  <p:cNvPr id="34" name="Oval 33"/>
                  <p:cNvSpPr/>
                  <p:nvPr/>
                </p:nvSpPr>
                <p:spPr>
                  <a:xfrm>
                    <a:off x="7101839" y="2448531"/>
                    <a:ext cx="1371600" cy="1303279"/>
                  </a:xfrm>
                  <a:prstGeom prst="ellipse">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Uniform Fields</a:t>
                    </a:r>
                  </a:p>
                </p:txBody>
              </p:sp>
            </p:grpSp>
            <p:sp>
              <p:nvSpPr>
                <p:cNvPr id="173" name="Oval 172"/>
                <p:cNvSpPr/>
                <p:nvPr/>
              </p:nvSpPr>
              <p:spPr>
                <a:xfrm>
                  <a:off x="7101839" y="3815066"/>
                  <a:ext cx="1371600" cy="1303279"/>
                </a:xfrm>
                <a:prstGeom prst="ellipse">
                  <a:avLst/>
                </a:prstGeom>
                <a:no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VRI Fields</a:t>
                  </a:r>
                </a:p>
              </p:txBody>
            </p:sp>
          </p:grpSp>
        </p:grpSp>
      </p:grpSp>
      <p:grpSp>
        <p:nvGrpSpPr>
          <p:cNvPr id="21" name="Group 20"/>
          <p:cNvGrpSpPr/>
          <p:nvPr/>
        </p:nvGrpSpPr>
        <p:grpSpPr>
          <a:xfrm>
            <a:off x="6276789" y="712508"/>
            <a:ext cx="2299450" cy="1591867"/>
            <a:chOff x="4759864" y="-154582"/>
            <a:chExt cx="2101023" cy="2978056"/>
          </a:xfrm>
        </p:grpSpPr>
        <p:sp>
          <p:nvSpPr>
            <p:cNvPr id="196" name="TextBox 195"/>
            <p:cNvSpPr txBox="1"/>
            <p:nvPr/>
          </p:nvSpPr>
          <p:spPr>
            <a:xfrm>
              <a:off x="5276237" y="-154582"/>
              <a:ext cx="1234167" cy="1381888"/>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Iterative Feedback Loop</a:t>
              </a:r>
              <a:endParaRPr kumimoji="0" lang="en-US" b="1" i="0" u="none" strike="noStrike" kern="1200" cap="none" spc="0" normalizeH="0" baseline="0" noProof="0">
                <a:ln>
                  <a:noFill/>
                </a:ln>
                <a:solidFill>
                  <a:srgbClr val="262262"/>
                </a:solidFill>
                <a:effectLst/>
                <a:uLnTx/>
                <a:uFillTx/>
                <a:latin typeface="Arial"/>
                <a:ea typeface="ＭＳ Ｐゴシック" charset="0"/>
                <a:cs typeface="Arial" pitchFamily="34" charset="0"/>
              </a:endParaRPr>
            </a:p>
          </p:txBody>
        </p:sp>
        <p:cxnSp>
          <p:nvCxnSpPr>
            <p:cNvPr id="197" name="Elbow Connector 196"/>
            <p:cNvCxnSpPr>
              <a:endCxn id="39" idx="0"/>
            </p:cNvCxnSpPr>
            <p:nvPr/>
          </p:nvCxnSpPr>
          <p:spPr>
            <a:xfrm rot="10800000" flipV="1">
              <a:off x="4759864" y="1227307"/>
              <a:ext cx="2101023" cy="1596167"/>
            </a:xfrm>
            <a:prstGeom prst="bentConnector2">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29" name="Group 228"/>
          <p:cNvGrpSpPr/>
          <p:nvPr/>
        </p:nvGrpSpPr>
        <p:grpSpPr>
          <a:xfrm>
            <a:off x="4804550" y="1849841"/>
            <a:ext cx="716943" cy="4211720"/>
            <a:chOff x="3234942" y="1858771"/>
            <a:chExt cx="762546" cy="4211720"/>
          </a:xfrm>
        </p:grpSpPr>
        <p:cxnSp>
          <p:nvCxnSpPr>
            <p:cNvPr id="233" name="Elbow Connector 232"/>
            <p:cNvCxnSpPr>
              <a:stCxn id="5" idx="3"/>
              <a:endCxn id="39" idx="1"/>
            </p:cNvCxnSpPr>
            <p:nvPr/>
          </p:nvCxnSpPr>
          <p:spPr>
            <a:xfrm>
              <a:off x="3234942" y="1858771"/>
              <a:ext cx="762546" cy="1495104"/>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4" name="Elbow Connector 233"/>
            <p:cNvCxnSpPr>
              <a:stCxn id="24" idx="3"/>
              <a:endCxn id="39" idx="1"/>
            </p:cNvCxnSpPr>
            <p:nvPr/>
          </p:nvCxnSpPr>
          <p:spPr>
            <a:xfrm flipV="1">
              <a:off x="3234942" y="3353875"/>
              <a:ext cx="762546" cy="205444"/>
            </a:xfrm>
            <a:prstGeom prst="bentConnector3">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2" name="Elbow Connector 241"/>
            <p:cNvCxnSpPr>
              <a:stCxn id="30" idx="3"/>
              <a:endCxn id="39" idx="1"/>
            </p:cNvCxnSpPr>
            <p:nvPr/>
          </p:nvCxnSpPr>
          <p:spPr>
            <a:xfrm flipV="1">
              <a:off x="3234942" y="3353875"/>
              <a:ext cx="762546" cy="1612775"/>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6" name="Elbow Connector 245"/>
            <p:cNvCxnSpPr>
              <a:stCxn id="31" idx="3"/>
              <a:endCxn id="39" idx="1"/>
            </p:cNvCxnSpPr>
            <p:nvPr/>
          </p:nvCxnSpPr>
          <p:spPr>
            <a:xfrm flipV="1">
              <a:off x="3234942" y="3353875"/>
              <a:ext cx="762546" cy="2716616"/>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5" name="Group 9"/>
          <p:cNvGrpSpPr/>
          <p:nvPr/>
        </p:nvGrpSpPr>
        <p:grpSpPr>
          <a:xfrm>
            <a:off x="5521493" y="2304376"/>
            <a:ext cx="1844701" cy="2081138"/>
            <a:chOff x="4084320" y="2743200"/>
            <a:chExt cx="2011680" cy="2144270"/>
          </a:xfrm>
        </p:grpSpPr>
        <p:sp>
          <p:nvSpPr>
            <p:cNvPr id="39" name="Rectangle 38"/>
            <p:cNvSpPr>
              <a:spLocks noChangeAspect="1"/>
            </p:cNvSpPr>
            <p:nvPr/>
          </p:nvSpPr>
          <p:spPr>
            <a:xfrm>
              <a:off x="4084320" y="2743200"/>
              <a:ext cx="2011680" cy="2144270"/>
            </a:xfrm>
            <a:prstGeom prst="rect">
              <a:avLst/>
            </a:prstGeom>
            <a:solidFill>
              <a:srgbClr val="0083CA"/>
            </a:solidFill>
            <a:ln>
              <a:solidFill>
                <a:srgbClr val="0083CA"/>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all" spc="0" normalizeH="0" baseline="0" noProof="0">
                <a:ln>
                  <a:noFill/>
                </a:ln>
                <a:solidFill>
                  <a:srgbClr val="0083CA"/>
                </a:solidFill>
                <a:effectLst/>
                <a:uLnTx/>
                <a:uFillTx/>
                <a:latin typeface="Arial"/>
                <a:ea typeface="+mn-ea"/>
                <a:cs typeface="+mn-cs"/>
              </a:endParaRPr>
            </a:p>
          </p:txBody>
        </p:sp>
        <p:sp>
          <p:nvSpPr>
            <p:cNvPr id="40" name="Rectangle 39"/>
            <p:cNvSpPr/>
            <p:nvPr/>
          </p:nvSpPr>
          <p:spPr>
            <a:xfrm>
              <a:off x="4175760" y="2840667"/>
              <a:ext cx="1828800" cy="1949336"/>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Decision support </a:t>
              </a:r>
            </a:p>
          </p:txBody>
        </p:sp>
        <p:grpSp>
          <p:nvGrpSpPr>
            <p:cNvPr id="224" name="Group 5"/>
            <p:cNvGrpSpPr/>
            <p:nvPr/>
          </p:nvGrpSpPr>
          <p:grpSpPr>
            <a:xfrm>
              <a:off x="4618346" y="3493897"/>
              <a:ext cx="1097280" cy="1154303"/>
              <a:chOff x="4740266" y="3416530"/>
              <a:chExt cx="1097280" cy="1154303"/>
            </a:xfrm>
          </p:grpSpPr>
          <p:sp>
            <p:nvSpPr>
              <p:cNvPr id="42" name="AutoShape 3"/>
              <p:cNvSpPr>
                <a:spLocks noChangeAspect="1" noChangeArrowheads="1" noTextEdit="1"/>
              </p:cNvSpPr>
              <p:nvPr/>
            </p:nvSpPr>
            <p:spPr bwMode="auto">
              <a:xfrm>
                <a:off x="4741219" y="3421483"/>
                <a:ext cx="1095375" cy="114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262"/>
                  </a:solidFill>
                  <a:effectLst/>
                  <a:uLnTx/>
                  <a:uFillTx/>
                  <a:latin typeface="Arial"/>
                  <a:ea typeface="ＭＳ Ｐゴシック" charset="0"/>
                  <a:cs typeface="+mn-cs"/>
                </a:endParaRPr>
              </a:p>
            </p:txBody>
          </p:sp>
          <p:sp>
            <p:nvSpPr>
              <p:cNvPr id="43" name="Freeform 5"/>
              <p:cNvSpPr>
                <a:spLocks/>
              </p:cNvSpPr>
              <p:nvPr/>
            </p:nvSpPr>
            <p:spPr bwMode="auto">
              <a:xfrm>
                <a:off x="4953000" y="3808833"/>
                <a:ext cx="603250" cy="762000"/>
              </a:xfrm>
              <a:custGeom>
                <a:avLst/>
                <a:gdLst>
                  <a:gd name="T0" fmla="*/ 26 w 380"/>
                  <a:gd name="T1" fmla="*/ 470 h 480"/>
                  <a:gd name="T2" fmla="*/ 0 w 380"/>
                  <a:gd name="T3" fmla="*/ 419 h 480"/>
                  <a:gd name="T4" fmla="*/ 2 w 380"/>
                  <a:gd name="T5" fmla="*/ 311 h 480"/>
                  <a:gd name="T6" fmla="*/ 13 w 380"/>
                  <a:gd name="T7" fmla="*/ 284 h 480"/>
                  <a:gd name="T8" fmla="*/ 32 w 380"/>
                  <a:gd name="T9" fmla="*/ 264 h 480"/>
                  <a:gd name="T10" fmla="*/ 59 w 380"/>
                  <a:gd name="T11" fmla="*/ 255 h 480"/>
                  <a:gd name="T12" fmla="*/ 103 w 380"/>
                  <a:gd name="T13" fmla="*/ 255 h 480"/>
                  <a:gd name="T14" fmla="*/ 118 w 380"/>
                  <a:gd name="T15" fmla="*/ 274 h 480"/>
                  <a:gd name="T16" fmla="*/ 112 w 380"/>
                  <a:gd name="T17" fmla="*/ 288 h 480"/>
                  <a:gd name="T18" fmla="*/ 99 w 380"/>
                  <a:gd name="T19" fmla="*/ 293 h 480"/>
                  <a:gd name="T20" fmla="*/ 54 w 380"/>
                  <a:gd name="T21" fmla="*/ 296 h 480"/>
                  <a:gd name="T22" fmla="*/ 46 w 380"/>
                  <a:gd name="T23" fmla="*/ 303 h 480"/>
                  <a:gd name="T24" fmla="*/ 37 w 380"/>
                  <a:gd name="T25" fmla="*/ 328 h 480"/>
                  <a:gd name="T26" fmla="*/ 39 w 380"/>
                  <a:gd name="T27" fmla="*/ 428 h 480"/>
                  <a:gd name="T28" fmla="*/ 55 w 380"/>
                  <a:gd name="T29" fmla="*/ 441 h 480"/>
                  <a:gd name="T30" fmla="*/ 324 w 380"/>
                  <a:gd name="T31" fmla="*/ 441 h 480"/>
                  <a:gd name="T32" fmla="*/ 341 w 380"/>
                  <a:gd name="T33" fmla="*/ 428 h 480"/>
                  <a:gd name="T34" fmla="*/ 342 w 380"/>
                  <a:gd name="T35" fmla="*/ 317 h 480"/>
                  <a:gd name="T36" fmla="*/ 332 w 380"/>
                  <a:gd name="T37" fmla="*/ 298 h 480"/>
                  <a:gd name="T38" fmla="*/ 280 w 380"/>
                  <a:gd name="T39" fmla="*/ 294 h 480"/>
                  <a:gd name="T40" fmla="*/ 238 w 380"/>
                  <a:gd name="T41" fmla="*/ 280 h 480"/>
                  <a:gd name="T42" fmla="*/ 221 w 380"/>
                  <a:gd name="T43" fmla="*/ 250 h 480"/>
                  <a:gd name="T44" fmla="*/ 230 w 380"/>
                  <a:gd name="T45" fmla="*/ 182 h 480"/>
                  <a:gd name="T46" fmla="*/ 235 w 380"/>
                  <a:gd name="T47" fmla="*/ 178 h 480"/>
                  <a:gd name="T48" fmla="*/ 247 w 380"/>
                  <a:gd name="T49" fmla="*/ 165 h 480"/>
                  <a:gd name="T50" fmla="*/ 265 w 380"/>
                  <a:gd name="T51" fmla="*/ 124 h 480"/>
                  <a:gd name="T52" fmla="*/ 265 w 380"/>
                  <a:gd name="T53" fmla="*/ 100 h 480"/>
                  <a:gd name="T54" fmla="*/ 232 w 380"/>
                  <a:gd name="T55" fmla="*/ 50 h 480"/>
                  <a:gd name="T56" fmla="*/ 189 w 380"/>
                  <a:gd name="T57" fmla="*/ 38 h 480"/>
                  <a:gd name="T58" fmla="*/ 146 w 380"/>
                  <a:gd name="T59" fmla="*/ 50 h 480"/>
                  <a:gd name="T60" fmla="*/ 112 w 380"/>
                  <a:gd name="T61" fmla="*/ 107 h 480"/>
                  <a:gd name="T62" fmla="*/ 113 w 380"/>
                  <a:gd name="T63" fmla="*/ 133 h 480"/>
                  <a:gd name="T64" fmla="*/ 135 w 380"/>
                  <a:gd name="T65" fmla="*/ 169 h 480"/>
                  <a:gd name="T66" fmla="*/ 145 w 380"/>
                  <a:gd name="T67" fmla="*/ 181 h 480"/>
                  <a:gd name="T68" fmla="*/ 144 w 380"/>
                  <a:gd name="T69" fmla="*/ 202 h 480"/>
                  <a:gd name="T70" fmla="*/ 123 w 380"/>
                  <a:gd name="T71" fmla="*/ 208 h 480"/>
                  <a:gd name="T72" fmla="*/ 107 w 380"/>
                  <a:gd name="T73" fmla="*/ 196 h 480"/>
                  <a:gd name="T74" fmla="*/ 77 w 380"/>
                  <a:gd name="T75" fmla="*/ 141 h 480"/>
                  <a:gd name="T76" fmla="*/ 74 w 380"/>
                  <a:gd name="T77" fmla="*/ 103 h 480"/>
                  <a:gd name="T78" fmla="*/ 93 w 380"/>
                  <a:gd name="T79" fmla="*/ 50 h 480"/>
                  <a:gd name="T80" fmla="*/ 134 w 380"/>
                  <a:gd name="T81" fmla="*/ 14 h 480"/>
                  <a:gd name="T82" fmla="*/ 189 w 380"/>
                  <a:gd name="T83" fmla="*/ 0 h 480"/>
                  <a:gd name="T84" fmla="*/ 223 w 380"/>
                  <a:gd name="T85" fmla="*/ 5 h 480"/>
                  <a:gd name="T86" fmla="*/ 270 w 380"/>
                  <a:gd name="T87" fmla="*/ 34 h 480"/>
                  <a:gd name="T88" fmla="*/ 299 w 380"/>
                  <a:gd name="T89" fmla="*/ 81 h 480"/>
                  <a:gd name="T90" fmla="*/ 304 w 380"/>
                  <a:gd name="T91" fmla="*/ 115 h 480"/>
                  <a:gd name="T92" fmla="*/ 291 w 380"/>
                  <a:gd name="T93" fmla="*/ 169 h 480"/>
                  <a:gd name="T94" fmla="*/ 266 w 380"/>
                  <a:gd name="T95" fmla="*/ 201 h 480"/>
                  <a:gd name="T96" fmla="*/ 259 w 380"/>
                  <a:gd name="T97" fmla="*/ 242 h 480"/>
                  <a:gd name="T98" fmla="*/ 264 w 380"/>
                  <a:gd name="T99" fmla="*/ 251 h 480"/>
                  <a:gd name="T100" fmla="*/ 280 w 380"/>
                  <a:gd name="T101" fmla="*/ 256 h 480"/>
                  <a:gd name="T102" fmla="*/ 353 w 380"/>
                  <a:gd name="T103" fmla="*/ 266 h 480"/>
                  <a:gd name="T104" fmla="*/ 380 w 380"/>
                  <a:gd name="T105" fmla="*/ 317 h 480"/>
                  <a:gd name="T106" fmla="*/ 375 w 380"/>
                  <a:gd name="T107" fmla="*/ 442 h 480"/>
                  <a:gd name="T108" fmla="*/ 332 w 380"/>
                  <a:gd name="T109" fmla="*/ 47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 h="480">
                    <a:moveTo>
                      <a:pt x="60" y="480"/>
                    </a:moveTo>
                    <a:lnTo>
                      <a:pt x="60" y="480"/>
                    </a:lnTo>
                    <a:lnTo>
                      <a:pt x="48" y="479"/>
                    </a:lnTo>
                    <a:lnTo>
                      <a:pt x="36" y="475"/>
                    </a:lnTo>
                    <a:lnTo>
                      <a:pt x="26" y="470"/>
                    </a:lnTo>
                    <a:lnTo>
                      <a:pt x="17" y="462"/>
                    </a:lnTo>
                    <a:lnTo>
                      <a:pt x="10" y="453"/>
                    </a:lnTo>
                    <a:lnTo>
                      <a:pt x="5" y="442"/>
                    </a:lnTo>
                    <a:lnTo>
                      <a:pt x="1" y="431"/>
                    </a:lnTo>
                    <a:lnTo>
                      <a:pt x="0" y="419"/>
                    </a:lnTo>
                    <a:lnTo>
                      <a:pt x="0" y="419"/>
                    </a:lnTo>
                    <a:lnTo>
                      <a:pt x="0" y="328"/>
                    </a:lnTo>
                    <a:lnTo>
                      <a:pt x="0" y="328"/>
                    </a:lnTo>
                    <a:lnTo>
                      <a:pt x="1" y="320"/>
                    </a:lnTo>
                    <a:lnTo>
                      <a:pt x="2" y="311"/>
                    </a:lnTo>
                    <a:lnTo>
                      <a:pt x="5" y="302"/>
                    </a:lnTo>
                    <a:lnTo>
                      <a:pt x="8" y="293"/>
                    </a:lnTo>
                    <a:lnTo>
                      <a:pt x="8" y="293"/>
                    </a:lnTo>
                    <a:lnTo>
                      <a:pt x="8" y="293"/>
                    </a:lnTo>
                    <a:lnTo>
                      <a:pt x="13" y="284"/>
                    </a:lnTo>
                    <a:lnTo>
                      <a:pt x="19" y="277"/>
                    </a:lnTo>
                    <a:lnTo>
                      <a:pt x="25" y="270"/>
                    </a:lnTo>
                    <a:lnTo>
                      <a:pt x="32" y="264"/>
                    </a:lnTo>
                    <a:lnTo>
                      <a:pt x="32" y="264"/>
                    </a:lnTo>
                    <a:lnTo>
                      <a:pt x="32" y="264"/>
                    </a:lnTo>
                    <a:lnTo>
                      <a:pt x="39" y="260"/>
                    </a:lnTo>
                    <a:lnTo>
                      <a:pt x="45" y="258"/>
                    </a:lnTo>
                    <a:lnTo>
                      <a:pt x="51" y="256"/>
                    </a:lnTo>
                    <a:lnTo>
                      <a:pt x="59" y="255"/>
                    </a:lnTo>
                    <a:lnTo>
                      <a:pt x="59" y="255"/>
                    </a:lnTo>
                    <a:lnTo>
                      <a:pt x="59" y="255"/>
                    </a:lnTo>
                    <a:lnTo>
                      <a:pt x="99" y="255"/>
                    </a:lnTo>
                    <a:lnTo>
                      <a:pt x="99" y="255"/>
                    </a:lnTo>
                    <a:lnTo>
                      <a:pt x="99" y="255"/>
                    </a:lnTo>
                    <a:lnTo>
                      <a:pt x="103" y="255"/>
                    </a:lnTo>
                    <a:lnTo>
                      <a:pt x="106" y="256"/>
                    </a:lnTo>
                    <a:lnTo>
                      <a:pt x="112" y="261"/>
                    </a:lnTo>
                    <a:lnTo>
                      <a:pt x="116" y="266"/>
                    </a:lnTo>
                    <a:lnTo>
                      <a:pt x="117" y="270"/>
                    </a:lnTo>
                    <a:lnTo>
                      <a:pt x="118" y="274"/>
                    </a:lnTo>
                    <a:lnTo>
                      <a:pt x="118" y="274"/>
                    </a:lnTo>
                    <a:lnTo>
                      <a:pt x="118" y="274"/>
                    </a:lnTo>
                    <a:lnTo>
                      <a:pt x="117" y="278"/>
                    </a:lnTo>
                    <a:lnTo>
                      <a:pt x="116" y="282"/>
                    </a:lnTo>
                    <a:lnTo>
                      <a:pt x="112" y="288"/>
                    </a:lnTo>
                    <a:lnTo>
                      <a:pt x="106" y="292"/>
                    </a:lnTo>
                    <a:lnTo>
                      <a:pt x="103" y="293"/>
                    </a:lnTo>
                    <a:lnTo>
                      <a:pt x="99" y="293"/>
                    </a:lnTo>
                    <a:lnTo>
                      <a:pt x="99" y="293"/>
                    </a:lnTo>
                    <a:lnTo>
                      <a:pt x="99" y="293"/>
                    </a:lnTo>
                    <a:lnTo>
                      <a:pt x="59" y="293"/>
                    </a:lnTo>
                    <a:lnTo>
                      <a:pt x="59" y="293"/>
                    </a:lnTo>
                    <a:lnTo>
                      <a:pt x="59" y="293"/>
                    </a:lnTo>
                    <a:lnTo>
                      <a:pt x="56" y="293"/>
                    </a:lnTo>
                    <a:lnTo>
                      <a:pt x="54" y="296"/>
                    </a:lnTo>
                    <a:lnTo>
                      <a:pt x="54" y="296"/>
                    </a:lnTo>
                    <a:lnTo>
                      <a:pt x="54" y="296"/>
                    </a:lnTo>
                    <a:lnTo>
                      <a:pt x="50" y="298"/>
                    </a:lnTo>
                    <a:lnTo>
                      <a:pt x="46" y="303"/>
                    </a:lnTo>
                    <a:lnTo>
                      <a:pt x="46" y="303"/>
                    </a:lnTo>
                    <a:lnTo>
                      <a:pt x="46" y="303"/>
                    </a:lnTo>
                    <a:lnTo>
                      <a:pt x="43" y="309"/>
                    </a:lnTo>
                    <a:lnTo>
                      <a:pt x="40" y="316"/>
                    </a:lnTo>
                    <a:lnTo>
                      <a:pt x="37" y="323"/>
                    </a:lnTo>
                    <a:lnTo>
                      <a:pt x="37" y="328"/>
                    </a:lnTo>
                    <a:lnTo>
                      <a:pt x="37" y="328"/>
                    </a:lnTo>
                    <a:lnTo>
                      <a:pt x="37" y="419"/>
                    </a:lnTo>
                    <a:lnTo>
                      <a:pt x="37" y="419"/>
                    </a:lnTo>
                    <a:lnTo>
                      <a:pt x="37" y="423"/>
                    </a:lnTo>
                    <a:lnTo>
                      <a:pt x="39" y="428"/>
                    </a:lnTo>
                    <a:lnTo>
                      <a:pt x="41" y="432"/>
                    </a:lnTo>
                    <a:lnTo>
                      <a:pt x="44" y="435"/>
                    </a:lnTo>
                    <a:lnTo>
                      <a:pt x="48" y="438"/>
                    </a:lnTo>
                    <a:lnTo>
                      <a:pt x="51" y="440"/>
                    </a:lnTo>
                    <a:lnTo>
                      <a:pt x="55" y="441"/>
                    </a:lnTo>
                    <a:lnTo>
                      <a:pt x="60" y="442"/>
                    </a:lnTo>
                    <a:lnTo>
                      <a:pt x="60" y="442"/>
                    </a:lnTo>
                    <a:lnTo>
                      <a:pt x="319" y="442"/>
                    </a:lnTo>
                    <a:lnTo>
                      <a:pt x="319" y="442"/>
                    </a:lnTo>
                    <a:lnTo>
                      <a:pt x="324" y="441"/>
                    </a:lnTo>
                    <a:lnTo>
                      <a:pt x="328" y="440"/>
                    </a:lnTo>
                    <a:lnTo>
                      <a:pt x="332" y="438"/>
                    </a:lnTo>
                    <a:lnTo>
                      <a:pt x="336" y="435"/>
                    </a:lnTo>
                    <a:lnTo>
                      <a:pt x="338" y="432"/>
                    </a:lnTo>
                    <a:lnTo>
                      <a:pt x="341" y="428"/>
                    </a:lnTo>
                    <a:lnTo>
                      <a:pt x="342" y="423"/>
                    </a:lnTo>
                    <a:lnTo>
                      <a:pt x="342" y="419"/>
                    </a:lnTo>
                    <a:lnTo>
                      <a:pt x="342" y="419"/>
                    </a:lnTo>
                    <a:lnTo>
                      <a:pt x="342" y="317"/>
                    </a:lnTo>
                    <a:lnTo>
                      <a:pt x="342" y="317"/>
                    </a:lnTo>
                    <a:lnTo>
                      <a:pt x="342" y="312"/>
                    </a:lnTo>
                    <a:lnTo>
                      <a:pt x="341" y="308"/>
                    </a:lnTo>
                    <a:lnTo>
                      <a:pt x="338" y="304"/>
                    </a:lnTo>
                    <a:lnTo>
                      <a:pt x="336" y="301"/>
                    </a:lnTo>
                    <a:lnTo>
                      <a:pt x="332" y="298"/>
                    </a:lnTo>
                    <a:lnTo>
                      <a:pt x="328" y="296"/>
                    </a:lnTo>
                    <a:lnTo>
                      <a:pt x="324" y="294"/>
                    </a:lnTo>
                    <a:lnTo>
                      <a:pt x="319" y="294"/>
                    </a:lnTo>
                    <a:lnTo>
                      <a:pt x="319" y="294"/>
                    </a:lnTo>
                    <a:lnTo>
                      <a:pt x="280" y="294"/>
                    </a:lnTo>
                    <a:lnTo>
                      <a:pt x="280" y="294"/>
                    </a:lnTo>
                    <a:lnTo>
                      <a:pt x="270" y="293"/>
                    </a:lnTo>
                    <a:lnTo>
                      <a:pt x="259" y="290"/>
                    </a:lnTo>
                    <a:lnTo>
                      <a:pt x="249" y="287"/>
                    </a:lnTo>
                    <a:lnTo>
                      <a:pt x="238" y="280"/>
                    </a:lnTo>
                    <a:lnTo>
                      <a:pt x="238" y="280"/>
                    </a:lnTo>
                    <a:lnTo>
                      <a:pt x="238" y="280"/>
                    </a:lnTo>
                    <a:lnTo>
                      <a:pt x="231" y="272"/>
                    </a:lnTo>
                    <a:lnTo>
                      <a:pt x="225" y="261"/>
                    </a:lnTo>
                    <a:lnTo>
                      <a:pt x="221" y="250"/>
                    </a:lnTo>
                    <a:lnTo>
                      <a:pt x="219" y="237"/>
                    </a:lnTo>
                    <a:lnTo>
                      <a:pt x="219" y="237"/>
                    </a:lnTo>
                    <a:lnTo>
                      <a:pt x="219" y="187"/>
                    </a:lnTo>
                    <a:lnTo>
                      <a:pt x="230" y="182"/>
                    </a:lnTo>
                    <a:lnTo>
                      <a:pt x="230" y="182"/>
                    </a:lnTo>
                    <a:lnTo>
                      <a:pt x="230" y="182"/>
                    </a:lnTo>
                    <a:lnTo>
                      <a:pt x="231" y="181"/>
                    </a:lnTo>
                    <a:lnTo>
                      <a:pt x="231" y="181"/>
                    </a:lnTo>
                    <a:lnTo>
                      <a:pt x="231" y="181"/>
                    </a:lnTo>
                    <a:lnTo>
                      <a:pt x="235" y="178"/>
                    </a:lnTo>
                    <a:lnTo>
                      <a:pt x="235" y="178"/>
                    </a:lnTo>
                    <a:lnTo>
                      <a:pt x="235" y="178"/>
                    </a:lnTo>
                    <a:lnTo>
                      <a:pt x="241" y="173"/>
                    </a:lnTo>
                    <a:lnTo>
                      <a:pt x="247" y="165"/>
                    </a:lnTo>
                    <a:lnTo>
                      <a:pt x="247" y="165"/>
                    </a:lnTo>
                    <a:lnTo>
                      <a:pt x="247" y="165"/>
                    </a:lnTo>
                    <a:lnTo>
                      <a:pt x="255" y="157"/>
                    </a:lnTo>
                    <a:lnTo>
                      <a:pt x="260" y="145"/>
                    </a:lnTo>
                    <a:lnTo>
                      <a:pt x="265" y="131"/>
                    </a:lnTo>
                    <a:lnTo>
                      <a:pt x="265" y="124"/>
                    </a:lnTo>
                    <a:lnTo>
                      <a:pt x="266" y="115"/>
                    </a:lnTo>
                    <a:lnTo>
                      <a:pt x="266" y="115"/>
                    </a:lnTo>
                    <a:lnTo>
                      <a:pt x="266" y="115"/>
                    </a:lnTo>
                    <a:lnTo>
                      <a:pt x="265" y="107"/>
                    </a:lnTo>
                    <a:lnTo>
                      <a:pt x="265" y="100"/>
                    </a:lnTo>
                    <a:lnTo>
                      <a:pt x="262" y="92"/>
                    </a:lnTo>
                    <a:lnTo>
                      <a:pt x="260" y="85"/>
                    </a:lnTo>
                    <a:lnTo>
                      <a:pt x="252" y="72"/>
                    </a:lnTo>
                    <a:lnTo>
                      <a:pt x="243" y="61"/>
                    </a:lnTo>
                    <a:lnTo>
                      <a:pt x="232" y="50"/>
                    </a:lnTo>
                    <a:lnTo>
                      <a:pt x="219" y="44"/>
                    </a:lnTo>
                    <a:lnTo>
                      <a:pt x="204" y="39"/>
                    </a:lnTo>
                    <a:lnTo>
                      <a:pt x="197" y="38"/>
                    </a:lnTo>
                    <a:lnTo>
                      <a:pt x="189" y="38"/>
                    </a:lnTo>
                    <a:lnTo>
                      <a:pt x="189" y="38"/>
                    </a:lnTo>
                    <a:lnTo>
                      <a:pt x="189" y="38"/>
                    </a:lnTo>
                    <a:lnTo>
                      <a:pt x="182" y="38"/>
                    </a:lnTo>
                    <a:lnTo>
                      <a:pt x="174" y="39"/>
                    </a:lnTo>
                    <a:lnTo>
                      <a:pt x="159" y="44"/>
                    </a:lnTo>
                    <a:lnTo>
                      <a:pt x="146" y="50"/>
                    </a:lnTo>
                    <a:lnTo>
                      <a:pt x="135" y="61"/>
                    </a:lnTo>
                    <a:lnTo>
                      <a:pt x="125" y="72"/>
                    </a:lnTo>
                    <a:lnTo>
                      <a:pt x="118" y="85"/>
                    </a:lnTo>
                    <a:lnTo>
                      <a:pt x="113" y="100"/>
                    </a:lnTo>
                    <a:lnTo>
                      <a:pt x="112" y="107"/>
                    </a:lnTo>
                    <a:lnTo>
                      <a:pt x="112" y="115"/>
                    </a:lnTo>
                    <a:lnTo>
                      <a:pt x="112" y="115"/>
                    </a:lnTo>
                    <a:lnTo>
                      <a:pt x="112" y="115"/>
                    </a:lnTo>
                    <a:lnTo>
                      <a:pt x="112" y="124"/>
                    </a:lnTo>
                    <a:lnTo>
                      <a:pt x="113" y="133"/>
                    </a:lnTo>
                    <a:lnTo>
                      <a:pt x="116" y="140"/>
                    </a:lnTo>
                    <a:lnTo>
                      <a:pt x="120" y="149"/>
                    </a:lnTo>
                    <a:lnTo>
                      <a:pt x="123" y="157"/>
                    </a:lnTo>
                    <a:lnTo>
                      <a:pt x="128" y="163"/>
                    </a:lnTo>
                    <a:lnTo>
                      <a:pt x="135" y="169"/>
                    </a:lnTo>
                    <a:lnTo>
                      <a:pt x="141" y="174"/>
                    </a:lnTo>
                    <a:lnTo>
                      <a:pt x="141" y="174"/>
                    </a:lnTo>
                    <a:lnTo>
                      <a:pt x="141" y="174"/>
                    </a:lnTo>
                    <a:lnTo>
                      <a:pt x="144" y="178"/>
                    </a:lnTo>
                    <a:lnTo>
                      <a:pt x="145" y="181"/>
                    </a:lnTo>
                    <a:lnTo>
                      <a:pt x="147" y="188"/>
                    </a:lnTo>
                    <a:lnTo>
                      <a:pt x="147" y="194"/>
                    </a:lnTo>
                    <a:lnTo>
                      <a:pt x="146" y="198"/>
                    </a:lnTo>
                    <a:lnTo>
                      <a:pt x="144" y="202"/>
                    </a:lnTo>
                    <a:lnTo>
                      <a:pt x="144" y="202"/>
                    </a:lnTo>
                    <a:lnTo>
                      <a:pt x="144" y="202"/>
                    </a:lnTo>
                    <a:lnTo>
                      <a:pt x="141" y="205"/>
                    </a:lnTo>
                    <a:lnTo>
                      <a:pt x="137" y="206"/>
                    </a:lnTo>
                    <a:lnTo>
                      <a:pt x="131" y="208"/>
                    </a:lnTo>
                    <a:lnTo>
                      <a:pt x="123" y="208"/>
                    </a:lnTo>
                    <a:lnTo>
                      <a:pt x="120" y="206"/>
                    </a:lnTo>
                    <a:lnTo>
                      <a:pt x="117" y="205"/>
                    </a:lnTo>
                    <a:lnTo>
                      <a:pt x="117" y="205"/>
                    </a:lnTo>
                    <a:lnTo>
                      <a:pt x="117" y="205"/>
                    </a:lnTo>
                    <a:lnTo>
                      <a:pt x="107" y="196"/>
                    </a:lnTo>
                    <a:lnTo>
                      <a:pt x="99" y="187"/>
                    </a:lnTo>
                    <a:lnTo>
                      <a:pt x="92" y="177"/>
                    </a:lnTo>
                    <a:lnTo>
                      <a:pt x="85" y="165"/>
                    </a:lnTo>
                    <a:lnTo>
                      <a:pt x="80" y="154"/>
                    </a:lnTo>
                    <a:lnTo>
                      <a:pt x="77" y="141"/>
                    </a:lnTo>
                    <a:lnTo>
                      <a:pt x="75" y="129"/>
                    </a:lnTo>
                    <a:lnTo>
                      <a:pt x="74" y="115"/>
                    </a:lnTo>
                    <a:lnTo>
                      <a:pt x="74" y="115"/>
                    </a:lnTo>
                    <a:lnTo>
                      <a:pt x="74" y="115"/>
                    </a:lnTo>
                    <a:lnTo>
                      <a:pt x="74" y="103"/>
                    </a:lnTo>
                    <a:lnTo>
                      <a:pt x="77" y="92"/>
                    </a:lnTo>
                    <a:lnTo>
                      <a:pt x="79" y="81"/>
                    </a:lnTo>
                    <a:lnTo>
                      <a:pt x="83" y="71"/>
                    </a:lnTo>
                    <a:lnTo>
                      <a:pt x="88" y="61"/>
                    </a:lnTo>
                    <a:lnTo>
                      <a:pt x="93" y="50"/>
                    </a:lnTo>
                    <a:lnTo>
                      <a:pt x="101" y="42"/>
                    </a:lnTo>
                    <a:lnTo>
                      <a:pt x="108" y="34"/>
                    </a:lnTo>
                    <a:lnTo>
                      <a:pt x="116" y="26"/>
                    </a:lnTo>
                    <a:lnTo>
                      <a:pt x="125" y="20"/>
                    </a:lnTo>
                    <a:lnTo>
                      <a:pt x="134" y="14"/>
                    </a:lnTo>
                    <a:lnTo>
                      <a:pt x="144" y="9"/>
                    </a:lnTo>
                    <a:lnTo>
                      <a:pt x="155" y="5"/>
                    </a:lnTo>
                    <a:lnTo>
                      <a:pt x="166" y="2"/>
                    </a:lnTo>
                    <a:lnTo>
                      <a:pt x="178" y="0"/>
                    </a:lnTo>
                    <a:lnTo>
                      <a:pt x="189" y="0"/>
                    </a:lnTo>
                    <a:lnTo>
                      <a:pt x="189" y="0"/>
                    </a:lnTo>
                    <a:lnTo>
                      <a:pt x="189" y="0"/>
                    </a:lnTo>
                    <a:lnTo>
                      <a:pt x="200" y="0"/>
                    </a:lnTo>
                    <a:lnTo>
                      <a:pt x="212" y="2"/>
                    </a:lnTo>
                    <a:lnTo>
                      <a:pt x="223" y="5"/>
                    </a:lnTo>
                    <a:lnTo>
                      <a:pt x="233" y="9"/>
                    </a:lnTo>
                    <a:lnTo>
                      <a:pt x="243" y="14"/>
                    </a:lnTo>
                    <a:lnTo>
                      <a:pt x="254" y="20"/>
                    </a:lnTo>
                    <a:lnTo>
                      <a:pt x="262" y="26"/>
                    </a:lnTo>
                    <a:lnTo>
                      <a:pt x="270" y="34"/>
                    </a:lnTo>
                    <a:lnTo>
                      <a:pt x="278" y="42"/>
                    </a:lnTo>
                    <a:lnTo>
                      <a:pt x="284" y="50"/>
                    </a:lnTo>
                    <a:lnTo>
                      <a:pt x="290" y="61"/>
                    </a:lnTo>
                    <a:lnTo>
                      <a:pt x="295" y="71"/>
                    </a:lnTo>
                    <a:lnTo>
                      <a:pt x="299" y="81"/>
                    </a:lnTo>
                    <a:lnTo>
                      <a:pt x="302" y="92"/>
                    </a:lnTo>
                    <a:lnTo>
                      <a:pt x="303" y="103"/>
                    </a:lnTo>
                    <a:lnTo>
                      <a:pt x="304" y="115"/>
                    </a:lnTo>
                    <a:lnTo>
                      <a:pt x="304" y="115"/>
                    </a:lnTo>
                    <a:lnTo>
                      <a:pt x="304" y="115"/>
                    </a:lnTo>
                    <a:lnTo>
                      <a:pt x="303" y="127"/>
                    </a:lnTo>
                    <a:lnTo>
                      <a:pt x="302" y="139"/>
                    </a:lnTo>
                    <a:lnTo>
                      <a:pt x="299" y="150"/>
                    </a:lnTo>
                    <a:lnTo>
                      <a:pt x="295" y="159"/>
                    </a:lnTo>
                    <a:lnTo>
                      <a:pt x="291" y="169"/>
                    </a:lnTo>
                    <a:lnTo>
                      <a:pt x="286" y="177"/>
                    </a:lnTo>
                    <a:lnTo>
                      <a:pt x="276" y="191"/>
                    </a:lnTo>
                    <a:lnTo>
                      <a:pt x="276" y="191"/>
                    </a:lnTo>
                    <a:lnTo>
                      <a:pt x="276" y="191"/>
                    </a:lnTo>
                    <a:lnTo>
                      <a:pt x="266" y="201"/>
                    </a:lnTo>
                    <a:lnTo>
                      <a:pt x="257" y="208"/>
                    </a:lnTo>
                    <a:lnTo>
                      <a:pt x="257" y="208"/>
                    </a:lnTo>
                    <a:lnTo>
                      <a:pt x="257" y="237"/>
                    </a:lnTo>
                    <a:lnTo>
                      <a:pt x="257" y="237"/>
                    </a:lnTo>
                    <a:lnTo>
                      <a:pt x="259" y="242"/>
                    </a:lnTo>
                    <a:lnTo>
                      <a:pt x="260" y="246"/>
                    </a:lnTo>
                    <a:lnTo>
                      <a:pt x="261" y="249"/>
                    </a:lnTo>
                    <a:lnTo>
                      <a:pt x="264" y="251"/>
                    </a:lnTo>
                    <a:lnTo>
                      <a:pt x="264" y="251"/>
                    </a:lnTo>
                    <a:lnTo>
                      <a:pt x="264" y="251"/>
                    </a:lnTo>
                    <a:lnTo>
                      <a:pt x="266" y="253"/>
                    </a:lnTo>
                    <a:lnTo>
                      <a:pt x="270" y="254"/>
                    </a:lnTo>
                    <a:lnTo>
                      <a:pt x="275" y="255"/>
                    </a:lnTo>
                    <a:lnTo>
                      <a:pt x="280" y="256"/>
                    </a:lnTo>
                    <a:lnTo>
                      <a:pt x="280" y="256"/>
                    </a:lnTo>
                    <a:lnTo>
                      <a:pt x="319" y="256"/>
                    </a:lnTo>
                    <a:lnTo>
                      <a:pt x="319" y="256"/>
                    </a:lnTo>
                    <a:lnTo>
                      <a:pt x="332" y="258"/>
                    </a:lnTo>
                    <a:lnTo>
                      <a:pt x="343" y="260"/>
                    </a:lnTo>
                    <a:lnTo>
                      <a:pt x="353" y="266"/>
                    </a:lnTo>
                    <a:lnTo>
                      <a:pt x="362" y="274"/>
                    </a:lnTo>
                    <a:lnTo>
                      <a:pt x="370" y="283"/>
                    </a:lnTo>
                    <a:lnTo>
                      <a:pt x="375" y="293"/>
                    </a:lnTo>
                    <a:lnTo>
                      <a:pt x="379" y="304"/>
                    </a:lnTo>
                    <a:lnTo>
                      <a:pt x="380" y="317"/>
                    </a:lnTo>
                    <a:lnTo>
                      <a:pt x="380" y="317"/>
                    </a:lnTo>
                    <a:lnTo>
                      <a:pt x="380" y="419"/>
                    </a:lnTo>
                    <a:lnTo>
                      <a:pt x="380" y="419"/>
                    </a:lnTo>
                    <a:lnTo>
                      <a:pt x="379" y="431"/>
                    </a:lnTo>
                    <a:lnTo>
                      <a:pt x="375" y="442"/>
                    </a:lnTo>
                    <a:lnTo>
                      <a:pt x="370" y="453"/>
                    </a:lnTo>
                    <a:lnTo>
                      <a:pt x="362" y="462"/>
                    </a:lnTo>
                    <a:lnTo>
                      <a:pt x="353" y="470"/>
                    </a:lnTo>
                    <a:lnTo>
                      <a:pt x="343" y="475"/>
                    </a:lnTo>
                    <a:lnTo>
                      <a:pt x="332" y="479"/>
                    </a:lnTo>
                    <a:lnTo>
                      <a:pt x="319" y="480"/>
                    </a:lnTo>
                    <a:lnTo>
                      <a:pt x="319" y="480"/>
                    </a:lnTo>
                    <a:lnTo>
                      <a:pt x="60" y="480"/>
                    </a:lnTo>
                    <a:lnTo>
                      <a:pt x="60" y="480"/>
                    </a:lnTo>
                    <a:close/>
                  </a:path>
                </a:pathLst>
              </a:custGeom>
              <a:solidFill>
                <a:srgbClr val="26226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grpSp>
            <p:nvGrpSpPr>
              <p:cNvPr id="225" name="Group 3"/>
              <p:cNvGrpSpPr/>
              <p:nvPr/>
            </p:nvGrpSpPr>
            <p:grpSpPr>
              <a:xfrm flipH="1">
                <a:off x="4740266" y="3416530"/>
                <a:ext cx="1097280" cy="720725"/>
                <a:chOff x="4158479" y="5024622"/>
                <a:chExt cx="1095375" cy="720725"/>
              </a:xfrm>
            </p:grpSpPr>
            <p:sp>
              <p:nvSpPr>
                <p:cNvPr id="105" name="Freeform 6"/>
                <p:cNvSpPr>
                  <a:spLocks/>
                </p:cNvSpPr>
                <p:nvPr/>
              </p:nvSpPr>
              <p:spPr bwMode="auto">
                <a:xfrm>
                  <a:off x="4158479" y="5505635"/>
                  <a:ext cx="336550" cy="211138"/>
                </a:xfrm>
                <a:custGeom>
                  <a:avLst/>
                  <a:gdLst>
                    <a:gd name="T0" fmla="*/ 10 w 212"/>
                    <a:gd name="T1" fmla="*/ 68 h 133"/>
                    <a:gd name="T2" fmla="*/ 10 w 212"/>
                    <a:gd name="T3" fmla="*/ 68 h 133"/>
                    <a:gd name="T4" fmla="*/ 8 w 212"/>
                    <a:gd name="T5" fmla="*/ 66 h 133"/>
                    <a:gd name="T6" fmla="*/ 5 w 212"/>
                    <a:gd name="T7" fmla="*/ 63 h 133"/>
                    <a:gd name="T8" fmla="*/ 1 w 212"/>
                    <a:gd name="T9" fmla="*/ 57 h 133"/>
                    <a:gd name="T10" fmla="*/ 0 w 212"/>
                    <a:gd name="T11" fmla="*/ 50 h 133"/>
                    <a:gd name="T12" fmla="*/ 1 w 212"/>
                    <a:gd name="T13" fmla="*/ 46 h 133"/>
                    <a:gd name="T14" fmla="*/ 3 w 212"/>
                    <a:gd name="T15" fmla="*/ 42 h 133"/>
                    <a:gd name="T16" fmla="*/ 3 w 212"/>
                    <a:gd name="T17" fmla="*/ 42 h 133"/>
                    <a:gd name="T18" fmla="*/ 3 w 212"/>
                    <a:gd name="T19" fmla="*/ 42 h 133"/>
                    <a:gd name="T20" fmla="*/ 5 w 212"/>
                    <a:gd name="T21" fmla="*/ 39 h 133"/>
                    <a:gd name="T22" fmla="*/ 8 w 212"/>
                    <a:gd name="T23" fmla="*/ 37 h 133"/>
                    <a:gd name="T24" fmla="*/ 14 w 212"/>
                    <a:gd name="T25" fmla="*/ 33 h 133"/>
                    <a:gd name="T26" fmla="*/ 21 w 212"/>
                    <a:gd name="T27" fmla="*/ 32 h 133"/>
                    <a:gd name="T28" fmla="*/ 24 w 212"/>
                    <a:gd name="T29" fmla="*/ 33 h 133"/>
                    <a:gd name="T30" fmla="*/ 28 w 212"/>
                    <a:gd name="T31" fmla="*/ 34 h 133"/>
                    <a:gd name="T32" fmla="*/ 28 w 212"/>
                    <a:gd name="T33" fmla="*/ 34 h 133"/>
                    <a:gd name="T34" fmla="*/ 124 w 212"/>
                    <a:gd name="T35" fmla="*/ 84 h 133"/>
                    <a:gd name="T36" fmla="*/ 178 w 212"/>
                    <a:gd name="T37" fmla="*/ 8 h 133"/>
                    <a:gd name="T38" fmla="*/ 178 w 212"/>
                    <a:gd name="T39" fmla="*/ 8 h 133"/>
                    <a:gd name="T40" fmla="*/ 178 w 212"/>
                    <a:gd name="T41" fmla="*/ 8 h 133"/>
                    <a:gd name="T42" fmla="*/ 181 w 212"/>
                    <a:gd name="T43" fmla="*/ 5 h 133"/>
                    <a:gd name="T44" fmla="*/ 183 w 212"/>
                    <a:gd name="T45" fmla="*/ 3 h 133"/>
                    <a:gd name="T46" fmla="*/ 191 w 212"/>
                    <a:gd name="T47" fmla="*/ 0 h 133"/>
                    <a:gd name="T48" fmla="*/ 197 w 212"/>
                    <a:gd name="T49" fmla="*/ 2 h 133"/>
                    <a:gd name="T50" fmla="*/ 201 w 212"/>
                    <a:gd name="T51" fmla="*/ 2 h 133"/>
                    <a:gd name="T52" fmla="*/ 205 w 212"/>
                    <a:gd name="T53" fmla="*/ 4 h 133"/>
                    <a:gd name="T54" fmla="*/ 205 w 212"/>
                    <a:gd name="T55" fmla="*/ 4 h 133"/>
                    <a:gd name="T56" fmla="*/ 205 w 212"/>
                    <a:gd name="T57" fmla="*/ 4 h 133"/>
                    <a:gd name="T58" fmla="*/ 207 w 212"/>
                    <a:gd name="T59" fmla="*/ 7 h 133"/>
                    <a:gd name="T60" fmla="*/ 210 w 212"/>
                    <a:gd name="T61" fmla="*/ 9 h 133"/>
                    <a:gd name="T62" fmla="*/ 212 w 212"/>
                    <a:gd name="T63" fmla="*/ 17 h 133"/>
                    <a:gd name="T64" fmla="*/ 212 w 212"/>
                    <a:gd name="T65" fmla="*/ 23 h 133"/>
                    <a:gd name="T66" fmla="*/ 211 w 212"/>
                    <a:gd name="T67" fmla="*/ 27 h 133"/>
                    <a:gd name="T68" fmla="*/ 209 w 212"/>
                    <a:gd name="T69" fmla="*/ 31 h 133"/>
                    <a:gd name="T70" fmla="*/ 209 w 212"/>
                    <a:gd name="T71" fmla="*/ 31 h 133"/>
                    <a:gd name="T72" fmla="*/ 136 w 212"/>
                    <a:gd name="T73" fmla="*/ 133 h 133"/>
                    <a:gd name="T74" fmla="*/ 10 w 212"/>
                    <a:gd name="T75" fmla="*/ 68 h 133"/>
                    <a:gd name="T76" fmla="*/ 10 w 212"/>
                    <a:gd name="T77" fmla="*/ 6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33">
                      <a:moveTo>
                        <a:pt x="10" y="68"/>
                      </a:moveTo>
                      <a:lnTo>
                        <a:pt x="10" y="68"/>
                      </a:lnTo>
                      <a:lnTo>
                        <a:pt x="8" y="66"/>
                      </a:lnTo>
                      <a:lnTo>
                        <a:pt x="5" y="63"/>
                      </a:lnTo>
                      <a:lnTo>
                        <a:pt x="1" y="57"/>
                      </a:lnTo>
                      <a:lnTo>
                        <a:pt x="0" y="50"/>
                      </a:lnTo>
                      <a:lnTo>
                        <a:pt x="1" y="46"/>
                      </a:lnTo>
                      <a:lnTo>
                        <a:pt x="3" y="42"/>
                      </a:lnTo>
                      <a:lnTo>
                        <a:pt x="3" y="42"/>
                      </a:lnTo>
                      <a:lnTo>
                        <a:pt x="3" y="42"/>
                      </a:lnTo>
                      <a:lnTo>
                        <a:pt x="5" y="39"/>
                      </a:lnTo>
                      <a:lnTo>
                        <a:pt x="8" y="37"/>
                      </a:lnTo>
                      <a:lnTo>
                        <a:pt x="14" y="33"/>
                      </a:lnTo>
                      <a:lnTo>
                        <a:pt x="21" y="32"/>
                      </a:lnTo>
                      <a:lnTo>
                        <a:pt x="24" y="33"/>
                      </a:lnTo>
                      <a:lnTo>
                        <a:pt x="28" y="34"/>
                      </a:lnTo>
                      <a:lnTo>
                        <a:pt x="28" y="34"/>
                      </a:lnTo>
                      <a:lnTo>
                        <a:pt x="124" y="84"/>
                      </a:lnTo>
                      <a:lnTo>
                        <a:pt x="178" y="8"/>
                      </a:lnTo>
                      <a:lnTo>
                        <a:pt x="178" y="8"/>
                      </a:lnTo>
                      <a:lnTo>
                        <a:pt x="178" y="8"/>
                      </a:lnTo>
                      <a:lnTo>
                        <a:pt x="181" y="5"/>
                      </a:lnTo>
                      <a:lnTo>
                        <a:pt x="183" y="3"/>
                      </a:lnTo>
                      <a:lnTo>
                        <a:pt x="191" y="0"/>
                      </a:lnTo>
                      <a:lnTo>
                        <a:pt x="197" y="2"/>
                      </a:lnTo>
                      <a:lnTo>
                        <a:pt x="201" y="2"/>
                      </a:lnTo>
                      <a:lnTo>
                        <a:pt x="205" y="4"/>
                      </a:lnTo>
                      <a:lnTo>
                        <a:pt x="205" y="4"/>
                      </a:lnTo>
                      <a:lnTo>
                        <a:pt x="205" y="4"/>
                      </a:lnTo>
                      <a:lnTo>
                        <a:pt x="207" y="7"/>
                      </a:lnTo>
                      <a:lnTo>
                        <a:pt x="210" y="9"/>
                      </a:lnTo>
                      <a:lnTo>
                        <a:pt x="212" y="17"/>
                      </a:lnTo>
                      <a:lnTo>
                        <a:pt x="212" y="23"/>
                      </a:lnTo>
                      <a:lnTo>
                        <a:pt x="211" y="27"/>
                      </a:lnTo>
                      <a:lnTo>
                        <a:pt x="209" y="31"/>
                      </a:lnTo>
                      <a:lnTo>
                        <a:pt x="209" y="31"/>
                      </a:lnTo>
                      <a:lnTo>
                        <a:pt x="136" y="133"/>
                      </a:lnTo>
                      <a:lnTo>
                        <a:pt x="10" y="68"/>
                      </a:lnTo>
                      <a:lnTo>
                        <a:pt x="10" y="68"/>
                      </a:lnTo>
                      <a:close/>
                    </a:path>
                  </a:pathLst>
                </a:custGeom>
                <a:solidFill>
                  <a:srgbClr val="0083C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sp>
              <p:nvSpPr>
                <p:cNvPr id="106" name="Freeform 7"/>
                <p:cNvSpPr>
                  <a:spLocks/>
                </p:cNvSpPr>
                <p:nvPr/>
              </p:nvSpPr>
              <p:spPr bwMode="auto">
                <a:xfrm>
                  <a:off x="4282304" y="5024622"/>
                  <a:ext cx="971550" cy="720725"/>
                </a:xfrm>
                <a:custGeom>
                  <a:avLst/>
                  <a:gdLst>
                    <a:gd name="T0" fmla="*/ 525 w 612"/>
                    <a:gd name="T1" fmla="*/ 447 h 454"/>
                    <a:gd name="T2" fmla="*/ 521 w 612"/>
                    <a:gd name="T3" fmla="*/ 430 h 454"/>
                    <a:gd name="T4" fmla="*/ 525 w 612"/>
                    <a:gd name="T5" fmla="*/ 423 h 454"/>
                    <a:gd name="T6" fmla="*/ 527 w 612"/>
                    <a:gd name="T7" fmla="*/ 419 h 454"/>
                    <a:gd name="T8" fmla="*/ 548 w 612"/>
                    <a:gd name="T9" fmla="*/ 388 h 454"/>
                    <a:gd name="T10" fmla="*/ 567 w 612"/>
                    <a:gd name="T11" fmla="*/ 337 h 454"/>
                    <a:gd name="T12" fmla="*/ 574 w 612"/>
                    <a:gd name="T13" fmla="*/ 282 h 454"/>
                    <a:gd name="T14" fmla="*/ 573 w 612"/>
                    <a:gd name="T15" fmla="*/ 258 h 454"/>
                    <a:gd name="T16" fmla="*/ 553 w 612"/>
                    <a:gd name="T17" fmla="*/ 187 h 454"/>
                    <a:gd name="T18" fmla="*/ 513 w 612"/>
                    <a:gd name="T19" fmla="*/ 128 h 454"/>
                    <a:gd name="T20" fmla="*/ 496 w 612"/>
                    <a:gd name="T21" fmla="*/ 110 h 454"/>
                    <a:gd name="T22" fmla="*/ 434 w 612"/>
                    <a:gd name="T23" fmla="*/ 68 h 454"/>
                    <a:gd name="T24" fmla="*/ 361 w 612"/>
                    <a:gd name="T25" fmla="*/ 43 h 454"/>
                    <a:gd name="T26" fmla="*/ 306 w 612"/>
                    <a:gd name="T27" fmla="*/ 38 h 454"/>
                    <a:gd name="T28" fmla="*/ 252 w 612"/>
                    <a:gd name="T29" fmla="*/ 43 h 454"/>
                    <a:gd name="T30" fmla="*/ 179 w 612"/>
                    <a:gd name="T31" fmla="*/ 68 h 454"/>
                    <a:gd name="T32" fmla="*/ 117 w 612"/>
                    <a:gd name="T33" fmla="*/ 110 h 454"/>
                    <a:gd name="T34" fmla="*/ 99 w 612"/>
                    <a:gd name="T35" fmla="*/ 128 h 454"/>
                    <a:gd name="T36" fmla="*/ 60 w 612"/>
                    <a:gd name="T37" fmla="*/ 187 h 454"/>
                    <a:gd name="T38" fmla="*/ 40 w 612"/>
                    <a:gd name="T39" fmla="*/ 258 h 454"/>
                    <a:gd name="T40" fmla="*/ 38 w 612"/>
                    <a:gd name="T41" fmla="*/ 282 h 454"/>
                    <a:gd name="T42" fmla="*/ 50 w 612"/>
                    <a:gd name="T43" fmla="*/ 351 h 454"/>
                    <a:gd name="T44" fmla="*/ 57 w 612"/>
                    <a:gd name="T45" fmla="*/ 373 h 454"/>
                    <a:gd name="T46" fmla="*/ 60 w 612"/>
                    <a:gd name="T47" fmla="*/ 380 h 454"/>
                    <a:gd name="T48" fmla="*/ 51 w 612"/>
                    <a:gd name="T49" fmla="*/ 395 h 454"/>
                    <a:gd name="T50" fmla="*/ 48 w 612"/>
                    <a:gd name="T51" fmla="*/ 398 h 454"/>
                    <a:gd name="T52" fmla="*/ 33 w 612"/>
                    <a:gd name="T53" fmla="*/ 398 h 454"/>
                    <a:gd name="T54" fmla="*/ 23 w 612"/>
                    <a:gd name="T55" fmla="*/ 388 h 454"/>
                    <a:gd name="T56" fmla="*/ 13 w 612"/>
                    <a:gd name="T57" fmla="*/ 363 h 454"/>
                    <a:gd name="T58" fmla="*/ 0 w 612"/>
                    <a:gd name="T59" fmla="*/ 282 h 454"/>
                    <a:gd name="T60" fmla="*/ 2 w 612"/>
                    <a:gd name="T61" fmla="*/ 268 h 454"/>
                    <a:gd name="T62" fmla="*/ 7 w 612"/>
                    <a:gd name="T63" fmla="*/ 225 h 454"/>
                    <a:gd name="T64" fmla="*/ 24 w 612"/>
                    <a:gd name="T65" fmla="*/ 172 h 454"/>
                    <a:gd name="T66" fmla="*/ 71 w 612"/>
                    <a:gd name="T67" fmla="*/ 102 h 454"/>
                    <a:gd name="T68" fmla="*/ 91 w 612"/>
                    <a:gd name="T69" fmla="*/ 82 h 454"/>
                    <a:gd name="T70" fmla="*/ 161 w 612"/>
                    <a:gd name="T71" fmla="*/ 34 h 454"/>
                    <a:gd name="T72" fmla="*/ 246 w 612"/>
                    <a:gd name="T73" fmla="*/ 5 h 454"/>
                    <a:gd name="T74" fmla="*/ 306 w 612"/>
                    <a:gd name="T75" fmla="*/ 0 h 454"/>
                    <a:gd name="T76" fmla="*/ 368 w 612"/>
                    <a:gd name="T77" fmla="*/ 5 h 454"/>
                    <a:gd name="T78" fmla="*/ 452 w 612"/>
                    <a:gd name="T79" fmla="*/ 34 h 454"/>
                    <a:gd name="T80" fmla="*/ 522 w 612"/>
                    <a:gd name="T81" fmla="*/ 82 h 454"/>
                    <a:gd name="T82" fmla="*/ 541 w 612"/>
                    <a:gd name="T83" fmla="*/ 102 h 454"/>
                    <a:gd name="T84" fmla="*/ 588 w 612"/>
                    <a:gd name="T85" fmla="*/ 172 h 454"/>
                    <a:gd name="T86" fmla="*/ 606 w 612"/>
                    <a:gd name="T87" fmla="*/ 225 h 454"/>
                    <a:gd name="T88" fmla="*/ 611 w 612"/>
                    <a:gd name="T89" fmla="*/ 268 h 454"/>
                    <a:gd name="T90" fmla="*/ 612 w 612"/>
                    <a:gd name="T91" fmla="*/ 282 h 454"/>
                    <a:gd name="T92" fmla="*/ 603 w 612"/>
                    <a:gd name="T93" fmla="*/ 346 h 454"/>
                    <a:gd name="T94" fmla="*/ 580 w 612"/>
                    <a:gd name="T95" fmla="*/ 406 h 454"/>
                    <a:gd name="T96" fmla="*/ 558 w 612"/>
                    <a:gd name="T97" fmla="*/ 442 h 454"/>
                    <a:gd name="T98" fmla="*/ 554 w 612"/>
                    <a:gd name="T99" fmla="*/ 446 h 454"/>
                    <a:gd name="T100" fmla="*/ 548 w 612"/>
                    <a:gd name="T101" fmla="*/ 452 h 454"/>
                    <a:gd name="T102" fmla="*/ 540 w 612"/>
                    <a:gd name="T103" fmla="*/ 454 h 454"/>
                    <a:gd name="T104" fmla="*/ 527 w 612"/>
                    <a:gd name="T105" fmla="*/ 45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2" h="454">
                      <a:moveTo>
                        <a:pt x="527" y="450"/>
                      </a:moveTo>
                      <a:lnTo>
                        <a:pt x="527" y="450"/>
                      </a:lnTo>
                      <a:lnTo>
                        <a:pt x="525" y="447"/>
                      </a:lnTo>
                      <a:lnTo>
                        <a:pt x="522" y="445"/>
                      </a:lnTo>
                      <a:lnTo>
                        <a:pt x="521" y="437"/>
                      </a:lnTo>
                      <a:lnTo>
                        <a:pt x="521" y="430"/>
                      </a:lnTo>
                      <a:lnTo>
                        <a:pt x="522" y="427"/>
                      </a:lnTo>
                      <a:lnTo>
                        <a:pt x="525" y="423"/>
                      </a:lnTo>
                      <a:lnTo>
                        <a:pt x="525" y="423"/>
                      </a:lnTo>
                      <a:lnTo>
                        <a:pt x="525" y="423"/>
                      </a:lnTo>
                      <a:lnTo>
                        <a:pt x="527" y="419"/>
                      </a:lnTo>
                      <a:lnTo>
                        <a:pt x="527" y="419"/>
                      </a:lnTo>
                      <a:lnTo>
                        <a:pt x="527" y="419"/>
                      </a:lnTo>
                      <a:lnTo>
                        <a:pt x="537" y="404"/>
                      </a:lnTo>
                      <a:lnTo>
                        <a:pt x="548" y="388"/>
                      </a:lnTo>
                      <a:lnTo>
                        <a:pt x="555" y="371"/>
                      </a:lnTo>
                      <a:lnTo>
                        <a:pt x="561" y="355"/>
                      </a:lnTo>
                      <a:lnTo>
                        <a:pt x="567" y="337"/>
                      </a:lnTo>
                      <a:lnTo>
                        <a:pt x="570" y="320"/>
                      </a:lnTo>
                      <a:lnTo>
                        <a:pt x="573" y="301"/>
                      </a:lnTo>
                      <a:lnTo>
                        <a:pt x="574" y="282"/>
                      </a:lnTo>
                      <a:lnTo>
                        <a:pt x="574" y="282"/>
                      </a:lnTo>
                      <a:lnTo>
                        <a:pt x="574" y="282"/>
                      </a:lnTo>
                      <a:lnTo>
                        <a:pt x="573" y="258"/>
                      </a:lnTo>
                      <a:lnTo>
                        <a:pt x="569" y="232"/>
                      </a:lnTo>
                      <a:lnTo>
                        <a:pt x="561" y="210"/>
                      </a:lnTo>
                      <a:lnTo>
                        <a:pt x="553" y="187"/>
                      </a:lnTo>
                      <a:lnTo>
                        <a:pt x="542" y="167"/>
                      </a:lnTo>
                      <a:lnTo>
                        <a:pt x="529" y="147"/>
                      </a:lnTo>
                      <a:lnTo>
                        <a:pt x="513" y="128"/>
                      </a:lnTo>
                      <a:lnTo>
                        <a:pt x="496" y="110"/>
                      </a:lnTo>
                      <a:lnTo>
                        <a:pt x="496" y="110"/>
                      </a:lnTo>
                      <a:lnTo>
                        <a:pt x="496" y="110"/>
                      </a:lnTo>
                      <a:lnTo>
                        <a:pt x="477" y="94"/>
                      </a:lnTo>
                      <a:lnTo>
                        <a:pt x="457" y="80"/>
                      </a:lnTo>
                      <a:lnTo>
                        <a:pt x="434" y="68"/>
                      </a:lnTo>
                      <a:lnTo>
                        <a:pt x="411" y="57"/>
                      </a:lnTo>
                      <a:lnTo>
                        <a:pt x="386" y="49"/>
                      </a:lnTo>
                      <a:lnTo>
                        <a:pt x="361" y="43"/>
                      </a:lnTo>
                      <a:lnTo>
                        <a:pt x="334" y="39"/>
                      </a:lnTo>
                      <a:lnTo>
                        <a:pt x="306" y="38"/>
                      </a:lnTo>
                      <a:lnTo>
                        <a:pt x="306" y="38"/>
                      </a:lnTo>
                      <a:lnTo>
                        <a:pt x="306" y="38"/>
                      </a:lnTo>
                      <a:lnTo>
                        <a:pt x="278" y="39"/>
                      </a:lnTo>
                      <a:lnTo>
                        <a:pt x="252" y="43"/>
                      </a:lnTo>
                      <a:lnTo>
                        <a:pt x="227" y="49"/>
                      </a:lnTo>
                      <a:lnTo>
                        <a:pt x="201" y="57"/>
                      </a:lnTo>
                      <a:lnTo>
                        <a:pt x="179" y="68"/>
                      </a:lnTo>
                      <a:lnTo>
                        <a:pt x="156" y="80"/>
                      </a:lnTo>
                      <a:lnTo>
                        <a:pt x="136" y="94"/>
                      </a:lnTo>
                      <a:lnTo>
                        <a:pt x="117" y="110"/>
                      </a:lnTo>
                      <a:lnTo>
                        <a:pt x="117" y="110"/>
                      </a:lnTo>
                      <a:lnTo>
                        <a:pt x="117" y="110"/>
                      </a:lnTo>
                      <a:lnTo>
                        <a:pt x="99" y="128"/>
                      </a:lnTo>
                      <a:lnTo>
                        <a:pt x="84" y="147"/>
                      </a:lnTo>
                      <a:lnTo>
                        <a:pt x="71" y="167"/>
                      </a:lnTo>
                      <a:lnTo>
                        <a:pt x="60" y="187"/>
                      </a:lnTo>
                      <a:lnTo>
                        <a:pt x="51" y="210"/>
                      </a:lnTo>
                      <a:lnTo>
                        <a:pt x="45" y="232"/>
                      </a:lnTo>
                      <a:lnTo>
                        <a:pt x="40" y="258"/>
                      </a:lnTo>
                      <a:lnTo>
                        <a:pt x="38" y="282"/>
                      </a:lnTo>
                      <a:lnTo>
                        <a:pt x="38" y="282"/>
                      </a:lnTo>
                      <a:lnTo>
                        <a:pt x="38" y="282"/>
                      </a:lnTo>
                      <a:lnTo>
                        <a:pt x="40" y="306"/>
                      </a:lnTo>
                      <a:lnTo>
                        <a:pt x="43" y="329"/>
                      </a:lnTo>
                      <a:lnTo>
                        <a:pt x="50" y="351"/>
                      </a:lnTo>
                      <a:lnTo>
                        <a:pt x="57" y="373"/>
                      </a:lnTo>
                      <a:lnTo>
                        <a:pt x="57" y="373"/>
                      </a:lnTo>
                      <a:lnTo>
                        <a:pt x="57" y="373"/>
                      </a:lnTo>
                      <a:lnTo>
                        <a:pt x="57" y="373"/>
                      </a:lnTo>
                      <a:lnTo>
                        <a:pt x="58" y="377"/>
                      </a:lnTo>
                      <a:lnTo>
                        <a:pt x="60" y="380"/>
                      </a:lnTo>
                      <a:lnTo>
                        <a:pt x="58" y="387"/>
                      </a:lnTo>
                      <a:lnTo>
                        <a:pt x="55" y="393"/>
                      </a:lnTo>
                      <a:lnTo>
                        <a:pt x="51" y="395"/>
                      </a:lnTo>
                      <a:lnTo>
                        <a:pt x="48" y="398"/>
                      </a:lnTo>
                      <a:lnTo>
                        <a:pt x="48" y="398"/>
                      </a:lnTo>
                      <a:lnTo>
                        <a:pt x="48" y="398"/>
                      </a:lnTo>
                      <a:lnTo>
                        <a:pt x="45" y="399"/>
                      </a:lnTo>
                      <a:lnTo>
                        <a:pt x="41" y="399"/>
                      </a:lnTo>
                      <a:lnTo>
                        <a:pt x="33" y="398"/>
                      </a:lnTo>
                      <a:lnTo>
                        <a:pt x="27" y="394"/>
                      </a:lnTo>
                      <a:lnTo>
                        <a:pt x="24" y="392"/>
                      </a:lnTo>
                      <a:lnTo>
                        <a:pt x="23" y="388"/>
                      </a:lnTo>
                      <a:lnTo>
                        <a:pt x="23" y="388"/>
                      </a:lnTo>
                      <a:lnTo>
                        <a:pt x="23" y="388"/>
                      </a:lnTo>
                      <a:lnTo>
                        <a:pt x="13" y="363"/>
                      </a:lnTo>
                      <a:lnTo>
                        <a:pt x="7" y="337"/>
                      </a:lnTo>
                      <a:lnTo>
                        <a:pt x="2" y="310"/>
                      </a:lnTo>
                      <a:lnTo>
                        <a:pt x="0" y="282"/>
                      </a:lnTo>
                      <a:lnTo>
                        <a:pt x="0" y="282"/>
                      </a:lnTo>
                      <a:lnTo>
                        <a:pt x="0" y="282"/>
                      </a:lnTo>
                      <a:lnTo>
                        <a:pt x="2" y="268"/>
                      </a:lnTo>
                      <a:lnTo>
                        <a:pt x="3" y="253"/>
                      </a:lnTo>
                      <a:lnTo>
                        <a:pt x="4" y="239"/>
                      </a:lnTo>
                      <a:lnTo>
                        <a:pt x="7" y="225"/>
                      </a:lnTo>
                      <a:lnTo>
                        <a:pt x="10" y="211"/>
                      </a:lnTo>
                      <a:lnTo>
                        <a:pt x="14" y="197"/>
                      </a:lnTo>
                      <a:lnTo>
                        <a:pt x="24" y="172"/>
                      </a:lnTo>
                      <a:lnTo>
                        <a:pt x="38" y="147"/>
                      </a:lnTo>
                      <a:lnTo>
                        <a:pt x="53" y="124"/>
                      </a:lnTo>
                      <a:lnTo>
                        <a:pt x="71" y="102"/>
                      </a:lnTo>
                      <a:lnTo>
                        <a:pt x="91" y="82"/>
                      </a:lnTo>
                      <a:lnTo>
                        <a:pt x="91" y="82"/>
                      </a:lnTo>
                      <a:lnTo>
                        <a:pt x="91" y="82"/>
                      </a:lnTo>
                      <a:lnTo>
                        <a:pt x="113" y="64"/>
                      </a:lnTo>
                      <a:lnTo>
                        <a:pt x="136" y="48"/>
                      </a:lnTo>
                      <a:lnTo>
                        <a:pt x="161" y="34"/>
                      </a:lnTo>
                      <a:lnTo>
                        <a:pt x="187" y="21"/>
                      </a:lnTo>
                      <a:lnTo>
                        <a:pt x="215" y="13"/>
                      </a:lnTo>
                      <a:lnTo>
                        <a:pt x="246" y="5"/>
                      </a:lnTo>
                      <a:lnTo>
                        <a:pt x="275" y="1"/>
                      </a:lnTo>
                      <a:lnTo>
                        <a:pt x="306" y="0"/>
                      </a:lnTo>
                      <a:lnTo>
                        <a:pt x="306" y="0"/>
                      </a:lnTo>
                      <a:lnTo>
                        <a:pt x="306" y="0"/>
                      </a:lnTo>
                      <a:lnTo>
                        <a:pt x="338" y="1"/>
                      </a:lnTo>
                      <a:lnTo>
                        <a:pt x="368" y="5"/>
                      </a:lnTo>
                      <a:lnTo>
                        <a:pt x="397" y="13"/>
                      </a:lnTo>
                      <a:lnTo>
                        <a:pt x="425" y="21"/>
                      </a:lnTo>
                      <a:lnTo>
                        <a:pt x="452" y="34"/>
                      </a:lnTo>
                      <a:lnTo>
                        <a:pt x="477" y="48"/>
                      </a:lnTo>
                      <a:lnTo>
                        <a:pt x="500" y="64"/>
                      </a:lnTo>
                      <a:lnTo>
                        <a:pt x="522" y="82"/>
                      </a:lnTo>
                      <a:lnTo>
                        <a:pt x="522" y="82"/>
                      </a:lnTo>
                      <a:lnTo>
                        <a:pt x="522" y="82"/>
                      </a:lnTo>
                      <a:lnTo>
                        <a:pt x="541" y="102"/>
                      </a:lnTo>
                      <a:lnTo>
                        <a:pt x="559" y="124"/>
                      </a:lnTo>
                      <a:lnTo>
                        <a:pt x="574" y="147"/>
                      </a:lnTo>
                      <a:lnTo>
                        <a:pt x="588" y="172"/>
                      </a:lnTo>
                      <a:lnTo>
                        <a:pt x="598" y="197"/>
                      </a:lnTo>
                      <a:lnTo>
                        <a:pt x="602" y="211"/>
                      </a:lnTo>
                      <a:lnTo>
                        <a:pt x="606" y="225"/>
                      </a:lnTo>
                      <a:lnTo>
                        <a:pt x="608" y="239"/>
                      </a:lnTo>
                      <a:lnTo>
                        <a:pt x="611" y="253"/>
                      </a:lnTo>
                      <a:lnTo>
                        <a:pt x="611" y="268"/>
                      </a:lnTo>
                      <a:lnTo>
                        <a:pt x="612" y="282"/>
                      </a:lnTo>
                      <a:lnTo>
                        <a:pt x="612" y="282"/>
                      </a:lnTo>
                      <a:lnTo>
                        <a:pt x="612" y="282"/>
                      </a:lnTo>
                      <a:lnTo>
                        <a:pt x="611" y="305"/>
                      </a:lnTo>
                      <a:lnTo>
                        <a:pt x="608" y="326"/>
                      </a:lnTo>
                      <a:lnTo>
                        <a:pt x="603" y="346"/>
                      </a:lnTo>
                      <a:lnTo>
                        <a:pt x="598" y="368"/>
                      </a:lnTo>
                      <a:lnTo>
                        <a:pt x="589" y="387"/>
                      </a:lnTo>
                      <a:lnTo>
                        <a:pt x="580" y="406"/>
                      </a:lnTo>
                      <a:lnTo>
                        <a:pt x="570" y="425"/>
                      </a:lnTo>
                      <a:lnTo>
                        <a:pt x="558" y="442"/>
                      </a:lnTo>
                      <a:lnTo>
                        <a:pt x="558" y="442"/>
                      </a:lnTo>
                      <a:lnTo>
                        <a:pt x="558" y="442"/>
                      </a:lnTo>
                      <a:lnTo>
                        <a:pt x="554" y="446"/>
                      </a:lnTo>
                      <a:lnTo>
                        <a:pt x="554" y="446"/>
                      </a:lnTo>
                      <a:lnTo>
                        <a:pt x="554" y="446"/>
                      </a:lnTo>
                      <a:lnTo>
                        <a:pt x="551" y="450"/>
                      </a:lnTo>
                      <a:lnTo>
                        <a:pt x="548" y="452"/>
                      </a:lnTo>
                      <a:lnTo>
                        <a:pt x="544" y="454"/>
                      </a:lnTo>
                      <a:lnTo>
                        <a:pt x="540" y="454"/>
                      </a:lnTo>
                      <a:lnTo>
                        <a:pt x="540" y="454"/>
                      </a:lnTo>
                      <a:lnTo>
                        <a:pt x="540" y="454"/>
                      </a:lnTo>
                      <a:lnTo>
                        <a:pt x="534" y="452"/>
                      </a:lnTo>
                      <a:lnTo>
                        <a:pt x="527" y="450"/>
                      </a:lnTo>
                      <a:lnTo>
                        <a:pt x="527" y="450"/>
                      </a:lnTo>
                      <a:close/>
                    </a:path>
                  </a:pathLst>
                </a:custGeom>
                <a:solidFill>
                  <a:srgbClr val="0083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grpSp>
        </p:grpSp>
      </p:grpSp>
      <p:grpSp>
        <p:nvGrpSpPr>
          <p:cNvPr id="20" name="Group 19"/>
          <p:cNvGrpSpPr/>
          <p:nvPr/>
        </p:nvGrpSpPr>
        <p:grpSpPr>
          <a:xfrm>
            <a:off x="6493703" y="2773272"/>
            <a:ext cx="2107667" cy="2986784"/>
            <a:chOff x="4820722" y="3200400"/>
            <a:chExt cx="2220158" cy="3707058"/>
          </a:xfrm>
        </p:grpSpPr>
        <p:cxnSp>
          <p:nvCxnSpPr>
            <p:cNvPr id="183" name="Elbow Connector 182"/>
            <p:cNvCxnSpPr>
              <a:stCxn id="39" idx="2"/>
              <a:endCxn id="37" idx="1"/>
            </p:cNvCxnSpPr>
            <p:nvPr/>
          </p:nvCxnSpPr>
          <p:spPr>
            <a:xfrm rot="16200000" flipH="1">
              <a:off x="5004267" y="5017894"/>
              <a:ext cx="1706019" cy="2073109"/>
            </a:xfrm>
            <a:prstGeom prst="bentConnector2">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5943600" y="3200400"/>
              <a:ext cx="1097280" cy="1265242"/>
              <a:chOff x="5943600" y="3200400"/>
              <a:chExt cx="1097280" cy="1265242"/>
            </a:xfrm>
          </p:grpSpPr>
          <p:cxnSp>
            <p:nvCxnSpPr>
              <p:cNvPr id="107" name="Straight Arrow Connector 106"/>
              <p:cNvCxnSpPr/>
              <p:nvPr/>
            </p:nvCxnSpPr>
            <p:spPr>
              <a:xfrm>
                <a:off x="5943600" y="4465642"/>
                <a:ext cx="1097280" cy="0"/>
              </a:xfrm>
              <a:prstGeom prst="straightConnector1">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5943600" y="3200400"/>
                <a:ext cx="1097280" cy="0"/>
              </a:xfrm>
              <a:prstGeom prst="straightConnector1">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35" name="Oval 34">
            <a:extLst>
              <a:ext uri="{FF2B5EF4-FFF2-40B4-BE49-F238E27FC236}">
                <a16:creationId xmlns:a16="http://schemas.microsoft.com/office/drawing/2014/main" id="{581627D5-66AF-54FC-FF38-011CC1BBB42E}"/>
              </a:ext>
            </a:extLst>
          </p:cNvPr>
          <p:cNvSpPr/>
          <p:nvPr/>
        </p:nvSpPr>
        <p:spPr>
          <a:xfrm>
            <a:off x="1953238" y="1218384"/>
            <a:ext cx="1892824" cy="48968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E2D32D-81B7-1E83-C808-F1C690EEEBC8}"/>
              </a:ext>
            </a:extLst>
          </p:cNvPr>
          <p:cNvSpPr/>
          <p:nvPr/>
        </p:nvSpPr>
        <p:spPr>
          <a:xfrm>
            <a:off x="3079270" y="4730983"/>
            <a:ext cx="1892824" cy="48968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9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3)">
                                      <p:cBhvr>
                                        <p:cTn id="7" dur="500"/>
                                        <p:tgtEl>
                                          <p:spTgt spid="36"/>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heel(3)">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Observations and Measurements</a:t>
            </a:r>
          </a:p>
        </p:txBody>
      </p:sp>
      <p:sp>
        <p:nvSpPr>
          <p:cNvPr id="26629" name="Content Placeholder 4"/>
          <p:cNvSpPr>
            <a:spLocks noGrp="1"/>
          </p:cNvSpPr>
          <p:nvPr>
            <p:ph idx="1"/>
          </p:nvPr>
        </p:nvSpPr>
        <p:spPr/>
        <p:txBody>
          <a:bodyPr>
            <a:normAutofit/>
          </a:bodyPr>
          <a:lstStyle/>
          <a:p>
            <a:r>
              <a:rPr lang="en-US"/>
              <a:t>Observations &amp; Measurements (“OM”) provide critical raw material for principled decision-making in field operations.</a:t>
            </a:r>
          </a:p>
          <a:p>
            <a:r>
              <a:rPr lang="en-US"/>
              <a:t>There are multiple attributes of an observation or measurement that need to be kept track of in order to allow the value to mean the same to sender and receiver.</a:t>
            </a:r>
          </a:p>
          <a:p>
            <a:endParaRPr lang="en-US"/>
          </a:p>
          <a:p>
            <a:endParaRPr lang="en-US"/>
          </a:p>
        </p:txBody>
      </p:sp>
      <p:sp>
        <p:nvSpPr>
          <p:cNvPr id="4" name="Slide Number Placeholder 3"/>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8</a:t>
            </a:fld>
            <a:endParaRPr lang="en-US">
              <a:latin typeface="Calibri"/>
            </a:endParaRPr>
          </a:p>
        </p:txBody>
      </p:sp>
    </p:spTree>
    <p:extLst>
      <p:ext uri="{BB962C8B-B14F-4D97-AF65-F5344CB8AC3E}">
        <p14:creationId xmlns:p14="http://schemas.microsoft.com/office/powerpoint/2010/main" val="177146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a:t>ISO7673 Agricultural Field Operations Data - Part 2: Observations and Measurements</a:t>
            </a:r>
          </a:p>
        </p:txBody>
      </p:sp>
      <p:sp>
        <p:nvSpPr>
          <p:cNvPr id="3" name="Content Placeholder 2">
            <a:extLst>
              <a:ext uri="{FF2B5EF4-FFF2-40B4-BE49-F238E27FC236}">
                <a16:creationId xmlns:a16="http://schemas.microsoft.com/office/drawing/2014/main" id="{4AE87646-0896-434F-88B8-96BEDF052359}"/>
              </a:ext>
            </a:extLst>
          </p:cNvPr>
          <p:cNvSpPr>
            <a:spLocks noGrp="1"/>
          </p:cNvSpPr>
          <p:nvPr>
            <p:ph idx="1"/>
          </p:nvPr>
        </p:nvSpPr>
        <p:spPr>
          <a:xfrm>
            <a:off x="251895" y="2058528"/>
            <a:ext cx="10515601" cy="4351338"/>
          </a:xfrm>
        </p:spPr>
        <p:txBody>
          <a:bodyPr>
            <a:noAutofit/>
          </a:bodyPr>
          <a:lstStyle/>
          <a:p>
            <a:r>
              <a:rPr lang="en-US" sz="2400"/>
              <a:t>ISO 19156 provides an abstract model that can represent the different aspects and rich semantics of an observation.</a:t>
            </a:r>
          </a:p>
          <a:p>
            <a:r>
              <a:rPr lang="en-US" sz="2400"/>
              <a:t>Part 2 is a realization of ISO 19156</a:t>
            </a:r>
            <a:br>
              <a:rPr lang="en-US" sz="2400"/>
            </a:br>
            <a:r>
              <a:rPr lang="en-US" sz="2400"/>
              <a:t>in agriculture, meant to comply</a:t>
            </a:r>
            <a:br>
              <a:rPr lang="en-US" sz="2400"/>
            </a:br>
            <a:r>
              <a:rPr lang="en-US" sz="2400"/>
              <a:t>with the abstract test suite</a:t>
            </a:r>
            <a:br>
              <a:rPr lang="en-US" sz="2400"/>
            </a:br>
            <a:r>
              <a:rPr lang="en-US" sz="2400"/>
              <a:t>presented in 19156.</a:t>
            </a:r>
          </a:p>
          <a:p>
            <a:r>
              <a:rPr lang="en-US" sz="2400"/>
              <a:t>It seeks to represent data as key-value pairs,</a:t>
            </a:r>
          </a:p>
          <a:p>
            <a:pPr marL="225425" indent="0">
              <a:buNone/>
            </a:pPr>
            <a:r>
              <a:rPr lang="en-US" sz="2400"/>
              <a:t>with a machine-readable set of definitions</a:t>
            </a:r>
            <a:br>
              <a:rPr lang="en-US" sz="2400"/>
            </a:br>
            <a:r>
              <a:rPr lang="en-US" sz="2400"/>
              <a:t>behind the scenes.</a:t>
            </a:r>
          </a:p>
          <a:p>
            <a:r>
              <a:rPr lang="en-US" sz="2400"/>
              <a:t>Right-sized, application-specific  level of detail.</a:t>
            </a:r>
          </a:p>
          <a:p>
            <a:endParaRPr lang="en-US" sz="2400"/>
          </a:p>
        </p:txBody>
      </p:sp>
      <p:pic>
        <p:nvPicPr>
          <p:cNvPr id="4" name="Picture 3">
            <a:extLst>
              <a:ext uri="{FF2B5EF4-FFF2-40B4-BE49-F238E27FC236}">
                <a16:creationId xmlns:a16="http://schemas.microsoft.com/office/drawing/2014/main" id="{01B9C1EA-C8CA-4433-8BD1-BA6DE8106B55}"/>
              </a:ext>
            </a:extLst>
          </p:cNvPr>
          <p:cNvPicPr>
            <a:picLocks noChangeAspect="1"/>
          </p:cNvPicPr>
          <p:nvPr/>
        </p:nvPicPr>
        <p:blipFill>
          <a:blip r:embed="rId2"/>
          <a:stretch>
            <a:fillRect/>
          </a:stretch>
        </p:blipFill>
        <p:spPr>
          <a:xfrm>
            <a:off x="6672473" y="2533413"/>
            <a:ext cx="5353877" cy="3401568"/>
          </a:xfrm>
          <a:prstGeom prst="rect">
            <a:avLst/>
          </a:prstGeom>
        </p:spPr>
      </p:pic>
    </p:spTree>
    <p:extLst>
      <p:ext uri="{BB962C8B-B14F-4D97-AF65-F5344CB8AC3E}">
        <p14:creationId xmlns:p14="http://schemas.microsoft.com/office/powerpoint/2010/main" val="134104393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484</Words>
  <Application>Microsoft Office PowerPoint</Application>
  <PresentationFormat>Widescreen</PresentationFormat>
  <Paragraphs>77</Paragraphs>
  <Slides>10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Rounded MT Bold</vt:lpstr>
      <vt:lpstr>Calibri</vt:lpstr>
      <vt:lpstr>Wingdings</vt:lpstr>
      <vt:lpstr>Office Theme</vt:lpstr>
      <vt:lpstr>1_Office Theme</vt:lpstr>
      <vt:lpstr>Weather and Forecast Data API</vt:lpstr>
      <vt:lpstr>Agenda Déjà vu</vt:lpstr>
      <vt:lpstr>The Problem</vt:lpstr>
      <vt:lpstr>Proposed Scope &amp; Objectives</vt:lpstr>
      <vt:lpstr>Use Cases</vt:lpstr>
      <vt:lpstr>Alignment with ISO 7673 (PAIL)</vt:lpstr>
      <vt:lpstr>Integrated Decision Support Solution</vt:lpstr>
      <vt:lpstr>Observations and Measurements</vt:lpstr>
      <vt:lpstr>ISO7673 Agricultural Field Operations Data - Part 2: Observations and Measurements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Ben Craker</cp:lastModifiedBy>
  <cp:revision>1</cp:revision>
  <cp:lastPrinted>2023-04-19T01:40:50Z</cp:lastPrinted>
  <dcterms:created xsi:type="dcterms:W3CDTF">2023-10-19T16:23:46Z</dcterms:created>
  <dcterms:modified xsi:type="dcterms:W3CDTF">2023-11-10T06:25:07Z</dcterms:modified>
</cp:coreProperties>
</file>