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34"/>
  </p:notesMasterIdLst>
  <p:sldIdLst>
    <p:sldId id="263" r:id="rId3"/>
    <p:sldId id="264" r:id="rId4"/>
    <p:sldId id="365" r:id="rId5"/>
    <p:sldId id="265" r:id="rId6"/>
    <p:sldId id="11165" r:id="rId7"/>
    <p:sldId id="367" r:id="rId8"/>
    <p:sldId id="368" r:id="rId9"/>
    <p:sldId id="266" r:id="rId10"/>
    <p:sldId id="489" r:id="rId11"/>
    <p:sldId id="485" r:id="rId12"/>
    <p:sldId id="11166" r:id="rId13"/>
    <p:sldId id="11167" r:id="rId14"/>
    <p:sldId id="11169" r:id="rId15"/>
    <p:sldId id="11168" r:id="rId16"/>
    <p:sldId id="11171" r:id="rId17"/>
    <p:sldId id="258" r:id="rId18"/>
    <p:sldId id="259" r:id="rId19"/>
    <p:sldId id="11170" r:id="rId20"/>
    <p:sldId id="372" r:id="rId21"/>
    <p:sldId id="355" r:id="rId22"/>
    <p:sldId id="557" r:id="rId23"/>
    <p:sldId id="270" r:id="rId24"/>
    <p:sldId id="11163" r:id="rId25"/>
    <p:sldId id="633" r:id="rId26"/>
    <p:sldId id="339" r:id="rId27"/>
    <p:sldId id="356" r:id="rId28"/>
    <p:sldId id="3370" r:id="rId29"/>
    <p:sldId id="11164" r:id="rId30"/>
    <p:sldId id="388" r:id="rId31"/>
    <p:sldId id="256" r:id="rId32"/>
    <p:sldId id="448"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C6B29-DE39-4792-BFA3-547D16DC6EA8}" v="237" dt="2023-11-14T14:29:00.148"/>
    <p1510:client id="{CCEEE52E-5E6E-7164-109A-CCB664073AFE}" v="156" dt="2023-11-14T03:59:59.277"/>
    <p1510:client id="{F3489EEC-C8AC-4BE3-B920-6900217F5379}" v="33" dt="2023-11-09T20:40:08.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3594" autoAdjust="0"/>
  </p:normalViewPr>
  <p:slideViewPr>
    <p:cSldViewPr snapToGrid="0">
      <p:cViewPr varScale="1">
        <p:scale>
          <a:sx n="100" d="100"/>
          <a:sy n="100" d="100"/>
        </p:scale>
        <p:origin x="102" y="126"/>
      </p:cViewPr>
      <p:guideLst/>
    </p:cSldViewPr>
  </p:slideViewPr>
  <p:notesTextViewPr>
    <p:cViewPr>
      <p:scale>
        <a:sx n="1" d="1"/>
        <a:sy n="1" d="1"/>
      </p:scale>
      <p:origin x="0" y="0"/>
    </p:cViewPr>
  </p:notesTextViewPr>
  <p:sorterViewPr>
    <p:cViewPr>
      <p:scale>
        <a:sx n="80" d="100"/>
        <a:sy n="80" d="100"/>
      </p:scale>
      <p:origin x="0" y="-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4681f3d57a34addea6a3d8a4c335d2885ed1559189c2ef0a68b8697cde72f6f::" providerId="AD" clId="Web-{CCEEE52E-5E6E-7164-109A-CCB664073AFE}"/>
    <pc:docChg chg="modSld sldOrd">
      <pc:chgData name="Guest User" userId="S::urn:spo:anon#34681f3d57a34addea6a3d8a4c335d2885ed1559189c2ef0a68b8697cde72f6f::" providerId="AD" clId="Web-{CCEEE52E-5E6E-7164-109A-CCB664073AFE}" dt="2023-11-14T03:59:52.511" v="153" actId="20577"/>
      <pc:docMkLst>
        <pc:docMk/>
      </pc:docMkLst>
      <pc:sldChg chg="modSp">
        <pc:chgData name="Guest User" userId="S::urn:spo:anon#34681f3d57a34addea6a3d8a4c335d2885ed1559189c2ef0a68b8697cde72f6f::" providerId="AD" clId="Web-{CCEEE52E-5E6E-7164-109A-CCB664073AFE}" dt="2023-11-14T03:59:52.511" v="153" actId="20577"/>
        <pc:sldMkLst>
          <pc:docMk/>
          <pc:sldMk cId="688576251" sldId="264"/>
        </pc:sldMkLst>
        <pc:spChg chg="mod">
          <ac:chgData name="Guest User" userId="S::urn:spo:anon#34681f3d57a34addea6a3d8a4c335d2885ed1559189c2ef0a68b8697cde72f6f::" providerId="AD" clId="Web-{CCEEE52E-5E6E-7164-109A-CCB664073AFE}" dt="2023-11-14T03:59:52.511" v="153" actId="20577"/>
          <ac:spMkLst>
            <pc:docMk/>
            <pc:sldMk cId="688576251" sldId="264"/>
            <ac:spMk id="3" creationId="{59EF0D22-CDF4-4BD2-9B11-98214C3AC1F5}"/>
          </ac:spMkLst>
        </pc:spChg>
      </pc:sldChg>
      <pc:sldChg chg="ord">
        <pc:chgData name="Guest User" userId="S::urn:spo:anon#34681f3d57a34addea6a3d8a4c335d2885ed1559189c2ef0a68b8697cde72f6f::" providerId="AD" clId="Web-{CCEEE52E-5E6E-7164-109A-CCB664073AFE}" dt="2023-11-14T03:34:25.275" v="48"/>
        <pc:sldMkLst>
          <pc:docMk/>
          <pc:sldMk cId="315626354" sldId="11169"/>
        </pc:sldMkLst>
      </pc:sldChg>
    </pc:docChg>
  </pc:docChgLst>
  <pc:docChgLst>
    <pc:chgData name="Ben Craker" userId="b342a158-d8e7-4629-9712-908c26442ea7" providerId="ADAL" clId="{F3489EEC-C8AC-4BE3-B920-6900217F5379}"/>
    <pc:docChg chg="undo custSel addSld modSld sldOrd">
      <pc:chgData name="Ben Craker" userId="b342a158-d8e7-4629-9712-908c26442ea7" providerId="ADAL" clId="{F3489EEC-C8AC-4BE3-B920-6900217F5379}" dt="2023-11-10T06:33:37.025" v="1589" actId="700"/>
      <pc:docMkLst>
        <pc:docMk/>
      </pc:docMkLst>
      <pc:sldChg chg="add mod modShow">
        <pc:chgData name="Ben Craker" userId="b342a158-d8e7-4629-9712-908c26442ea7" providerId="ADAL" clId="{F3489EEC-C8AC-4BE3-B920-6900217F5379}" dt="2023-11-09T19:51:52.856" v="1140" actId="729"/>
        <pc:sldMkLst>
          <pc:docMk/>
          <pc:sldMk cId="712210616" sldId="256"/>
        </pc:sldMkLst>
      </pc:sldChg>
      <pc:sldChg chg="add">
        <pc:chgData name="Ben Craker" userId="b342a158-d8e7-4629-9712-908c26442ea7" providerId="ADAL" clId="{F3489EEC-C8AC-4BE3-B920-6900217F5379}" dt="2023-11-09T20:37:22.464" v="1374"/>
        <pc:sldMkLst>
          <pc:docMk/>
          <pc:sldMk cId="2633341473" sldId="258"/>
        </pc:sldMkLst>
      </pc:sldChg>
      <pc:sldChg chg="add">
        <pc:chgData name="Ben Craker" userId="b342a158-d8e7-4629-9712-908c26442ea7" providerId="ADAL" clId="{F3489EEC-C8AC-4BE3-B920-6900217F5379}" dt="2023-11-09T20:37:22.464" v="1374"/>
        <pc:sldMkLst>
          <pc:docMk/>
          <pc:sldMk cId="1383590179" sldId="259"/>
        </pc:sldMkLst>
      </pc:sldChg>
      <pc:sldChg chg="modSp mod">
        <pc:chgData name="Ben Craker" userId="b342a158-d8e7-4629-9712-908c26442ea7" providerId="ADAL" clId="{F3489EEC-C8AC-4BE3-B920-6900217F5379}" dt="2023-11-10T06:26:15.550" v="1404" actId="6549"/>
        <pc:sldMkLst>
          <pc:docMk/>
          <pc:sldMk cId="0" sldId="263"/>
        </pc:sldMkLst>
        <pc:spChg chg="mod">
          <ac:chgData name="Ben Craker" userId="b342a158-d8e7-4629-9712-908c26442ea7" providerId="ADAL" clId="{F3489EEC-C8AC-4BE3-B920-6900217F5379}" dt="2023-11-10T06:26:15.550" v="1404" actId="6549"/>
          <ac:spMkLst>
            <pc:docMk/>
            <pc:sldMk cId="0" sldId="263"/>
            <ac:spMk id="11267" creationId="{8BC229DB-2404-1B90-7CC4-4DF07122AB96}"/>
          </ac:spMkLst>
        </pc:spChg>
      </pc:sldChg>
      <pc:sldChg chg="modSp mod">
        <pc:chgData name="Ben Craker" userId="b342a158-d8e7-4629-9712-908c26442ea7" providerId="ADAL" clId="{F3489EEC-C8AC-4BE3-B920-6900217F5379}" dt="2023-11-10T06:26:26.387" v="1405" actId="6549"/>
        <pc:sldMkLst>
          <pc:docMk/>
          <pc:sldMk cId="688576251" sldId="264"/>
        </pc:sldMkLst>
        <pc:spChg chg="mod">
          <ac:chgData name="Ben Craker" userId="b342a158-d8e7-4629-9712-908c26442ea7" providerId="ADAL" clId="{F3489EEC-C8AC-4BE3-B920-6900217F5379}" dt="2023-11-10T06:26:26.387" v="1405" actId="6549"/>
          <ac:spMkLst>
            <pc:docMk/>
            <pc:sldMk cId="688576251" sldId="264"/>
            <ac:spMk id="3" creationId="{59EF0D22-CDF4-4BD2-9B11-98214C3AC1F5}"/>
          </ac:spMkLst>
        </pc:spChg>
      </pc:sldChg>
      <pc:sldChg chg="addSp delSp modSp mod ord">
        <pc:chgData name="Ben Craker" userId="b342a158-d8e7-4629-9712-908c26442ea7" providerId="ADAL" clId="{F3489EEC-C8AC-4BE3-B920-6900217F5379}" dt="2023-11-10T06:26:50.825" v="1407" actId="1076"/>
        <pc:sldMkLst>
          <pc:docMk/>
          <pc:sldMk cId="1903918238" sldId="265"/>
        </pc:sldMkLst>
        <pc:spChg chg="mod">
          <ac:chgData name="Ben Craker" userId="b342a158-d8e7-4629-9712-908c26442ea7" providerId="ADAL" clId="{F3489EEC-C8AC-4BE3-B920-6900217F5379}" dt="2023-11-10T06:26:50.825" v="1407" actId="1076"/>
          <ac:spMkLst>
            <pc:docMk/>
            <pc:sldMk cId="1903918238" sldId="265"/>
            <ac:spMk id="3" creationId="{364AD5A3-DC59-618F-5422-A96974495BC0}"/>
          </ac:spMkLst>
        </pc:spChg>
        <pc:spChg chg="del">
          <ac:chgData name="Ben Craker" userId="b342a158-d8e7-4629-9712-908c26442ea7" providerId="ADAL" clId="{F3489EEC-C8AC-4BE3-B920-6900217F5379}" dt="2023-11-09T19:13:50.467" v="211" actId="21"/>
          <ac:spMkLst>
            <pc:docMk/>
            <pc:sldMk cId="1903918238" sldId="265"/>
            <ac:spMk id="18" creationId="{5FD59434-DA46-F7CF-7C0C-74700D3A95E1}"/>
          </ac:spMkLst>
        </pc:spChg>
        <pc:spChg chg="add mod">
          <ac:chgData name="Ben Craker" userId="b342a158-d8e7-4629-9712-908c26442ea7" providerId="ADAL" clId="{F3489EEC-C8AC-4BE3-B920-6900217F5379}" dt="2023-11-09T19:14:13.130" v="214"/>
          <ac:spMkLst>
            <pc:docMk/>
            <pc:sldMk cId="1903918238" sldId="265"/>
            <ac:spMk id="19" creationId="{C29D27D5-DDF9-0A1F-3CE6-0070E465F625}"/>
          </ac:spMkLst>
        </pc:spChg>
        <pc:cxnChg chg="add mod">
          <ac:chgData name="Ben Craker" userId="b342a158-d8e7-4629-9712-908c26442ea7" providerId="ADAL" clId="{F3489EEC-C8AC-4BE3-B920-6900217F5379}" dt="2023-11-09T19:14:38.624" v="216" actId="14100"/>
          <ac:cxnSpMkLst>
            <pc:docMk/>
            <pc:sldMk cId="1903918238" sldId="265"/>
            <ac:cxnSpMk id="20" creationId="{65ED69CF-9712-43AB-7718-02C241923240}"/>
          </ac:cxnSpMkLst>
        </pc:cxnChg>
      </pc:sldChg>
      <pc:sldChg chg="ord">
        <pc:chgData name="Ben Craker" userId="b342a158-d8e7-4629-9712-908c26442ea7" providerId="ADAL" clId="{F3489EEC-C8AC-4BE3-B920-6900217F5379}" dt="2023-11-09T19:13:02.475" v="171"/>
        <pc:sldMkLst>
          <pc:docMk/>
          <pc:sldMk cId="404924582" sldId="266"/>
        </pc:sldMkLst>
      </pc:sldChg>
      <pc:sldChg chg="add mod modShow">
        <pc:chgData name="Ben Craker" userId="b342a158-d8e7-4629-9712-908c26442ea7" providerId="ADAL" clId="{F3489EEC-C8AC-4BE3-B920-6900217F5379}" dt="2023-11-09T19:51:52.856" v="1140" actId="729"/>
        <pc:sldMkLst>
          <pc:docMk/>
          <pc:sldMk cId="2609521180" sldId="270"/>
        </pc:sldMkLst>
      </pc:sldChg>
      <pc:sldChg chg="modSp add mod modShow">
        <pc:chgData name="Ben Craker" userId="b342a158-d8e7-4629-9712-908c26442ea7" providerId="ADAL" clId="{F3489EEC-C8AC-4BE3-B920-6900217F5379}" dt="2023-11-09T19:51:52.856" v="1140" actId="729"/>
        <pc:sldMkLst>
          <pc:docMk/>
          <pc:sldMk cId="2743457407" sldId="339"/>
        </pc:sldMkLst>
        <pc:spChg chg="mod">
          <ac:chgData name="Ben Craker" userId="b342a158-d8e7-4629-9712-908c26442ea7" providerId="ADAL" clId="{F3489EEC-C8AC-4BE3-B920-6900217F5379}" dt="2023-11-09T17:35:01.658" v="10"/>
          <ac:spMkLst>
            <pc:docMk/>
            <pc:sldMk cId="2743457407" sldId="339"/>
            <ac:spMk id="3" creationId="{AA65B385-385F-4232-B4F1-8BC31433D469}"/>
          </ac:spMkLst>
        </pc:spChg>
      </pc:sldChg>
      <pc:sldChg chg="modSp add mod modShow">
        <pc:chgData name="Ben Craker" userId="b342a158-d8e7-4629-9712-908c26442ea7" providerId="ADAL" clId="{F3489EEC-C8AC-4BE3-B920-6900217F5379}" dt="2023-11-09T19:51:52.856" v="1140" actId="729"/>
        <pc:sldMkLst>
          <pc:docMk/>
          <pc:sldMk cId="3313883485" sldId="355"/>
        </pc:sldMkLst>
        <pc:spChg chg="mod">
          <ac:chgData name="Ben Craker" userId="b342a158-d8e7-4629-9712-908c26442ea7" providerId="ADAL" clId="{F3489EEC-C8AC-4BE3-B920-6900217F5379}" dt="2023-11-09T14:45:31.597" v="6" actId="1076"/>
          <ac:spMkLst>
            <pc:docMk/>
            <pc:sldMk cId="3313883485" sldId="355"/>
            <ac:spMk id="9" creationId="{872E293C-C525-460E-A40D-6C3698F807E9}"/>
          </ac:spMkLst>
        </pc:spChg>
        <pc:spChg chg="mod">
          <ac:chgData name="Ben Craker" userId="b342a158-d8e7-4629-9712-908c26442ea7" providerId="ADAL" clId="{F3489EEC-C8AC-4BE3-B920-6900217F5379}" dt="2023-11-09T14:45:35.055" v="7" actId="1076"/>
          <ac:spMkLst>
            <pc:docMk/>
            <pc:sldMk cId="3313883485" sldId="355"/>
            <ac:spMk id="43" creationId="{532C4133-6638-4C79-B102-D7CA16D59F1D}"/>
          </ac:spMkLst>
        </pc:spChg>
        <pc:picChg chg="mod">
          <ac:chgData name="Ben Craker" userId="b342a158-d8e7-4629-9712-908c26442ea7" providerId="ADAL" clId="{F3489EEC-C8AC-4BE3-B920-6900217F5379}" dt="2023-11-09T14:45:26.929" v="4" actId="1076"/>
          <ac:picMkLst>
            <pc:docMk/>
            <pc:sldMk cId="3313883485" sldId="355"/>
            <ac:picMk id="2" creationId="{AEFFF510-3EC7-4C12-BDFE-C95DD24905C0}"/>
          </ac:picMkLst>
        </pc:picChg>
      </pc:sldChg>
      <pc:sldChg chg="add mod modShow">
        <pc:chgData name="Ben Craker" userId="b342a158-d8e7-4629-9712-908c26442ea7" providerId="ADAL" clId="{F3489EEC-C8AC-4BE3-B920-6900217F5379}" dt="2023-11-09T19:51:52.856" v="1140" actId="729"/>
        <pc:sldMkLst>
          <pc:docMk/>
          <pc:sldMk cId="1596824202" sldId="356"/>
        </pc:sldMkLst>
      </pc:sldChg>
      <pc:sldChg chg="add ord">
        <pc:chgData name="Ben Craker" userId="b342a158-d8e7-4629-9712-908c26442ea7" providerId="ADAL" clId="{F3489EEC-C8AC-4BE3-B920-6900217F5379}" dt="2023-11-09T19:13:12.612" v="173"/>
        <pc:sldMkLst>
          <pc:docMk/>
          <pc:sldMk cId="1197746824" sldId="365"/>
        </pc:sldMkLst>
      </pc:sldChg>
      <pc:sldChg chg="add ord">
        <pc:chgData name="Ben Craker" userId="b342a158-d8e7-4629-9712-908c26442ea7" providerId="ADAL" clId="{F3489EEC-C8AC-4BE3-B920-6900217F5379}" dt="2023-11-09T19:13:12.612" v="173"/>
        <pc:sldMkLst>
          <pc:docMk/>
          <pc:sldMk cId="358617478" sldId="367"/>
        </pc:sldMkLst>
      </pc:sldChg>
      <pc:sldChg chg="modSp add mod ord">
        <pc:chgData name="Ben Craker" userId="b342a158-d8e7-4629-9712-908c26442ea7" providerId="ADAL" clId="{F3489EEC-C8AC-4BE3-B920-6900217F5379}" dt="2023-11-10T06:32:52.581" v="1588" actId="20577"/>
        <pc:sldMkLst>
          <pc:docMk/>
          <pc:sldMk cId="2327874115" sldId="368"/>
        </pc:sldMkLst>
        <pc:spChg chg="mod">
          <ac:chgData name="Ben Craker" userId="b342a158-d8e7-4629-9712-908c26442ea7" providerId="ADAL" clId="{F3489EEC-C8AC-4BE3-B920-6900217F5379}" dt="2023-11-10T06:32:52.581" v="1588" actId="20577"/>
          <ac:spMkLst>
            <pc:docMk/>
            <pc:sldMk cId="2327874115" sldId="368"/>
            <ac:spMk id="3" creationId="{040C6929-5012-2DAA-F42A-B09F39828D51}"/>
          </ac:spMkLst>
        </pc:spChg>
      </pc:sldChg>
      <pc:sldChg chg="add mod modShow">
        <pc:chgData name="Ben Craker" userId="b342a158-d8e7-4629-9712-908c26442ea7" providerId="ADAL" clId="{F3489EEC-C8AC-4BE3-B920-6900217F5379}" dt="2023-11-09T19:51:52.856" v="1140" actId="729"/>
        <pc:sldMkLst>
          <pc:docMk/>
          <pc:sldMk cId="1534430145" sldId="372"/>
        </pc:sldMkLst>
      </pc:sldChg>
      <pc:sldChg chg="modSp add mod modShow">
        <pc:chgData name="Ben Craker" userId="b342a158-d8e7-4629-9712-908c26442ea7" providerId="ADAL" clId="{F3489EEC-C8AC-4BE3-B920-6900217F5379}" dt="2023-11-09T19:51:52.856" v="1140" actId="729"/>
        <pc:sldMkLst>
          <pc:docMk/>
          <pc:sldMk cId="565527650" sldId="388"/>
        </pc:sldMkLst>
        <pc:spChg chg="mod">
          <ac:chgData name="Ben Craker" userId="b342a158-d8e7-4629-9712-908c26442ea7" providerId="ADAL" clId="{F3489EEC-C8AC-4BE3-B920-6900217F5379}" dt="2023-11-09T17:43:31.671" v="94"/>
          <ac:spMkLst>
            <pc:docMk/>
            <pc:sldMk cId="565527650" sldId="388"/>
            <ac:spMk id="29" creationId="{057C3E51-AE0B-47AF-BB8A-D50DD636A598}"/>
          </ac:spMkLst>
        </pc:spChg>
      </pc:sldChg>
      <pc:sldChg chg="modSp add mod modShow">
        <pc:chgData name="Ben Craker" userId="b342a158-d8e7-4629-9712-908c26442ea7" providerId="ADAL" clId="{F3489EEC-C8AC-4BE3-B920-6900217F5379}" dt="2023-11-09T19:51:52.856" v="1140" actId="729"/>
        <pc:sldMkLst>
          <pc:docMk/>
          <pc:sldMk cId="3824275155" sldId="448"/>
        </pc:sldMkLst>
        <pc:graphicFrameChg chg="mod modGraphic">
          <ac:chgData name="Ben Craker" userId="b342a158-d8e7-4629-9712-908c26442ea7" providerId="ADAL" clId="{F3489EEC-C8AC-4BE3-B920-6900217F5379}" dt="2023-11-09T17:41:52.771" v="42" actId="20577"/>
          <ac:graphicFrameMkLst>
            <pc:docMk/>
            <pc:sldMk cId="3824275155" sldId="448"/>
            <ac:graphicFrameMk id="8" creationId="{00000000-0000-0000-0000-000000000000}"/>
          </ac:graphicFrameMkLst>
        </pc:graphicFrameChg>
      </pc:sldChg>
      <pc:sldChg chg="add ord">
        <pc:chgData name="Ben Craker" userId="b342a158-d8e7-4629-9712-908c26442ea7" providerId="ADAL" clId="{F3489EEC-C8AC-4BE3-B920-6900217F5379}" dt="2023-11-09T19:30:56.672" v="1025"/>
        <pc:sldMkLst>
          <pc:docMk/>
          <pc:sldMk cId="2481662015" sldId="485"/>
        </pc:sldMkLst>
      </pc:sldChg>
      <pc:sldChg chg="add ord">
        <pc:chgData name="Ben Craker" userId="b342a158-d8e7-4629-9712-908c26442ea7" providerId="ADAL" clId="{F3489EEC-C8AC-4BE3-B920-6900217F5379}" dt="2023-11-09T19:30:56.672" v="1025"/>
        <pc:sldMkLst>
          <pc:docMk/>
          <pc:sldMk cId="1300271182" sldId="489"/>
        </pc:sldMkLst>
      </pc:sldChg>
      <pc:sldChg chg="addSp delSp modSp add mod modClrScheme modShow chgLayout">
        <pc:chgData name="Ben Craker" userId="b342a158-d8e7-4629-9712-908c26442ea7" providerId="ADAL" clId="{F3489EEC-C8AC-4BE3-B920-6900217F5379}" dt="2023-11-09T19:51:52.856" v="1140" actId="729"/>
        <pc:sldMkLst>
          <pc:docMk/>
          <pc:sldMk cId="2836459519" sldId="557"/>
        </pc:sldMkLst>
        <pc:spChg chg="mod ord">
          <ac:chgData name="Ben Craker" userId="b342a158-d8e7-4629-9712-908c26442ea7" providerId="ADAL" clId="{F3489EEC-C8AC-4BE3-B920-6900217F5379}" dt="2023-11-09T17:36:25.184" v="15" actId="700"/>
          <ac:spMkLst>
            <pc:docMk/>
            <pc:sldMk cId="2836459519" sldId="557"/>
            <ac:spMk id="2" creationId="{408130EE-824D-4F06-90EF-9035D1DC9F66}"/>
          </ac:spMkLst>
        </pc:spChg>
        <pc:spChg chg="add del mod ord">
          <ac:chgData name="Ben Craker" userId="b342a158-d8e7-4629-9712-908c26442ea7" providerId="ADAL" clId="{F3489EEC-C8AC-4BE3-B920-6900217F5379}" dt="2023-11-09T17:36:39.010" v="18"/>
          <ac:spMkLst>
            <pc:docMk/>
            <pc:sldMk cId="2836459519" sldId="557"/>
            <ac:spMk id="3" creationId="{51C2DD41-C4B3-368C-DA02-AD8AD9FEEAFB}"/>
          </ac:spMkLst>
        </pc:spChg>
        <pc:spChg chg="mod ord">
          <ac:chgData name="Ben Craker" userId="b342a158-d8e7-4629-9712-908c26442ea7" providerId="ADAL" clId="{F3489EEC-C8AC-4BE3-B920-6900217F5379}" dt="2023-11-09T17:36:25.184" v="15" actId="700"/>
          <ac:spMkLst>
            <pc:docMk/>
            <pc:sldMk cId="2836459519" sldId="557"/>
            <ac:spMk id="4" creationId="{00E2EFDF-B3A5-40F8-920E-AB191A82C56E}"/>
          </ac:spMkLst>
        </pc:spChg>
        <pc:spChg chg="add del mod ord">
          <ac:chgData name="Ben Craker" userId="b342a158-d8e7-4629-9712-908c26442ea7" providerId="ADAL" clId="{F3489EEC-C8AC-4BE3-B920-6900217F5379}" dt="2023-11-09T17:36:45.058" v="19"/>
          <ac:spMkLst>
            <pc:docMk/>
            <pc:sldMk cId="2836459519" sldId="557"/>
            <ac:spMk id="5" creationId="{29128420-F97D-3721-0A4A-B5063824BAE3}"/>
          </ac:spMkLst>
        </pc:spChg>
        <pc:graphicFrameChg chg="del">
          <ac:chgData name="Ben Craker" userId="b342a158-d8e7-4629-9712-908c26442ea7" providerId="ADAL" clId="{F3489EEC-C8AC-4BE3-B920-6900217F5379}" dt="2023-11-09T17:36:19.712" v="14" actId="478"/>
          <ac:graphicFrameMkLst>
            <pc:docMk/>
            <pc:sldMk cId="2836459519" sldId="557"/>
            <ac:graphicFrameMk id="6" creationId="{E8F4B723-B657-41E3-AFD1-50829EAD32A7}"/>
          </ac:graphicFrameMkLst>
        </pc:graphicFrameChg>
        <pc:graphicFrameChg chg="add del mod">
          <ac:chgData name="Ben Craker" userId="b342a158-d8e7-4629-9712-908c26442ea7" providerId="ADAL" clId="{F3489EEC-C8AC-4BE3-B920-6900217F5379}" dt="2023-11-09T17:36:28.333" v="17"/>
          <ac:graphicFrameMkLst>
            <pc:docMk/>
            <pc:sldMk cId="2836459519" sldId="557"/>
            <ac:graphicFrameMk id="7" creationId="{1D921EA5-CA83-1F60-FB20-18AAA6747189}"/>
          </ac:graphicFrameMkLst>
        </pc:graphicFrameChg>
        <pc:graphicFrameChg chg="del">
          <ac:chgData name="Ben Craker" userId="b342a158-d8e7-4629-9712-908c26442ea7" providerId="ADAL" clId="{F3489EEC-C8AC-4BE3-B920-6900217F5379}" dt="2023-11-09T17:36:18.963" v="13" actId="478"/>
          <ac:graphicFrameMkLst>
            <pc:docMk/>
            <pc:sldMk cId="2836459519" sldId="557"/>
            <ac:graphicFrameMk id="8" creationId="{FAAB4941-084B-4335-90DA-71096AF3EDCB}"/>
          </ac:graphicFrameMkLst>
        </pc:graphicFrameChg>
        <pc:picChg chg="add mod">
          <ac:chgData name="Ben Craker" userId="b342a158-d8e7-4629-9712-908c26442ea7" providerId="ADAL" clId="{F3489EEC-C8AC-4BE3-B920-6900217F5379}" dt="2023-11-09T17:36:54.161" v="22" actId="14100"/>
          <ac:picMkLst>
            <pc:docMk/>
            <pc:sldMk cId="2836459519" sldId="557"/>
            <ac:picMk id="9" creationId="{41C01036-BE1C-B887-26DF-9F7F9C208D55}"/>
          </ac:picMkLst>
        </pc:picChg>
        <pc:picChg chg="add mod">
          <ac:chgData name="Ben Craker" userId="b342a158-d8e7-4629-9712-908c26442ea7" providerId="ADAL" clId="{F3489EEC-C8AC-4BE3-B920-6900217F5379}" dt="2023-11-09T17:36:57.675" v="23" actId="14100"/>
          <ac:picMkLst>
            <pc:docMk/>
            <pc:sldMk cId="2836459519" sldId="557"/>
            <ac:picMk id="10" creationId="{E43F887E-524F-357F-4F46-8F0E1F299DF4}"/>
          </ac:picMkLst>
        </pc:picChg>
      </pc:sldChg>
      <pc:sldChg chg="modSp add mod modShow">
        <pc:chgData name="Ben Craker" userId="b342a158-d8e7-4629-9712-908c26442ea7" providerId="ADAL" clId="{F3489EEC-C8AC-4BE3-B920-6900217F5379}" dt="2023-11-09T19:51:52.856" v="1140" actId="729"/>
        <pc:sldMkLst>
          <pc:docMk/>
          <pc:sldMk cId="4139074245" sldId="633"/>
        </pc:sldMkLst>
        <pc:spChg chg="mod">
          <ac:chgData name="Ben Craker" userId="b342a158-d8e7-4629-9712-908c26442ea7" providerId="ADAL" clId="{F3489EEC-C8AC-4BE3-B920-6900217F5379}" dt="2023-11-09T17:38:54.138" v="37"/>
          <ac:spMkLst>
            <pc:docMk/>
            <pc:sldMk cId="4139074245" sldId="633"/>
            <ac:spMk id="3" creationId="{45279D52-15A3-7948-B0AF-8D966BE848A1}"/>
          </ac:spMkLst>
        </pc:spChg>
      </pc:sldChg>
      <pc:sldChg chg="add mod modShow">
        <pc:chgData name="Ben Craker" userId="b342a158-d8e7-4629-9712-908c26442ea7" providerId="ADAL" clId="{F3489EEC-C8AC-4BE3-B920-6900217F5379}" dt="2023-11-09T19:51:52.856" v="1140" actId="729"/>
        <pc:sldMkLst>
          <pc:docMk/>
          <pc:sldMk cId="3089279803" sldId="3370"/>
        </pc:sldMkLst>
      </pc:sldChg>
      <pc:sldChg chg="addSp delSp modSp add mod modClrScheme modShow chgLayout">
        <pc:chgData name="Ben Craker" userId="b342a158-d8e7-4629-9712-908c26442ea7" providerId="ADAL" clId="{F3489EEC-C8AC-4BE3-B920-6900217F5379}" dt="2023-11-09T19:51:52.856" v="1140" actId="729"/>
        <pc:sldMkLst>
          <pc:docMk/>
          <pc:sldMk cId="2548139943" sldId="11163"/>
        </pc:sldMkLst>
        <pc:spChg chg="add del mod ord">
          <ac:chgData name="Ben Craker" userId="b342a158-d8e7-4629-9712-908c26442ea7" providerId="ADAL" clId="{F3489EEC-C8AC-4BE3-B920-6900217F5379}" dt="2023-11-09T17:37:31.667" v="28"/>
          <ac:spMkLst>
            <pc:docMk/>
            <pc:sldMk cId="2548139943" sldId="11163"/>
            <ac:spMk id="2" creationId="{8180056D-D133-969B-0722-4080C4C9B04A}"/>
          </ac:spMkLst>
        </pc:spChg>
        <pc:spChg chg="add del mod ord">
          <ac:chgData name="Ben Craker" userId="b342a158-d8e7-4629-9712-908c26442ea7" providerId="ADAL" clId="{F3489EEC-C8AC-4BE3-B920-6900217F5379}" dt="2023-11-09T17:37:37.218" v="29"/>
          <ac:spMkLst>
            <pc:docMk/>
            <pc:sldMk cId="2548139943" sldId="11163"/>
            <ac:spMk id="3" creationId="{E4F9E6E6-27C7-0D25-89A1-C2476611D81D}"/>
          </ac:spMkLst>
        </pc:spChg>
        <pc:spChg chg="mod ord">
          <ac:chgData name="Ben Craker" userId="b342a158-d8e7-4629-9712-908c26442ea7" providerId="ADAL" clId="{F3489EEC-C8AC-4BE3-B920-6900217F5379}" dt="2023-11-09T17:37:27.649" v="25" actId="700"/>
          <ac:spMkLst>
            <pc:docMk/>
            <pc:sldMk cId="2548139943" sldId="11163"/>
            <ac:spMk id="4" creationId="{C6FEBE17-219C-4865-8CBE-4B0F9B4AF5ED}"/>
          </ac:spMkLst>
        </pc:spChg>
        <pc:spChg chg="mod ord">
          <ac:chgData name="Ben Craker" userId="b342a158-d8e7-4629-9712-908c26442ea7" providerId="ADAL" clId="{F3489EEC-C8AC-4BE3-B920-6900217F5379}" dt="2023-11-09T17:37:27.649" v="25" actId="700"/>
          <ac:spMkLst>
            <pc:docMk/>
            <pc:sldMk cId="2548139943" sldId="11163"/>
            <ac:spMk id="5" creationId="{D588A323-CD3E-408B-A363-42F3DD72D053}"/>
          </ac:spMkLst>
        </pc:spChg>
        <pc:graphicFrameChg chg="del">
          <ac:chgData name="Ben Craker" userId="b342a158-d8e7-4629-9712-908c26442ea7" providerId="ADAL" clId="{F3489EEC-C8AC-4BE3-B920-6900217F5379}" dt="2023-11-09T17:37:29.453" v="26" actId="478"/>
          <ac:graphicFrameMkLst>
            <pc:docMk/>
            <pc:sldMk cId="2548139943" sldId="11163"/>
            <ac:graphicFrameMk id="7" creationId="{F3145918-FBDA-400F-A9B6-B845D98F1C31}"/>
          </ac:graphicFrameMkLst>
        </pc:graphicFrameChg>
        <pc:graphicFrameChg chg="del">
          <ac:chgData name="Ben Craker" userId="b342a158-d8e7-4629-9712-908c26442ea7" providerId="ADAL" clId="{F3489EEC-C8AC-4BE3-B920-6900217F5379}" dt="2023-11-09T17:37:29.894" v="27" actId="478"/>
          <ac:graphicFrameMkLst>
            <pc:docMk/>
            <pc:sldMk cId="2548139943" sldId="11163"/>
            <ac:graphicFrameMk id="9" creationId="{6974FF5F-1B35-475D-A845-AEEA4874A309}"/>
          </ac:graphicFrameMkLst>
        </pc:graphicFrameChg>
        <pc:picChg chg="add mod">
          <ac:chgData name="Ben Craker" userId="b342a158-d8e7-4629-9712-908c26442ea7" providerId="ADAL" clId="{F3489EEC-C8AC-4BE3-B920-6900217F5379}" dt="2023-11-09T17:37:55.791" v="34" actId="14100"/>
          <ac:picMkLst>
            <pc:docMk/>
            <pc:sldMk cId="2548139943" sldId="11163"/>
            <ac:picMk id="6" creationId="{DC4AA086-124D-CDC7-235B-A554345DA535}"/>
          </ac:picMkLst>
        </pc:picChg>
        <pc:picChg chg="add mod">
          <ac:chgData name="Ben Craker" userId="b342a158-d8e7-4629-9712-908c26442ea7" providerId="ADAL" clId="{F3489EEC-C8AC-4BE3-B920-6900217F5379}" dt="2023-11-09T17:37:52.389" v="33" actId="14100"/>
          <ac:picMkLst>
            <pc:docMk/>
            <pc:sldMk cId="2548139943" sldId="11163"/>
            <ac:picMk id="8" creationId="{CBA70047-30B0-00C6-5BF0-39CF7DD025EA}"/>
          </ac:picMkLst>
        </pc:picChg>
      </pc:sldChg>
      <pc:sldChg chg="add mod modShow modNotesTx">
        <pc:chgData name="Ben Craker" userId="b342a158-d8e7-4629-9712-908c26442ea7" providerId="ADAL" clId="{F3489EEC-C8AC-4BE3-B920-6900217F5379}" dt="2023-11-09T19:51:52.856" v="1140" actId="729"/>
        <pc:sldMkLst>
          <pc:docMk/>
          <pc:sldMk cId="745287005" sldId="11164"/>
        </pc:sldMkLst>
      </pc:sldChg>
      <pc:sldChg chg="addSp delSp modSp new mod modClrScheme chgLayout">
        <pc:chgData name="Ben Craker" userId="b342a158-d8e7-4629-9712-908c26442ea7" providerId="ADAL" clId="{F3489EEC-C8AC-4BE3-B920-6900217F5379}" dt="2023-11-10T06:30:16.458" v="1412" actId="1076"/>
        <pc:sldMkLst>
          <pc:docMk/>
          <pc:sldMk cId="3293762070" sldId="11165"/>
        </pc:sldMkLst>
        <pc:spChg chg="mod ord">
          <ac:chgData name="Ben Craker" userId="b342a158-d8e7-4629-9712-908c26442ea7" providerId="ADAL" clId="{F3489EEC-C8AC-4BE3-B920-6900217F5379}" dt="2023-11-09T19:13:23.150" v="177" actId="700"/>
          <ac:spMkLst>
            <pc:docMk/>
            <pc:sldMk cId="3293762070" sldId="11165"/>
            <ac:spMk id="2" creationId="{32B77706-A37A-2CD6-0F6E-6D3BB4AE8D93}"/>
          </ac:spMkLst>
        </pc:spChg>
        <pc:spChg chg="add mod ord">
          <ac:chgData name="Ben Craker" userId="b342a158-d8e7-4629-9712-908c26442ea7" providerId="ADAL" clId="{F3489EEC-C8AC-4BE3-B920-6900217F5379}" dt="2023-11-09T19:24:22.382" v="493" actId="20577"/>
          <ac:spMkLst>
            <pc:docMk/>
            <pc:sldMk cId="3293762070" sldId="11165"/>
            <ac:spMk id="3" creationId="{A8940371-9216-CDD1-434D-A1C66D583797}"/>
          </ac:spMkLst>
        </pc:spChg>
        <pc:spChg chg="add mod ord">
          <ac:chgData name="Ben Craker" userId="b342a158-d8e7-4629-9712-908c26442ea7" providerId="ADAL" clId="{F3489EEC-C8AC-4BE3-B920-6900217F5379}" dt="2023-11-10T06:27:09.212" v="1409" actId="20577"/>
          <ac:spMkLst>
            <pc:docMk/>
            <pc:sldMk cId="3293762070" sldId="11165"/>
            <ac:spMk id="4" creationId="{802716B6-FCEA-B012-7D7F-2CB60DA7A53F}"/>
          </ac:spMkLst>
        </pc:spChg>
        <pc:spChg chg="add del mod ord">
          <ac:chgData name="Ben Craker" userId="b342a158-d8e7-4629-9712-908c26442ea7" providerId="ADAL" clId="{F3489EEC-C8AC-4BE3-B920-6900217F5379}" dt="2023-11-09T19:13:53.662" v="212"/>
          <ac:spMkLst>
            <pc:docMk/>
            <pc:sldMk cId="3293762070" sldId="11165"/>
            <ac:spMk id="5" creationId="{B6B780D9-BEF0-8469-2E75-B2756ABCA003}"/>
          </ac:spMkLst>
        </pc:spChg>
        <pc:spChg chg="add mod">
          <ac:chgData name="Ben Craker" userId="b342a158-d8e7-4629-9712-908c26442ea7" providerId="ADAL" clId="{F3489EEC-C8AC-4BE3-B920-6900217F5379}" dt="2023-11-09T19:13:53.662" v="212"/>
          <ac:spMkLst>
            <pc:docMk/>
            <pc:sldMk cId="3293762070" sldId="11165"/>
            <ac:spMk id="6" creationId="{864842F8-83B1-E2A3-195A-3CFDAA82E53C}"/>
          </ac:spMkLst>
        </pc:spChg>
        <pc:picChg chg="add mod">
          <ac:chgData name="Ben Craker" userId="b342a158-d8e7-4629-9712-908c26442ea7" providerId="ADAL" clId="{F3489EEC-C8AC-4BE3-B920-6900217F5379}" dt="2023-11-10T06:30:16.458" v="1412" actId="1076"/>
          <ac:picMkLst>
            <pc:docMk/>
            <pc:sldMk cId="3293762070" sldId="11165"/>
            <ac:picMk id="8" creationId="{1766C20E-94AA-16BC-F7EF-FAD97C4EF204}"/>
          </ac:picMkLst>
        </pc:picChg>
      </pc:sldChg>
      <pc:sldChg chg="addSp delSp modSp new mod modClrScheme chgLayout">
        <pc:chgData name="Ben Craker" userId="b342a158-d8e7-4629-9712-908c26442ea7" providerId="ADAL" clId="{F3489EEC-C8AC-4BE3-B920-6900217F5379}" dt="2023-11-09T20:42:42.610" v="1403" actId="14100"/>
        <pc:sldMkLst>
          <pc:docMk/>
          <pc:sldMk cId="1570229161" sldId="11166"/>
        </pc:sldMkLst>
        <pc:spChg chg="mod ord">
          <ac:chgData name="Ben Craker" userId="b342a158-d8e7-4629-9712-908c26442ea7" providerId="ADAL" clId="{F3489EEC-C8AC-4BE3-B920-6900217F5379}" dt="2023-11-09T20:40:06.534" v="1376" actId="700"/>
          <ac:spMkLst>
            <pc:docMk/>
            <pc:sldMk cId="1570229161" sldId="11166"/>
            <ac:spMk id="2" creationId="{41643957-0604-A242-5633-C1ACC3066A8C}"/>
          </ac:spMkLst>
        </pc:spChg>
        <pc:spChg chg="add mod ord">
          <ac:chgData name="Ben Craker" userId="b342a158-d8e7-4629-9712-908c26442ea7" providerId="ADAL" clId="{F3489EEC-C8AC-4BE3-B920-6900217F5379}" dt="2023-11-09T20:40:06.534" v="1376" actId="700"/>
          <ac:spMkLst>
            <pc:docMk/>
            <pc:sldMk cId="1570229161" sldId="11166"/>
            <ac:spMk id="3" creationId="{D0D6F847-0159-AE3F-D93A-AD41D9885EA3}"/>
          </ac:spMkLst>
        </pc:spChg>
        <pc:spChg chg="add mod ord">
          <ac:chgData name="Ben Craker" userId="b342a158-d8e7-4629-9712-908c26442ea7" providerId="ADAL" clId="{F3489EEC-C8AC-4BE3-B920-6900217F5379}" dt="2023-11-09T20:42:42.610" v="1403" actId="14100"/>
          <ac:spMkLst>
            <pc:docMk/>
            <pc:sldMk cId="1570229161" sldId="11166"/>
            <ac:spMk id="4" creationId="{97BD19D7-C2B5-8B43-C277-09C7BACA1E08}"/>
          </ac:spMkLst>
        </pc:spChg>
        <pc:spChg chg="add del mod ord">
          <ac:chgData name="Ben Craker" userId="b342a158-d8e7-4629-9712-908c26442ea7" providerId="ADAL" clId="{F3489EEC-C8AC-4BE3-B920-6900217F5379}" dt="2023-11-09T20:40:08.636" v="1378"/>
          <ac:spMkLst>
            <pc:docMk/>
            <pc:sldMk cId="1570229161" sldId="11166"/>
            <ac:spMk id="5" creationId="{6C2C61A6-58E6-FEAE-2EE2-128CA4604E1F}"/>
          </ac:spMkLst>
        </pc:spChg>
        <pc:picChg chg="add mod">
          <ac:chgData name="Ben Craker" userId="b342a158-d8e7-4629-9712-908c26442ea7" providerId="ADAL" clId="{F3489EEC-C8AC-4BE3-B920-6900217F5379}" dt="2023-11-09T20:42:35.131" v="1402" actId="14100"/>
          <ac:picMkLst>
            <pc:docMk/>
            <pc:sldMk cId="1570229161" sldId="11166"/>
            <ac:picMk id="6" creationId="{EC1AD50D-B350-E682-4767-461E5DA9BB55}"/>
          </ac:picMkLst>
        </pc:picChg>
      </pc:sldChg>
      <pc:sldChg chg="modSp new mod">
        <pc:chgData name="Ben Craker" userId="b342a158-d8e7-4629-9712-908c26442ea7" providerId="ADAL" clId="{F3489EEC-C8AC-4BE3-B920-6900217F5379}" dt="2023-11-09T19:30:07.551" v="1021" actId="20577"/>
        <pc:sldMkLst>
          <pc:docMk/>
          <pc:sldMk cId="4040391363" sldId="11167"/>
        </pc:sldMkLst>
        <pc:spChg chg="mod">
          <ac:chgData name="Ben Craker" userId="b342a158-d8e7-4629-9712-908c26442ea7" providerId="ADAL" clId="{F3489EEC-C8AC-4BE3-B920-6900217F5379}" dt="2023-11-09T19:26:46.903" v="671" actId="313"/>
          <ac:spMkLst>
            <pc:docMk/>
            <pc:sldMk cId="4040391363" sldId="11167"/>
            <ac:spMk id="2" creationId="{D197490E-19C0-7DBF-7C7A-9AAD13F83295}"/>
          </ac:spMkLst>
        </pc:spChg>
        <pc:spChg chg="mod">
          <ac:chgData name="Ben Craker" userId="b342a158-d8e7-4629-9712-908c26442ea7" providerId="ADAL" clId="{F3489EEC-C8AC-4BE3-B920-6900217F5379}" dt="2023-11-09T19:30:07.551" v="1021" actId="20577"/>
          <ac:spMkLst>
            <pc:docMk/>
            <pc:sldMk cId="4040391363" sldId="11167"/>
            <ac:spMk id="3" creationId="{CCCDF5BC-F709-363B-F920-4614797BA6FB}"/>
          </ac:spMkLst>
        </pc:spChg>
      </pc:sldChg>
      <pc:sldChg chg="addSp delSp modSp new mod">
        <pc:chgData name="Ben Craker" userId="b342a158-d8e7-4629-9712-908c26442ea7" providerId="ADAL" clId="{F3489EEC-C8AC-4BE3-B920-6900217F5379}" dt="2023-11-09T19:51:06.900" v="1139" actId="20577"/>
        <pc:sldMkLst>
          <pc:docMk/>
          <pc:sldMk cId="1527609952" sldId="11168"/>
        </pc:sldMkLst>
        <pc:spChg chg="mod">
          <ac:chgData name="Ben Craker" userId="b342a158-d8e7-4629-9712-908c26442ea7" providerId="ADAL" clId="{F3489EEC-C8AC-4BE3-B920-6900217F5379}" dt="2023-11-09T19:49:58.591" v="1092" actId="20577"/>
          <ac:spMkLst>
            <pc:docMk/>
            <pc:sldMk cId="1527609952" sldId="11168"/>
            <ac:spMk id="2" creationId="{E82E0379-537F-A3F1-D9BA-356148743C8B}"/>
          </ac:spMkLst>
        </pc:spChg>
        <pc:spChg chg="del">
          <ac:chgData name="Ben Craker" userId="b342a158-d8e7-4629-9712-908c26442ea7" providerId="ADAL" clId="{F3489EEC-C8AC-4BE3-B920-6900217F5379}" dt="2023-11-09T19:48:51.554" v="1027"/>
          <ac:spMkLst>
            <pc:docMk/>
            <pc:sldMk cId="1527609952" sldId="11168"/>
            <ac:spMk id="3" creationId="{C5FFDA58-9D88-6884-18BC-A25CA1B3166A}"/>
          </ac:spMkLst>
        </pc:spChg>
        <pc:spChg chg="add mod">
          <ac:chgData name="Ben Craker" userId="b342a158-d8e7-4629-9712-908c26442ea7" providerId="ADAL" clId="{F3489EEC-C8AC-4BE3-B920-6900217F5379}" dt="2023-11-09T19:51:06.900" v="1139" actId="20577"/>
          <ac:spMkLst>
            <pc:docMk/>
            <pc:sldMk cId="1527609952" sldId="11168"/>
            <ac:spMk id="8" creationId="{2D75EA1A-F9AA-937F-A6E6-05A1AA406BEB}"/>
          </ac:spMkLst>
        </pc:spChg>
        <pc:picChg chg="add mod">
          <ac:chgData name="Ben Craker" userId="b342a158-d8e7-4629-9712-908c26442ea7" providerId="ADAL" clId="{F3489EEC-C8AC-4BE3-B920-6900217F5379}" dt="2023-11-09T19:50:48.668" v="1100" actId="1076"/>
          <ac:picMkLst>
            <pc:docMk/>
            <pc:sldMk cId="1527609952" sldId="11168"/>
            <ac:picMk id="6" creationId="{2D7EB038-64FC-EC35-EBD5-170516859F7C}"/>
          </ac:picMkLst>
        </pc:picChg>
      </pc:sldChg>
      <pc:sldChg chg="addSp delSp modSp new mod modClrScheme chgLayout">
        <pc:chgData name="Ben Craker" userId="b342a158-d8e7-4629-9712-908c26442ea7" providerId="ADAL" clId="{F3489EEC-C8AC-4BE3-B920-6900217F5379}" dt="2023-11-09T19:55:04.509" v="1289" actId="700"/>
        <pc:sldMkLst>
          <pc:docMk/>
          <pc:sldMk cId="315626354" sldId="11169"/>
        </pc:sldMkLst>
        <pc:spChg chg="del">
          <ac:chgData name="Ben Craker" userId="b342a158-d8e7-4629-9712-908c26442ea7" providerId="ADAL" clId="{F3489EEC-C8AC-4BE3-B920-6900217F5379}" dt="2023-11-09T19:52:11.722" v="1142" actId="700"/>
          <ac:spMkLst>
            <pc:docMk/>
            <pc:sldMk cId="315626354" sldId="11169"/>
            <ac:spMk id="2" creationId="{11CD62E5-C78E-1986-5770-D02CDD5AEF25}"/>
          </ac:spMkLst>
        </pc:spChg>
        <pc:spChg chg="del">
          <ac:chgData name="Ben Craker" userId="b342a158-d8e7-4629-9712-908c26442ea7" providerId="ADAL" clId="{F3489EEC-C8AC-4BE3-B920-6900217F5379}" dt="2023-11-09T19:52:11.722" v="1142" actId="700"/>
          <ac:spMkLst>
            <pc:docMk/>
            <pc:sldMk cId="315626354" sldId="11169"/>
            <ac:spMk id="3" creationId="{68C664B5-78F7-E562-5E6E-00166F898767}"/>
          </ac:spMkLst>
        </pc:spChg>
        <pc:spChg chg="mod ord">
          <ac:chgData name="Ben Craker" userId="b342a158-d8e7-4629-9712-908c26442ea7" providerId="ADAL" clId="{F3489EEC-C8AC-4BE3-B920-6900217F5379}" dt="2023-11-09T19:55:04.509" v="1289" actId="700"/>
          <ac:spMkLst>
            <pc:docMk/>
            <pc:sldMk cId="315626354" sldId="11169"/>
            <ac:spMk id="4" creationId="{B90694AE-15AA-AB36-D23B-C67516D13E05}"/>
          </ac:spMkLst>
        </pc:spChg>
        <pc:spChg chg="add mod ord">
          <ac:chgData name="Ben Craker" userId="b342a158-d8e7-4629-9712-908c26442ea7" providerId="ADAL" clId="{F3489EEC-C8AC-4BE3-B920-6900217F5379}" dt="2023-11-09T19:55:04.509" v="1289" actId="700"/>
          <ac:spMkLst>
            <pc:docMk/>
            <pc:sldMk cId="315626354" sldId="11169"/>
            <ac:spMk id="5" creationId="{0E05BAC7-23DA-F473-0382-A6EB2ABF9998}"/>
          </ac:spMkLst>
        </pc:spChg>
        <pc:spChg chg="add mod ord">
          <ac:chgData name="Ben Craker" userId="b342a158-d8e7-4629-9712-908c26442ea7" providerId="ADAL" clId="{F3489EEC-C8AC-4BE3-B920-6900217F5379}" dt="2023-11-09T19:55:04.509" v="1289" actId="700"/>
          <ac:spMkLst>
            <pc:docMk/>
            <pc:sldMk cId="315626354" sldId="11169"/>
            <ac:spMk id="6" creationId="{CA177C90-C639-EFBE-9983-42D45D2CB144}"/>
          </ac:spMkLst>
        </pc:spChg>
        <pc:spChg chg="add del mod ord">
          <ac:chgData name="Ben Craker" userId="b342a158-d8e7-4629-9712-908c26442ea7" providerId="ADAL" clId="{F3489EEC-C8AC-4BE3-B920-6900217F5379}" dt="2023-11-09T19:55:04.509" v="1289" actId="700"/>
          <ac:spMkLst>
            <pc:docMk/>
            <pc:sldMk cId="315626354" sldId="11169"/>
            <ac:spMk id="7" creationId="{06BE9CBC-4C96-2E66-641F-C7D38410139A}"/>
          </ac:spMkLst>
        </pc:spChg>
      </pc:sldChg>
      <pc:sldChg chg="addSp delSp modSp new mod ord modClrScheme modShow chgLayout">
        <pc:chgData name="Ben Craker" userId="b342a158-d8e7-4629-9712-908c26442ea7" providerId="ADAL" clId="{F3489EEC-C8AC-4BE3-B920-6900217F5379}" dt="2023-11-09T19:57:37.044" v="1319" actId="729"/>
        <pc:sldMkLst>
          <pc:docMk/>
          <pc:sldMk cId="2132637152" sldId="11170"/>
        </pc:sldMkLst>
        <pc:spChg chg="mod ord">
          <ac:chgData name="Ben Craker" userId="b342a158-d8e7-4629-9712-908c26442ea7" providerId="ADAL" clId="{F3489EEC-C8AC-4BE3-B920-6900217F5379}" dt="2023-11-09T19:57:32.378" v="1318" actId="700"/>
          <ac:spMkLst>
            <pc:docMk/>
            <pc:sldMk cId="2132637152" sldId="11170"/>
            <ac:spMk id="2" creationId="{CAEF731B-5DB1-63FF-CCBC-FF46CBC4FE0E}"/>
          </ac:spMkLst>
        </pc:spChg>
        <pc:spChg chg="del mod ord">
          <ac:chgData name="Ben Craker" userId="b342a158-d8e7-4629-9712-908c26442ea7" providerId="ADAL" clId="{F3489EEC-C8AC-4BE3-B920-6900217F5379}" dt="2023-11-09T19:57:32.378" v="1318" actId="700"/>
          <ac:spMkLst>
            <pc:docMk/>
            <pc:sldMk cId="2132637152" sldId="11170"/>
            <ac:spMk id="3" creationId="{B72522FE-DE20-A571-9711-124A583B3F89}"/>
          </ac:spMkLst>
        </pc:spChg>
        <pc:spChg chg="mod ord">
          <ac:chgData name="Ben Craker" userId="b342a158-d8e7-4629-9712-908c26442ea7" providerId="ADAL" clId="{F3489EEC-C8AC-4BE3-B920-6900217F5379}" dt="2023-11-09T19:57:32.378" v="1318" actId="700"/>
          <ac:spMkLst>
            <pc:docMk/>
            <pc:sldMk cId="2132637152" sldId="11170"/>
            <ac:spMk id="4" creationId="{CB64962D-F640-3909-353D-7A87EB9AC18F}"/>
          </ac:spMkLst>
        </pc:spChg>
        <pc:spChg chg="add mod ord">
          <ac:chgData name="Ben Craker" userId="b342a158-d8e7-4629-9712-908c26442ea7" providerId="ADAL" clId="{F3489EEC-C8AC-4BE3-B920-6900217F5379}" dt="2023-11-09T19:57:32.378" v="1318" actId="700"/>
          <ac:spMkLst>
            <pc:docMk/>
            <pc:sldMk cId="2132637152" sldId="11170"/>
            <ac:spMk id="5" creationId="{86ABE04F-1FE9-D135-9665-5CD35F86BAAF}"/>
          </ac:spMkLst>
        </pc:spChg>
      </pc:sldChg>
      <pc:sldChg chg="addSp delSp modSp new mod modClrScheme chgLayout">
        <pc:chgData name="Ben Craker" userId="b342a158-d8e7-4629-9712-908c26442ea7" providerId="ADAL" clId="{F3489EEC-C8AC-4BE3-B920-6900217F5379}" dt="2023-11-10T06:33:37.025" v="1589" actId="700"/>
        <pc:sldMkLst>
          <pc:docMk/>
          <pc:sldMk cId="1574777971" sldId="11171"/>
        </pc:sldMkLst>
        <pc:spChg chg="mod ord">
          <ac:chgData name="Ben Craker" userId="b342a158-d8e7-4629-9712-908c26442ea7" providerId="ADAL" clId="{F3489EEC-C8AC-4BE3-B920-6900217F5379}" dt="2023-11-10T06:33:37.025" v="1589" actId="700"/>
          <ac:spMkLst>
            <pc:docMk/>
            <pc:sldMk cId="1574777971" sldId="11171"/>
            <ac:spMk id="2" creationId="{453552D7-AE42-04D5-7B4C-BABF45E28083}"/>
          </ac:spMkLst>
        </pc:spChg>
        <pc:spChg chg="del mod ord">
          <ac:chgData name="Ben Craker" userId="b342a158-d8e7-4629-9712-908c26442ea7" providerId="ADAL" clId="{F3489EEC-C8AC-4BE3-B920-6900217F5379}" dt="2023-11-10T06:33:37.025" v="1589" actId="700"/>
          <ac:spMkLst>
            <pc:docMk/>
            <pc:sldMk cId="1574777971" sldId="11171"/>
            <ac:spMk id="3" creationId="{A2A84EF0-BCFD-9F00-2356-B58049D073E4}"/>
          </ac:spMkLst>
        </pc:spChg>
        <pc:spChg chg="mod ord">
          <ac:chgData name="Ben Craker" userId="b342a158-d8e7-4629-9712-908c26442ea7" providerId="ADAL" clId="{F3489EEC-C8AC-4BE3-B920-6900217F5379}" dt="2023-11-10T06:33:37.025" v="1589" actId="700"/>
          <ac:spMkLst>
            <pc:docMk/>
            <pc:sldMk cId="1574777971" sldId="11171"/>
            <ac:spMk id="4" creationId="{676834DD-8DFA-2163-5CC9-BC614BCED4A9}"/>
          </ac:spMkLst>
        </pc:spChg>
        <pc:spChg chg="add mod ord">
          <ac:chgData name="Ben Craker" userId="b342a158-d8e7-4629-9712-908c26442ea7" providerId="ADAL" clId="{F3489EEC-C8AC-4BE3-B920-6900217F5379}" dt="2023-11-10T06:33:37.025" v="1589" actId="700"/>
          <ac:spMkLst>
            <pc:docMk/>
            <pc:sldMk cId="1574777971" sldId="11171"/>
            <ac:spMk id="5" creationId="{9ABFCABB-899E-A59B-CE8D-929027B3F688}"/>
          </ac:spMkLst>
        </pc:spChg>
      </pc:sldChg>
    </pc:docChg>
  </pc:docChgLst>
  <pc:docChgLst>
    <pc:chgData name="Ben Craker" userId="b342a158-d8e7-4629-9712-908c26442ea7" providerId="ADAL" clId="{F5034127-D5C2-4BE4-A631-498E0EA5E2C3}"/>
    <pc:docChg chg="undo custSel addSld delSld modSld">
      <pc:chgData name="Ben Craker" userId="b342a158-d8e7-4629-9712-908c26442ea7" providerId="ADAL" clId="{F5034127-D5C2-4BE4-A631-498E0EA5E2C3}" dt="2023-11-06T18:27:15.491" v="947" actId="20577"/>
      <pc:docMkLst>
        <pc:docMk/>
      </pc:docMkLst>
      <pc:sldChg chg="del">
        <pc:chgData name="Ben Craker" userId="b342a158-d8e7-4629-9712-908c26442ea7" providerId="ADAL" clId="{F5034127-D5C2-4BE4-A631-498E0EA5E2C3}" dt="2023-11-06T17:57:45.566" v="49" actId="47"/>
        <pc:sldMkLst>
          <pc:docMk/>
          <pc:sldMk cId="712210616" sldId="256"/>
        </pc:sldMkLst>
      </pc:sldChg>
      <pc:sldChg chg="del">
        <pc:chgData name="Ben Craker" userId="b342a158-d8e7-4629-9712-908c26442ea7" providerId="ADAL" clId="{F5034127-D5C2-4BE4-A631-498E0EA5E2C3}" dt="2023-11-06T17:57:45.566" v="49" actId="47"/>
        <pc:sldMkLst>
          <pc:docMk/>
          <pc:sldMk cId="0" sldId="257"/>
        </pc:sldMkLst>
      </pc:sldChg>
      <pc:sldChg chg="del">
        <pc:chgData name="Ben Craker" userId="b342a158-d8e7-4629-9712-908c26442ea7" providerId="ADAL" clId="{F5034127-D5C2-4BE4-A631-498E0EA5E2C3}" dt="2023-11-06T17:57:45.566" v="49" actId="47"/>
        <pc:sldMkLst>
          <pc:docMk/>
          <pc:sldMk cId="2633341473" sldId="258"/>
        </pc:sldMkLst>
      </pc:sldChg>
      <pc:sldChg chg="modSp mod">
        <pc:chgData name="Ben Craker" userId="b342a158-d8e7-4629-9712-908c26442ea7" providerId="ADAL" clId="{F5034127-D5C2-4BE4-A631-498E0EA5E2C3}" dt="2023-11-06T17:57:40.084" v="48" actId="20577"/>
        <pc:sldMkLst>
          <pc:docMk/>
          <pc:sldMk cId="0" sldId="263"/>
        </pc:sldMkLst>
        <pc:spChg chg="mod">
          <ac:chgData name="Ben Craker" userId="b342a158-d8e7-4629-9712-908c26442ea7" providerId="ADAL" clId="{F5034127-D5C2-4BE4-A631-498E0EA5E2C3}" dt="2023-11-06T17:57:20.636" v="24" actId="20577"/>
          <ac:spMkLst>
            <pc:docMk/>
            <pc:sldMk cId="0" sldId="263"/>
            <ac:spMk id="11266" creationId="{148A67BD-B898-33BF-6962-FFD90C6F8114}"/>
          </ac:spMkLst>
        </pc:spChg>
        <pc:spChg chg="mod">
          <ac:chgData name="Ben Craker" userId="b342a158-d8e7-4629-9712-908c26442ea7" providerId="ADAL" clId="{F5034127-D5C2-4BE4-A631-498E0EA5E2C3}" dt="2023-11-06T17:57:40.084" v="48" actId="20577"/>
          <ac:spMkLst>
            <pc:docMk/>
            <pc:sldMk cId="0" sldId="263"/>
            <ac:spMk id="11267" creationId="{8BC229DB-2404-1B90-7CC4-4DF07122AB96}"/>
          </ac:spMkLst>
        </pc:spChg>
      </pc:sldChg>
      <pc:sldChg chg="modSp new mod">
        <pc:chgData name="Ben Craker" userId="b342a158-d8e7-4629-9712-908c26442ea7" providerId="ADAL" clId="{F5034127-D5C2-4BE4-A631-498E0EA5E2C3}" dt="2023-11-06T18:27:15.491" v="947" actId="20577"/>
        <pc:sldMkLst>
          <pc:docMk/>
          <pc:sldMk cId="688576251" sldId="264"/>
        </pc:sldMkLst>
        <pc:spChg chg="mod">
          <ac:chgData name="Ben Craker" userId="b342a158-d8e7-4629-9712-908c26442ea7" providerId="ADAL" clId="{F5034127-D5C2-4BE4-A631-498E0EA5E2C3}" dt="2023-11-06T17:57:56.527" v="74" actId="20577"/>
          <ac:spMkLst>
            <pc:docMk/>
            <pc:sldMk cId="688576251" sldId="264"/>
            <ac:spMk id="2" creationId="{A668C898-BC20-83F4-6293-6EDDB3FFC4CF}"/>
          </ac:spMkLst>
        </pc:spChg>
        <pc:spChg chg="mod">
          <ac:chgData name="Ben Craker" userId="b342a158-d8e7-4629-9712-908c26442ea7" providerId="ADAL" clId="{F5034127-D5C2-4BE4-A631-498E0EA5E2C3}" dt="2023-11-06T18:27:15.491" v="947" actId="20577"/>
          <ac:spMkLst>
            <pc:docMk/>
            <pc:sldMk cId="688576251" sldId="264"/>
            <ac:spMk id="3" creationId="{59EF0D22-CDF4-4BD2-9B11-98214C3AC1F5}"/>
          </ac:spMkLst>
        </pc:spChg>
      </pc:sldChg>
      <pc:sldChg chg="del">
        <pc:chgData name="Ben Craker" userId="b342a158-d8e7-4629-9712-908c26442ea7" providerId="ADAL" clId="{F5034127-D5C2-4BE4-A631-498E0EA5E2C3}" dt="2023-11-06T17:57:45.566" v="49" actId="47"/>
        <pc:sldMkLst>
          <pc:docMk/>
          <pc:sldMk cId="1903918238" sldId="265"/>
        </pc:sldMkLst>
        <pc:spChg chg="add mod">
          <ac:chgData name="Ben Craker" userId="b342a158-d8e7-4629-9712-908c26442ea7" providerId="ADAL" clId="{F5034127-D5C2-4BE4-A631-498E0EA5E2C3}" dt="2023-11-06T18:13:45.094" v="538"/>
          <ac:spMkLst>
            <pc:docMk/>
            <pc:sldMk cId="1903918238" sldId="265"/>
            <ac:spMk id="3" creationId="{364AD5A3-DC59-618F-5422-A96974495BC0}"/>
          </ac:spMkLst>
        </pc:spChg>
        <pc:spChg chg="add mod">
          <ac:chgData name="Ben Craker" userId="b342a158-d8e7-4629-9712-908c26442ea7" providerId="ADAL" clId="{F5034127-D5C2-4BE4-A631-498E0EA5E2C3}" dt="2023-11-06T18:16:37.261" v="840" actId="14100"/>
          <ac:spMkLst>
            <pc:docMk/>
            <pc:sldMk cId="1903918238" sldId="265"/>
            <ac:spMk id="18" creationId="{5FD59434-DA46-F7CF-7C0C-74700D3A95E1}"/>
          </ac:spMkLst>
        </pc:spChg>
        <pc:picChg chg="add mod">
          <ac:chgData name="Ben Craker" userId="b342a158-d8e7-4629-9712-908c26442ea7" providerId="ADAL" clId="{F5034127-D5C2-4BE4-A631-498E0EA5E2C3}" dt="2023-11-06T18:13:45.094" v="538"/>
          <ac:picMkLst>
            <pc:docMk/>
            <pc:sldMk cId="1903918238" sldId="265"/>
            <ac:picMk id="4" creationId="{637A6BA2-A5C7-D4C8-512A-E145C1F19D75}"/>
          </ac:picMkLst>
        </pc:picChg>
        <pc:cxnChg chg="add mod">
          <ac:chgData name="Ben Craker" userId="b342a158-d8e7-4629-9712-908c26442ea7" providerId="ADAL" clId="{F5034127-D5C2-4BE4-A631-498E0EA5E2C3}" dt="2023-11-06T18:13:45.094" v="538"/>
          <ac:cxnSpMkLst>
            <pc:docMk/>
            <pc:sldMk cId="1903918238" sldId="265"/>
            <ac:cxnSpMk id="5" creationId="{6E0C4F30-98C9-EA2D-3527-E91E60DFF5EC}"/>
          </ac:cxnSpMkLst>
        </pc:cxnChg>
        <pc:cxnChg chg="add mod">
          <ac:chgData name="Ben Craker" userId="b342a158-d8e7-4629-9712-908c26442ea7" providerId="ADAL" clId="{F5034127-D5C2-4BE4-A631-498E0EA5E2C3}" dt="2023-11-06T18:13:45.094" v="538"/>
          <ac:cxnSpMkLst>
            <pc:docMk/>
            <pc:sldMk cId="1903918238" sldId="265"/>
            <ac:cxnSpMk id="6" creationId="{195A6DAC-2957-062B-9829-5788DA0498DC}"/>
          </ac:cxnSpMkLst>
        </pc:cxnChg>
        <pc:cxnChg chg="add mod">
          <ac:chgData name="Ben Craker" userId="b342a158-d8e7-4629-9712-908c26442ea7" providerId="ADAL" clId="{F5034127-D5C2-4BE4-A631-498E0EA5E2C3}" dt="2023-11-06T18:13:45.094" v="538"/>
          <ac:cxnSpMkLst>
            <pc:docMk/>
            <pc:sldMk cId="1903918238" sldId="265"/>
            <ac:cxnSpMk id="7" creationId="{FDDE89E6-513E-57F6-D0CD-5267F5F2D3D2}"/>
          </ac:cxnSpMkLst>
        </pc:cxnChg>
        <pc:cxnChg chg="add mod">
          <ac:chgData name="Ben Craker" userId="b342a158-d8e7-4629-9712-908c26442ea7" providerId="ADAL" clId="{F5034127-D5C2-4BE4-A631-498E0EA5E2C3}" dt="2023-11-06T18:13:45.094" v="538"/>
          <ac:cxnSpMkLst>
            <pc:docMk/>
            <pc:sldMk cId="1903918238" sldId="265"/>
            <ac:cxnSpMk id="8" creationId="{CFF14DDE-9AAA-94BC-51A6-B0105734570B}"/>
          </ac:cxnSpMkLst>
        </pc:cxnChg>
        <pc:cxnChg chg="add mod">
          <ac:chgData name="Ben Craker" userId="b342a158-d8e7-4629-9712-908c26442ea7" providerId="ADAL" clId="{F5034127-D5C2-4BE4-A631-498E0EA5E2C3}" dt="2023-11-06T18:13:45.094" v="538"/>
          <ac:cxnSpMkLst>
            <pc:docMk/>
            <pc:sldMk cId="1903918238" sldId="265"/>
            <ac:cxnSpMk id="9" creationId="{65697490-42F2-7A24-A05C-EC64957E06B7}"/>
          </ac:cxnSpMkLst>
        </pc:cxnChg>
        <pc:cxnChg chg="add mod">
          <ac:chgData name="Ben Craker" userId="b342a158-d8e7-4629-9712-908c26442ea7" providerId="ADAL" clId="{F5034127-D5C2-4BE4-A631-498E0EA5E2C3}" dt="2023-11-06T18:13:45.094" v="538"/>
          <ac:cxnSpMkLst>
            <pc:docMk/>
            <pc:sldMk cId="1903918238" sldId="265"/>
            <ac:cxnSpMk id="10" creationId="{4C290E4F-1BDE-BC62-3866-2DF2446E3F96}"/>
          </ac:cxnSpMkLst>
        </pc:cxnChg>
        <pc:cxnChg chg="add mod">
          <ac:chgData name="Ben Craker" userId="b342a158-d8e7-4629-9712-908c26442ea7" providerId="ADAL" clId="{F5034127-D5C2-4BE4-A631-498E0EA5E2C3}" dt="2023-11-06T18:13:45.094" v="538"/>
          <ac:cxnSpMkLst>
            <pc:docMk/>
            <pc:sldMk cId="1903918238" sldId="265"/>
            <ac:cxnSpMk id="11" creationId="{3481542C-55F0-6BBE-70FF-BEF1EAF9B52F}"/>
          </ac:cxnSpMkLst>
        </pc:cxnChg>
        <pc:cxnChg chg="add mod">
          <ac:chgData name="Ben Craker" userId="b342a158-d8e7-4629-9712-908c26442ea7" providerId="ADAL" clId="{F5034127-D5C2-4BE4-A631-498E0EA5E2C3}" dt="2023-11-06T18:13:45.094" v="538"/>
          <ac:cxnSpMkLst>
            <pc:docMk/>
            <pc:sldMk cId="1903918238" sldId="265"/>
            <ac:cxnSpMk id="12" creationId="{9BF93F82-A059-56D0-F8B2-B56674065083}"/>
          </ac:cxnSpMkLst>
        </pc:cxnChg>
        <pc:cxnChg chg="add mod">
          <ac:chgData name="Ben Craker" userId="b342a158-d8e7-4629-9712-908c26442ea7" providerId="ADAL" clId="{F5034127-D5C2-4BE4-A631-498E0EA5E2C3}" dt="2023-11-06T18:13:45.094" v="538"/>
          <ac:cxnSpMkLst>
            <pc:docMk/>
            <pc:sldMk cId="1903918238" sldId="265"/>
            <ac:cxnSpMk id="13" creationId="{8AC4669C-ECD5-0BF7-5959-E71A913F14CD}"/>
          </ac:cxnSpMkLst>
        </pc:cxnChg>
        <pc:cxnChg chg="add mod">
          <ac:chgData name="Ben Craker" userId="b342a158-d8e7-4629-9712-908c26442ea7" providerId="ADAL" clId="{F5034127-D5C2-4BE4-A631-498E0EA5E2C3}" dt="2023-11-06T18:13:45.094" v="538"/>
          <ac:cxnSpMkLst>
            <pc:docMk/>
            <pc:sldMk cId="1903918238" sldId="265"/>
            <ac:cxnSpMk id="14" creationId="{2D16667F-E718-B41A-73B0-99E01131BB2A}"/>
          </ac:cxnSpMkLst>
        </pc:cxnChg>
        <pc:cxnChg chg="add mod">
          <ac:chgData name="Ben Craker" userId="b342a158-d8e7-4629-9712-908c26442ea7" providerId="ADAL" clId="{F5034127-D5C2-4BE4-A631-498E0EA5E2C3}" dt="2023-11-06T18:13:45.094" v="538"/>
          <ac:cxnSpMkLst>
            <pc:docMk/>
            <pc:sldMk cId="1903918238" sldId="265"/>
            <ac:cxnSpMk id="15" creationId="{B39079F2-2D2B-4FB0-0BE9-233D71BC7339}"/>
          </ac:cxnSpMkLst>
        </pc:cxnChg>
        <pc:cxnChg chg="add mod">
          <ac:chgData name="Ben Craker" userId="b342a158-d8e7-4629-9712-908c26442ea7" providerId="ADAL" clId="{F5034127-D5C2-4BE4-A631-498E0EA5E2C3}" dt="2023-11-06T18:13:45.094" v="538"/>
          <ac:cxnSpMkLst>
            <pc:docMk/>
            <pc:sldMk cId="1903918238" sldId="265"/>
            <ac:cxnSpMk id="16" creationId="{9AC39D99-50A7-9D9A-8BE9-8BCE64832E75}"/>
          </ac:cxnSpMkLst>
        </pc:cxnChg>
        <pc:cxnChg chg="add mod">
          <ac:chgData name="Ben Craker" userId="b342a158-d8e7-4629-9712-908c26442ea7" providerId="ADAL" clId="{F5034127-D5C2-4BE4-A631-498E0EA5E2C3}" dt="2023-11-06T18:13:45.094" v="538"/>
          <ac:cxnSpMkLst>
            <pc:docMk/>
            <pc:sldMk cId="1903918238" sldId="265"/>
            <ac:cxnSpMk id="17" creationId="{23020C33-DDD4-1A75-BF94-995B60281CA0}"/>
          </ac:cxnSpMkLst>
        </pc:cxnChg>
      </pc:sldChg>
      <pc:sldChg chg="del">
        <pc:chgData name="Ben Craker" userId="b342a158-d8e7-4629-9712-908c26442ea7" providerId="ADAL" clId="{F5034127-D5C2-4BE4-A631-498E0EA5E2C3}" dt="2023-11-06T17:57:45.566" v="49" actId="47"/>
        <pc:sldMkLst>
          <pc:docMk/>
          <pc:sldMk cId="404924582" sldId="266"/>
        </pc:sldMkLst>
        <pc:spChg chg="del mod topLvl">
          <ac:chgData name="Ben Craker" userId="b342a158-d8e7-4629-9712-908c26442ea7" providerId="ADAL" clId="{F5034127-D5C2-4BE4-A631-498E0EA5E2C3}" dt="2023-11-06T18:25:17.703" v="847" actId="478"/>
          <ac:spMkLst>
            <pc:docMk/>
            <pc:sldMk cId="404924582" sldId="266"/>
            <ac:spMk id="5" creationId="{2CCD474E-6705-2177-9552-5F8FB9642FA5}"/>
          </ac:spMkLst>
        </pc:spChg>
        <pc:spChg chg="del mod">
          <ac:chgData name="Ben Craker" userId="b342a158-d8e7-4629-9712-908c26442ea7" providerId="ADAL" clId="{F5034127-D5C2-4BE4-A631-498E0EA5E2C3}" dt="2023-11-06T18:25:11.394" v="844" actId="478"/>
          <ac:spMkLst>
            <pc:docMk/>
            <pc:sldMk cId="404924582" sldId="266"/>
            <ac:spMk id="6" creationId="{6310F22F-2270-59A8-E8C9-1A0FA2DF1261}"/>
          </ac:spMkLst>
        </pc:spChg>
        <pc:spChg chg="add mod">
          <ac:chgData name="Ben Craker" userId="b342a158-d8e7-4629-9712-908c26442ea7" providerId="ADAL" clId="{F5034127-D5C2-4BE4-A631-498E0EA5E2C3}" dt="2023-11-06T18:26:37.690" v="923" actId="14100"/>
          <ac:spMkLst>
            <pc:docMk/>
            <pc:sldMk cId="404924582" sldId="266"/>
            <ac:spMk id="7" creationId="{89AEC41D-1A66-A458-3C2B-AEC29664FAF6}"/>
          </ac:spMkLst>
        </pc:spChg>
        <pc:grpChg chg="add del mod">
          <ac:chgData name="Ben Craker" userId="b342a158-d8e7-4629-9712-908c26442ea7" providerId="ADAL" clId="{F5034127-D5C2-4BE4-A631-498E0EA5E2C3}" dt="2023-11-06T18:25:17.703" v="847" actId="478"/>
          <ac:grpSpMkLst>
            <pc:docMk/>
            <pc:sldMk cId="404924582" sldId="266"/>
            <ac:grpSpMk id="3" creationId="{CFBBDD7E-3A78-59CF-2C8A-B7DC8DBBF877}"/>
          </ac:grpSpMkLst>
        </pc:grpChg>
        <pc:picChg chg="mod topLvl">
          <ac:chgData name="Ben Craker" userId="b342a158-d8e7-4629-9712-908c26442ea7" providerId="ADAL" clId="{F5034127-D5C2-4BE4-A631-498E0EA5E2C3}" dt="2023-11-06T18:25:58.649" v="898" actId="1076"/>
          <ac:picMkLst>
            <pc:docMk/>
            <pc:sldMk cId="404924582" sldId="266"/>
            <ac:picMk id="4" creationId="{9EEEE1EE-7920-8B7D-757E-B78AE9A78BF4}"/>
          </ac:picMkLst>
        </pc:picChg>
      </pc:sldChg>
      <pc:sldChg chg="del">
        <pc:chgData name="Ben Craker" userId="b342a158-d8e7-4629-9712-908c26442ea7" providerId="ADAL" clId="{F5034127-D5C2-4BE4-A631-498E0EA5E2C3}" dt="2023-11-06T17:57:45.566" v="49" actId="47"/>
        <pc:sldMkLst>
          <pc:docMk/>
          <pc:sldMk cId="3126562306" sldId="268"/>
        </pc:sldMkLst>
      </pc:sldChg>
      <pc:sldChg chg="del">
        <pc:chgData name="Ben Craker" userId="b342a158-d8e7-4629-9712-908c26442ea7" providerId="ADAL" clId="{F5034127-D5C2-4BE4-A631-498E0EA5E2C3}" dt="2023-11-06T17:57:45.566" v="49" actId="47"/>
        <pc:sldMkLst>
          <pc:docMk/>
          <pc:sldMk cId="189900680" sldId="269"/>
        </pc:sldMkLst>
      </pc:sldChg>
      <pc:sldChg chg="del">
        <pc:chgData name="Ben Craker" userId="b342a158-d8e7-4629-9712-908c26442ea7" providerId="ADAL" clId="{F5034127-D5C2-4BE4-A631-498E0EA5E2C3}" dt="2023-11-06T17:57:45.566" v="49" actId="47"/>
        <pc:sldMkLst>
          <pc:docMk/>
          <pc:sldMk cId="593431436" sldId="270"/>
        </pc:sldMkLst>
      </pc:sldChg>
      <pc:sldChg chg="del">
        <pc:chgData name="Ben Craker" userId="b342a158-d8e7-4629-9712-908c26442ea7" providerId="ADAL" clId="{F5034127-D5C2-4BE4-A631-498E0EA5E2C3}" dt="2023-11-06T17:57:45.566" v="49" actId="47"/>
        <pc:sldMkLst>
          <pc:docMk/>
          <pc:sldMk cId="3509309882" sldId="271"/>
        </pc:sldMkLst>
      </pc:sldChg>
      <pc:sldChg chg="del">
        <pc:chgData name="Ben Craker" userId="b342a158-d8e7-4629-9712-908c26442ea7" providerId="ADAL" clId="{F5034127-D5C2-4BE4-A631-498E0EA5E2C3}" dt="2023-11-06T17:57:45.566" v="49" actId="47"/>
        <pc:sldMkLst>
          <pc:docMk/>
          <pc:sldMk cId="1239444042" sldId="272"/>
        </pc:sldMkLst>
      </pc:sldChg>
      <pc:sldChg chg="del">
        <pc:chgData name="Ben Craker" userId="b342a158-d8e7-4629-9712-908c26442ea7" providerId="ADAL" clId="{F5034127-D5C2-4BE4-A631-498E0EA5E2C3}" dt="2023-11-06T17:57:45.566" v="49" actId="47"/>
        <pc:sldMkLst>
          <pc:docMk/>
          <pc:sldMk cId="3698819477" sldId="273"/>
        </pc:sldMkLst>
      </pc:sldChg>
      <pc:sldChg chg="del">
        <pc:chgData name="Ben Craker" userId="b342a158-d8e7-4629-9712-908c26442ea7" providerId="ADAL" clId="{F5034127-D5C2-4BE4-A631-498E0EA5E2C3}" dt="2023-11-06T17:57:45.566" v="49" actId="47"/>
        <pc:sldMkLst>
          <pc:docMk/>
          <pc:sldMk cId="1468591530" sldId="274"/>
        </pc:sldMkLst>
      </pc:sldChg>
      <pc:sldChg chg="del">
        <pc:chgData name="Ben Craker" userId="b342a158-d8e7-4629-9712-908c26442ea7" providerId="ADAL" clId="{F5034127-D5C2-4BE4-A631-498E0EA5E2C3}" dt="2023-11-06T17:57:45.566" v="49" actId="47"/>
        <pc:sldMkLst>
          <pc:docMk/>
          <pc:sldMk cId="3753620856" sldId="275"/>
        </pc:sldMkLst>
      </pc:sldChg>
      <pc:sldChg chg="del">
        <pc:chgData name="Ben Craker" userId="b342a158-d8e7-4629-9712-908c26442ea7" providerId="ADAL" clId="{F5034127-D5C2-4BE4-A631-498E0EA5E2C3}" dt="2023-11-06T17:57:45.566" v="49" actId="47"/>
        <pc:sldMkLst>
          <pc:docMk/>
          <pc:sldMk cId="516439076" sldId="276"/>
        </pc:sldMkLst>
      </pc:sldChg>
    </pc:docChg>
  </pc:docChgLst>
  <pc:docChgLst>
    <pc:chgData name="Guest User" userId="S::urn:spo:anon#34681f3d57a34addea6a3d8a4c335d2885ed1559189c2ef0a68b8697cde72f6f::" providerId="AD" clId="Web-{6AFC6B29-DE39-4792-BFA3-547D16DC6EA8}"/>
    <pc:docChg chg="modSld">
      <pc:chgData name="Guest User" userId="S::urn:spo:anon#34681f3d57a34addea6a3d8a4c335d2885ed1559189c2ef0a68b8697cde72f6f::" providerId="AD" clId="Web-{6AFC6B29-DE39-4792-BFA3-547D16DC6EA8}" dt="2023-11-14T14:29:00.148" v="236" actId="20577"/>
      <pc:docMkLst>
        <pc:docMk/>
      </pc:docMkLst>
      <pc:sldChg chg="modSp">
        <pc:chgData name="Guest User" userId="S::urn:spo:anon#34681f3d57a34addea6a3d8a4c335d2885ed1559189c2ef0a68b8697cde72f6f::" providerId="AD" clId="Web-{6AFC6B29-DE39-4792-BFA3-547D16DC6EA8}" dt="2023-11-14T14:12:35.465" v="5" actId="20577"/>
        <pc:sldMkLst>
          <pc:docMk/>
          <pc:sldMk cId="404924582" sldId="266"/>
        </pc:sldMkLst>
        <pc:spChg chg="mod">
          <ac:chgData name="Guest User" userId="S::urn:spo:anon#34681f3d57a34addea6a3d8a4c335d2885ed1559189c2ef0a68b8697cde72f6f::" providerId="AD" clId="Web-{6AFC6B29-DE39-4792-BFA3-547D16DC6EA8}" dt="2023-11-14T14:12:35.465" v="5" actId="20577"/>
          <ac:spMkLst>
            <pc:docMk/>
            <pc:sldMk cId="404924582" sldId="266"/>
            <ac:spMk id="7" creationId="{89AEC41D-1A66-A458-3C2B-AEC29664FAF6}"/>
          </ac:spMkLst>
        </pc:spChg>
      </pc:sldChg>
      <pc:sldChg chg="modSp">
        <pc:chgData name="Guest User" userId="S::urn:spo:anon#34681f3d57a34addea6a3d8a4c335d2885ed1559189c2ef0a68b8697cde72f6f::" providerId="AD" clId="Web-{6AFC6B29-DE39-4792-BFA3-547D16DC6EA8}" dt="2023-11-14T14:14:36.468" v="82" actId="20577"/>
        <pc:sldMkLst>
          <pc:docMk/>
          <pc:sldMk cId="358617478" sldId="367"/>
        </pc:sldMkLst>
        <pc:spChg chg="mod">
          <ac:chgData name="Guest User" userId="S::urn:spo:anon#34681f3d57a34addea6a3d8a4c335d2885ed1559189c2ef0a68b8697cde72f6f::" providerId="AD" clId="Web-{6AFC6B29-DE39-4792-BFA3-547D16DC6EA8}" dt="2023-11-14T14:14:36.468" v="82" actId="20577"/>
          <ac:spMkLst>
            <pc:docMk/>
            <pc:sldMk cId="358617478" sldId="367"/>
            <ac:spMk id="3" creationId="{58DF765F-AE90-FDC7-809D-42B8D75212CA}"/>
          </ac:spMkLst>
        </pc:spChg>
      </pc:sldChg>
      <pc:sldChg chg="modSp">
        <pc:chgData name="Guest User" userId="S::urn:spo:anon#34681f3d57a34addea6a3d8a4c335d2885ed1559189c2ef0a68b8697cde72f6f::" providerId="AD" clId="Web-{6AFC6B29-DE39-4792-BFA3-547D16DC6EA8}" dt="2023-11-14T14:29:00.148" v="236" actId="20577"/>
        <pc:sldMkLst>
          <pc:docMk/>
          <pc:sldMk cId="2327874115" sldId="368"/>
        </pc:sldMkLst>
        <pc:spChg chg="mod">
          <ac:chgData name="Guest User" userId="S::urn:spo:anon#34681f3d57a34addea6a3d8a4c335d2885ed1559189c2ef0a68b8697cde72f6f::" providerId="AD" clId="Web-{6AFC6B29-DE39-4792-BFA3-547D16DC6EA8}" dt="2023-11-14T14:29:00.148" v="236" actId="20577"/>
          <ac:spMkLst>
            <pc:docMk/>
            <pc:sldMk cId="2327874115" sldId="368"/>
            <ac:spMk id="3" creationId="{040C6929-5012-2DAA-F42A-B09F39828D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4A738-A3AF-4581-A502-96D7D54CFBB3}" type="doc">
      <dgm:prSet loTypeId="urn:microsoft.com/office/officeart/2005/8/layout/pyramid1" loCatId="pyramid" qsTypeId="urn:microsoft.com/office/officeart/2005/8/quickstyle/3d3" qsCatId="3D" csTypeId="urn:microsoft.com/office/officeart/2005/8/colors/colorful4" csCatId="colorful" phldr="1"/>
      <dgm:spPr/>
    </dgm:pt>
    <dgm:pt modelId="{659EA3BD-A454-44D9-9F0D-643DFBDC0AD2}">
      <dgm:prSet phldrT="[Text]" custT="1"/>
      <dgm:spPr/>
      <dgm:t>
        <a:bodyPr/>
        <a:lstStyle/>
        <a:p>
          <a:r>
            <a:rPr lang="en-US" sz="2000" dirty="0"/>
            <a:t>   </a:t>
          </a:r>
        </a:p>
        <a:p>
          <a:r>
            <a:rPr lang="en-US" sz="2000" dirty="0"/>
            <a:t>POC</a:t>
          </a:r>
        </a:p>
      </dgm:t>
    </dgm:pt>
    <dgm:pt modelId="{1E7469B9-144D-446F-AE9A-95EC55969142}" type="parTrans" cxnId="{27DEA892-1606-4440-B613-2E80EAF1B076}">
      <dgm:prSet/>
      <dgm:spPr/>
      <dgm:t>
        <a:bodyPr/>
        <a:lstStyle/>
        <a:p>
          <a:endParaRPr lang="en-US" sz="1600"/>
        </a:p>
      </dgm:t>
    </dgm:pt>
    <dgm:pt modelId="{6EDD1AC6-35AA-4D8A-B87F-9C799CB626D7}" type="sibTrans" cxnId="{27DEA892-1606-4440-B613-2E80EAF1B076}">
      <dgm:prSet/>
      <dgm:spPr/>
      <dgm:t>
        <a:bodyPr/>
        <a:lstStyle/>
        <a:p>
          <a:endParaRPr lang="en-US" sz="1600"/>
        </a:p>
      </dgm:t>
    </dgm:pt>
    <dgm:pt modelId="{5F1A0CB4-EF2B-44F1-9C0F-246A5E32057B}">
      <dgm:prSet phldrT="[Text]" custT="1"/>
      <dgm:spPr/>
      <dgm:t>
        <a:bodyPr/>
        <a:lstStyle/>
        <a:p>
          <a:r>
            <a:rPr lang="en-US" sz="2000" dirty="0"/>
            <a:t>Back Office Design</a:t>
          </a:r>
        </a:p>
      </dgm:t>
    </dgm:pt>
    <dgm:pt modelId="{E00BD3F5-EF12-4746-BADA-79EA35534B1C}" type="parTrans" cxnId="{24DC8736-A77E-4BD4-92E6-FB9F7C814796}">
      <dgm:prSet/>
      <dgm:spPr/>
      <dgm:t>
        <a:bodyPr/>
        <a:lstStyle/>
        <a:p>
          <a:endParaRPr lang="en-US" sz="1600"/>
        </a:p>
      </dgm:t>
    </dgm:pt>
    <dgm:pt modelId="{BA8F82EC-EC05-4231-A3EF-3875497BBC56}" type="sibTrans" cxnId="{24DC8736-A77E-4BD4-92E6-FB9F7C814796}">
      <dgm:prSet/>
      <dgm:spPr/>
      <dgm:t>
        <a:bodyPr/>
        <a:lstStyle/>
        <a:p>
          <a:endParaRPr lang="en-US" sz="1600"/>
        </a:p>
      </dgm:t>
    </dgm:pt>
    <dgm:pt modelId="{35F2BEFF-7C11-45EE-9823-B218B270726B}">
      <dgm:prSet phldrT="[Text]" custT="1"/>
      <dgm:spPr/>
      <dgm:t>
        <a:bodyPr/>
        <a:lstStyle/>
        <a:p>
          <a:r>
            <a:rPr lang="en-US" sz="2000" dirty="0"/>
            <a:t> ADAPT Data Elements</a:t>
          </a:r>
        </a:p>
      </dgm:t>
    </dgm:pt>
    <dgm:pt modelId="{7CB2A255-42E2-42A8-8B95-785F08C17E3B}" type="parTrans" cxnId="{BE997AFA-DC27-41FE-9E98-1BB08B1D7EEF}">
      <dgm:prSet/>
      <dgm:spPr/>
      <dgm:t>
        <a:bodyPr/>
        <a:lstStyle/>
        <a:p>
          <a:endParaRPr lang="en-US" sz="1600"/>
        </a:p>
      </dgm:t>
    </dgm:pt>
    <dgm:pt modelId="{6406DD89-B81A-401B-B57B-93CDFC37068C}" type="sibTrans" cxnId="{BE997AFA-DC27-41FE-9E98-1BB08B1D7EEF}">
      <dgm:prSet/>
      <dgm:spPr/>
      <dgm:t>
        <a:bodyPr/>
        <a:lstStyle/>
        <a:p>
          <a:endParaRPr lang="en-US" sz="1600"/>
        </a:p>
      </dgm:t>
    </dgm:pt>
    <dgm:pt modelId="{28CAF138-6EFB-4423-BD8D-49198410A018}">
      <dgm:prSet phldrT="[Text]" custT="1"/>
      <dgm:spPr/>
      <dgm:t>
        <a:bodyPr/>
        <a:lstStyle/>
        <a:p>
          <a:r>
            <a:rPr lang="en-US" sz="2000" dirty="0"/>
            <a:t>Modify Existing Standards</a:t>
          </a:r>
        </a:p>
      </dgm:t>
    </dgm:pt>
    <dgm:pt modelId="{7EEDA204-73BB-4BE6-B119-72FEB164917F}" type="parTrans" cxnId="{F2B888E9-2B62-4C73-8D42-6664895E1529}">
      <dgm:prSet/>
      <dgm:spPr/>
      <dgm:t>
        <a:bodyPr/>
        <a:lstStyle/>
        <a:p>
          <a:endParaRPr lang="en-US" sz="1600"/>
        </a:p>
      </dgm:t>
    </dgm:pt>
    <dgm:pt modelId="{686174B0-6B7C-4840-9342-F76D96407931}" type="sibTrans" cxnId="{F2B888E9-2B62-4C73-8D42-6664895E1529}">
      <dgm:prSet/>
      <dgm:spPr/>
      <dgm:t>
        <a:bodyPr/>
        <a:lstStyle/>
        <a:p>
          <a:endParaRPr lang="en-US" sz="1600"/>
        </a:p>
      </dgm:t>
    </dgm:pt>
    <dgm:pt modelId="{11C72CB6-6681-46BC-AB6D-531F2DF60E1D}">
      <dgm:prSet phldrT="[Text]" custT="1"/>
      <dgm:spPr/>
      <dgm:t>
        <a:bodyPr/>
        <a:lstStyle/>
        <a:p>
          <a:r>
            <a:rPr lang="en-US" sz="2000" dirty="0"/>
            <a:t>Define ADAPT Traceability Data Elements</a:t>
          </a:r>
        </a:p>
      </dgm:t>
    </dgm:pt>
    <dgm:pt modelId="{CA408622-5F1D-4D8A-BABF-F81B849A89E6}" type="parTrans" cxnId="{075B532E-4EF7-4D5F-A530-DA15B41A64C2}">
      <dgm:prSet/>
      <dgm:spPr/>
      <dgm:t>
        <a:bodyPr/>
        <a:lstStyle/>
        <a:p>
          <a:endParaRPr lang="en-US" sz="1600"/>
        </a:p>
      </dgm:t>
    </dgm:pt>
    <dgm:pt modelId="{2C26727C-B586-4368-A97A-693AF18A9860}" type="sibTrans" cxnId="{075B532E-4EF7-4D5F-A530-DA15B41A64C2}">
      <dgm:prSet/>
      <dgm:spPr/>
      <dgm:t>
        <a:bodyPr/>
        <a:lstStyle/>
        <a:p>
          <a:endParaRPr lang="en-US" sz="1600"/>
        </a:p>
      </dgm:t>
    </dgm:pt>
    <dgm:pt modelId="{113A4A76-10AE-4110-B83D-F1F484B9E172}">
      <dgm:prSet phldrT="[Text]" custT="1"/>
      <dgm:spPr/>
      <dgm:t>
        <a:bodyPr/>
        <a:lstStyle/>
        <a:p>
          <a:r>
            <a:rPr lang="en-US" sz="2400" dirty="0"/>
            <a:t>ISO 11783</a:t>
          </a:r>
        </a:p>
      </dgm:t>
    </dgm:pt>
    <dgm:pt modelId="{1C7F4A69-BD3F-4264-96A6-B8705AAE012E}" type="parTrans" cxnId="{2096D7FD-95AC-46B0-A3FD-166F61B5083F}">
      <dgm:prSet/>
      <dgm:spPr/>
      <dgm:t>
        <a:bodyPr/>
        <a:lstStyle/>
        <a:p>
          <a:endParaRPr lang="en-US" sz="1600"/>
        </a:p>
      </dgm:t>
    </dgm:pt>
    <dgm:pt modelId="{D1C523A8-BC9E-4EE7-9C07-DFBC8727C571}" type="sibTrans" cxnId="{2096D7FD-95AC-46B0-A3FD-166F61B5083F}">
      <dgm:prSet/>
      <dgm:spPr/>
      <dgm:t>
        <a:bodyPr/>
        <a:lstStyle/>
        <a:p>
          <a:endParaRPr lang="en-US" sz="1600"/>
        </a:p>
      </dgm:t>
    </dgm:pt>
    <dgm:pt modelId="{4A1C77CE-C2BC-49B9-92F9-C6CEDDE06D15}">
      <dgm:prSet phldrT="[Text]" custT="1"/>
      <dgm:spPr/>
      <dgm:t>
        <a:bodyPr/>
        <a:lstStyle/>
        <a:p>
          <a:r>
            <a:rPr lang="en-US" sz="2400" dirty="0" err="1"/>
            <a:t>AgXML</a:t>
          </a:r>
          <a:endParaRPr lang="en-US" sz="2400" dirty="0"/>
        </a:p>
      </dgm:t>
    </dgm:pt>
    <dgm:pt modelId="{8B575498-7617-4E33-80EF-74F4EA187865}" type="parTrans" cxnId="{C008B26B-4EAE-4A8A-9DE8-64D7689DE70F}">
      <dgm:prSet/>
      <dgm:spPr/>
      <dgm:t>
        <a:bodyPr/>
        <a:lstStyle/>
        <a:p>
          <a:endParaRPr lang="en-US" sz="1600"/>
        </a:p>
      </dgm:t>
    </dgm:pt>
    <dgm:pt modelId="{942D458A-DBFE-4A71-8FCD-CE7D4D550778}" type="sibTrans" cxnId="{C008B26B-4EAE-4A8A-9DE8-64D7689DE70F}">
      <dgm:prSet/>
      <dgm:spPr/>
      <dgm:t>
        <a:bodyPr/>
        <a:lstStyle/>
        <a:p>
          <a:endParaRPr lang="en-US" sz="1600"/>
        </a:p>
      </dgm:t>
    </dgm:pt>
    <dgm:pt modelId="{344F92F3-2763-4EA3-B827-713646AD02E5}" type="pres">
      <dgm:prSet presAssocID="{D944A738-A3AF-4581-A502-96D7D54CFBB3}" presName="Name0" presStyleCnt="0">
        <dgm:presLayoutVars>
          <dgm:dir/>
          <dgm:animLvl val="lvl"/>
          <dgm:resizeHandles val="exact"/>
        </dgm:presLayoutVars>
      </dgm:prSet>
      <dgm:spPr/>
    </dgm:pt>
    <dgm:pt modelId="{C3660713-48D3-40CE-883F-E18EAA16068D}" type="pres">
      <dgm:prSet presAssocID="{659EA3BD-A454-44D9-9F0D-643DFBDC0AD2}" presName="Name8" presStyleCnt="0"/>
      <dgm:spPr/>
    </dgm:pt>
    <dgm:pt modelId="{C67EFD46-CAAD-403F-8791-7E93B5519DA5}" type="pres">
      <dgm:prSet presAssocID="{659EA3BD-A454-44D9-9F0D-643DFBDC0AD2}" presName="level" presStyleLbl="node1" presStyleIdx="0" presStyleCnt="5">
        <dgm:presLayoutVars>
          <dgm:chMax val="1"/>
          <dgm:bulletEnabled val="1"/>
        </dgm:presLayoutVars>
      </dgm:prSet>
      <dgm:spPr/>
    </dgm:pt>
    <dgm:pt modelId="{BC1F2751-D9E9-44B5-B342-24D2B69ADE8A}" type="pres">
      <dgm:prSet presAssocID="{659EA3BD-A454-44D9-9F0D-643DFBDC0AD2}" presName="levelTx" presStyleLbl="revTx" presStyleIdx="0" presStyleCnt="0">
        <dgm:presLayoutVars>
          <dgm:chMax val="1"/>
          <dgm:bulletEnabled val="1"/>
        </dgm:presLayoutVars>
      </dgm:prSet>
      <dgm:spPr/>
    </dgm:pt>
    <dgm:pt modelId="{BC8BCD2A-6210-4F02-B6F3-C90A4060FD7C}" type="pres">
      <dgm:prSet presAssocID="{5F1A0CB4-EF2B-44F1-9C0F-246A5E32057B}" presName="Name8" presStyleCnt="0"/>
      <dgm:spPr/>
    </dgm:pt>
    <dgm:pt modelId="{61217F0C-7292-4D93-8FB7-F7B224FFC5BE}" type="pres">
      <dgm:prSet presAssocID="{5F1A0CB4-EF2B-44F1-9C0F-246A5E32057B}" presName="level" presStyleLbl="node1" presStyleIdx="1" presStyleCnt="5">
        <dgm:presLayoutVars>
          <dgm:chMax val="1"/>
          <dgm:bulletEnabled val="1"/>
        </dgm:presLayoutVars>
      </dgm:prSet>
      <dgm:spPr/>
    </dgm:pt>
    <dgm:pt modelId="{ACB40E24-7FA0-42A4-BEB1-E5CC10F35B91}" type="pres">
      <dgm:prSet presAssocID="{5F1A0CB4-EF2B-44F1-9C0F-246A5E32057B}" presName="levelTx" presStyleLbl="revTx" presStyleIdx="0" presStyleCnt="0">
        <dgm:presLayoutVars>
          <dgm:chMax val="1"/>
          <dgm:bulletEnabled val="1"/>
        </dgm:presLayoutVars>
      </dgm:prSet>
      <dgm:spPr/>
    </dgm:pt>
    <dgm:pt modelId="{6578516E-E369-4167-B3B0-C8ED94BA1B00}" type="pres">
      <dgm:prSet presAssocID="{35F2BEFF-7C11-45EE-9823-B218B270726B}" presName="Name8" presStyleCnt="0"/>
      <dgm:spPr/>
    </dgm:pt>
    <dgm:pt modelId="{F5685242-8F9B-42F8-ACD4-3927876D957E}" type="pres">
      <dgm:prSet presAssocID="{35F2BEFF-7C11-45EE-9823-B218B270726B}" presName="level" presStyleLbl="node1" presStyleIdx="2" presStyleCnt="5">
        <dgm:presLayoutVars>
          <dgm:chMax val="1"/>
          <dgm:bulletEnabled val="1"/>
        </dgm:presLayoutVars>
      </dgm:prSet>
      <dgm:spPr/>
    </dgm:pt>
    <dgm:pt modelId="{771DECFC-FABD-48B3-9C9E-310F916BFB75}" type="pres">
      <dgm:prSet presAssocID="{35F2BEFF-7C11-45EE-9823-B218B270726B}" presName="levelTx" presStyleLbl="revTx" presStyleIdx="0" presStyleCnt="0">
        <dgm:presLayoutVars>
          <dgm:chMax val="1"/>
          <dgm:bulletEnabled val="1"/>
        </dgm:presLayoutVars>
      </dgm:prSet>
      <dgm:spPr/>
    </dgm:pt>
    <dgm:pt modelId="{3DF9AA5A-1C69-4B0F-B302-501281B757CD}" type="pres">
      <dgm:prSet presAssocID="{28CAF138-6EFB-4423-BD8D-49198410A018}" presName="Name8" presStyleCnt="0"/>
      <dgm:spPr/>
    </dgm:pt>
    <dgm:pt modelId="{FD956182-0F48-414D-8262-54A6E70A2A0E}" type="pres">
      <dgm:prSet presAssocID="{28CAF138-6EFB-4423-BD8D-49198410A018}" presName="acctBkgd" presStyleLbl="alignAcc1" presStyleIdx="0" presStyleCnt="1"/>
      <dgm:spPr/>
    </dgm:pt>
    <dgm:pt modelId="{DEB2EFC0-926B-47FC-BAB9-C249ED9919FB}" type="pres">
      <dgm:prSet presAssocID="{28CAF138-6EFB-4423-BD8D-49198410A018}" presName="acctTx" presStyleLbl="alignAcc1" presStyleIdx="0" presStyleCnt="1">
        <dgm:presLayoutVars>
          <dgm:bulletEnabled val="1"/>
        </dgm:presLayoutVars>
      </dgm:prSet>
      <dgm:spPr/>
    </dgm:pt>
    <dgm:pt modelId="{752ECA84-EB05-4CFE-A5E9-8F5E7A296998}" type="pres">
      <dgm:prSet presAssocID="{28CAF138-6EFB-4423-BD8D-49198410A018}" presName="level" presStyleLbl="node1" presStyleIdx="3" presStyleCnt="5">
        <dgm:presLayoutVars>
          <dgm:chMax val="1"/>
          <dgm:bulletEnabled val="1"/>
        </dgm:presLayoutVars>
      </dgm:prSet>
      <dgm:spPr/>
    </dgm:pt>
    <dgm:pt modelId="{9A471B6D-D5F0-4152-8839-590B6AA7761E}" type="pres">
      <dgm:prSet presAssocID="{28CAF138-6EFB-4423-BD8D-49198410A018}" presName="levelTx" presStyleLbl="revTx" presStyleIdx="0" presStyleCnt="0">
        <dgm:presLayoutVars>
          <dgm:chMax val="1"/>
          <dgm:bulletEnabled val="1"/>
        </dgm:presLayoutVars>
      </dgm:prSet>
      <dgm:spPr/>
    </dgm:pt>
    <dgm:pt modelId="{21C35C2B-CE55-43AD-8A1A-D01274DA2182}" type="pres">
      <dgm:prSet presAssocID="{11C72CB6-6681-46BC-AB6D-531F2DF60E1D}" presName="Name8" presStyleCnt="0"/>
      <dgm:spPr/>
    </dgm:pt>
    <dgm:pt modelId="{A5A7DD6F-E4BC-4290-9712-A8B04C35198D}" type="pres">
      <dgm:prSet presAssocID="{11C72CB6-6681-46BC-AB6D-531F2DF60E1D}" presName="level" presStyleLbl="node1" presStyleIdx="4" presStyleCnt="5">
        <dgm:presLayoutVars>
          <dgm:chMax val="1"/>
          <dgm:bulletEnabled val="1"/>
        </dgm:presLayoutVars>
      </dgm:prSet>
      <dgm:spPr/>
    </dgm:pt>
    <dgm:pt modelId="{BEF953FE-7A10-428E-ABDB-7AF658FDF3A2}" type="pres">
      <dgm:prSet presAssocID="{11C72CB6-6681-46BC-AB6D-531F2DF60E1D}" presName="levelTx" presStyleLbl="revTx" presStyleIdx="0" presStyleCnt="0">
        <dgm:presLayoutVars>
          <dgm:chMax val="1"/>
          <dgm:bulletEnabled val="1"/>
        </dgm:presLayoutVars>
      </dgm:prSet>
      <dgm:spPr/>
    </dgm:pt>
  </dgm:ptLst>
  <dgm:cxnLst>
    <dgm:cxn modelId="{B515B103-3BC6-4E38-8215-EDF886CB4E23}" type="presOf" srcId="{113A4A76-10AE-4110-B83D-F1F484B9E172}" destId="{FD956182-0F48-414D-8262-54A6E70A2A0E}" srcOrd="0" destOrd="0" presId="urn:microsoft.com/office/officeart/2005/8/layout/pyramid1"/>
    <dgm:cxn modelId="{53FF5811-DC09-455F-9ACD-BAED85B40154}" type="presOf" srcId="{11C72CB6-6681-46BC-AB6D-531F2DF60E1D}" destId="{BEF953FE-7A10-428E-ABDB-7AF658FDF3A2}" srcOrd="1" destOrd="0" presId="urn:microsoft.com/office/officeart/2005/8/layout/pyramid1"/>
    <dgm:cxn modelId="{18241E1E-C9E9-4D31-95F1-30B396C4B928}" type="presOf" srcId="{113A4A76-10AE-4110-B83D-F1F484B9E172}" destId="{DEB2EFC0-926B-47FC-BAB9-C249ED9919FB}" srcOrd="1" destOrd="0" presId="urn:microsoft.com/office/officeart/2005/8/layout/pyramid1"/>
    <dgm:cxn modelId="{075B532E-4EF7-4D5F-A530-DA15B41A64C2}" srcId="{D944A738-A3AF-4581-A502-96D7D54CFBB3}" destId="{11C72CB6-6681-46BC-AB6D-531F2DF60E1D}" srcOrd="4" destOrd="0" parTransId="{CA408622-5F1D-4D8A-BABF-F81B849A89E6}" sibTransId="{2C26727C-B586-4368-A97A-693AF18A9860}"/>
    <dgm:cxn modelId="{CD3EC034-7013-48AC-8958-0FC7BB1333E0}" type="presOf" srcId="{11C72CB6-6681-46BC-AB6D-531F2DF60E1D}" destId="{A5A7DD6F-E4BC-4290-9712-A8B04C35198D}" srcOrd="0" destOrd="0" presId="urn:microsoft.com/office/officeart/2005/8/layout/pyramid1"/>
    <dgm:cxn modelId="{24DC8736-A77E-4BD4-92E6-FB9F7C814796}" srcId="{D944A738-A3AF-4581-A502-96D7D54CFBB3}" destId="{5F1A0CB4-EF2B-44F1-9C0F-246A5E32057B}" srcOrd="1" destOrd="0" parTransId="{E00BD3F5-EF12-4746-BADA-79EA35534B1C}" sibTransId="{BA8F82EC-EC05-4231-A3EF-3875497BBC56}"/>
    <dgm:cxn modelId="{F6053A5C-5395-449B-A56F-4F5800A2F2F1}" type="presOf" srcId="{659EA3BD-A454-44D9-9F0D-643DFBDC0AD2}" destId="{C67EFD46-CAAD-403F-8791-7E93B5519DA5}" srcOrd="0" destOrd="0" presId="urn:microsoft.com/office/officeart/2005/8/layout/pyramid1"/>
    <dgm:cxn modelId="{3FEE4563-49AD-4B47-8D09-B7A9DA217A17}" type="presOf" srcId="{28CAF138-6EFB-4423-BD8D-49198410A018}" destId="{752ECA84-EB05-4CFE-A5E9-8F5E7A296998}" srcOrd="0" destOrd="0" presId="urn:microsoft.com/office/officeart/2005/8/layout/pyramid1"/>
    <dgm:cxn modelId="{E3FA8249-185B-4485-B38A-34AA7B4782BB}" type="presOf" srcId="{4A1C77CE-C2BC-49B9-92F9-C6CEDDE06D15}" destId="{FD956182-0F48-414D-8262-54A6E70A2A0E}" srcOrd="0" destOrd="1" presId="urn:microsoft.com/office/officeart/2005/8/layout/pyramid1"/>
    <dgm:cxn modelId="{A4D1084B-1E35-4E0C-A395-EE06ACF27038}" type="presOf" srcId="{5F1A0CB4-EF2B-44F1-9C0F-246A5E32057B}" destId="{ACB40E24-7FA0-42A4-BEB1-E5CC10F35B91}" srcOrd="1" destOrd="0" presId="urn:microsoft.com/office/officeart/2005/8/layout/pyramid1"/>
    <dgm:cxn modelId="{C008B26B-4EAE-4A8A-9DE8-64D7689DE70F}" srcId="{28CAF138-6EFB-4423-BD8D-49198410A018}" destId="{4A1C77CE-C2BC-49B9-92F9-C6CEDDE06D15}" srcOrd="1" destOrd="0" parTransId="{8B575498-7617-4E33-80EF-74F4EA187865}" sibTransId="{942D458A-DBFE-4A71-8FCD-CE7D4D550778}"/>
    <dgm:cxn modelId="{F0716F73-9395-4778-BE9E-C3454D074B49}" type="presOf" srcId="{5F1A0CB4-EF2B-44F1-9C0F-246A5E32057B}" destId="{61217F0C-7292-4D93-8FB7-F7B224FFC5BE}" srcOrd="0" destOrd="0" presId="urn:microsoft.com/office/officeart/2005/8/layout/pyramid1"/>
    <dgm:cxn modelId="{EBC9EB58-D2C3-4A8C-93AB-E85DC4EAEC32}" type="presOf" srcId="{D944A738-A3AF-4581-A502-96D7D54CFBB3}" destId="{344F92F3-2763-4EA3-B827-713646AD02E5}" srcOrd="0" destOrd="0" presId="urn:microsoft.com/office/officeart/2005/8/layout/pyramid1"/>
    <dgm:cxn modelId="{A079265A-055A-43DE-BF10-79E3D089DD20}" type="presOf" srcId="{35F2BEFF-7C11-45EE-9823-B218B270726B}" destId="{F5685242-8F9B-42F8-ACD4-3927876D957E}" srcOrd="0" destOrd="0" presId="urn:microsoft.com/office/officeart/2005/8/layout/pyramid1"/>
    <dgm:cxn modelId="{27DEA892-1606-4440-B613-2E80EAF1B076}" srcId="{D944A738-A3AF-4581-A502-96D7D54CFBB3}" destId="{659EA3BD-A454-44D9-9F0D-643DFBDC0AD2}" srcOrd="0" destOrd="0" parTransId="{1E7469B9-144D-446F-AE9A-95EC55969142}" sibTransId="{6EDD1AC6-35AA-4D8A-B87F-9C799CB626D7}"/>
    <dgm:cxn modelId="{D779559A-655E-40AC-A7E6-098DF1D31008}" type="presOf" srcId="{659EA3BD-A454-44D9-9F0D-643DFBDC0AD2}" destId="{BC1F2751-D9E9-44B5-B342-24D2B69ADE8A}" srcOrd="1" destOrd="0" presId="urn:microsoft.com/office/officeart/2005/8/layout/pyramid1"/>
    <dgm:cxn modelId="{DF3D91AA-5486-4E52-AF48-2040B99B6D68}" type="presOf" srcId="{28CAF138-6EFB-4423-BD8D-49198410A018}" destId="{9A471B6D-D5F0-4152-8839-590B6AA7761E}" srcOrd="1" destOrd="0" presId="urn:microsoft.com/office/officeart/2005/8/layout/pyramid1"/>
    <dgm:cxn modelId="{F3CE71C5-C20A-452B-9BBE-59975A566B73}" type="presOf" srcId="{4A1C77CE-C2BC-49B9-92F9-C6CEDDE06D15}" destId="{DEB2EFC0-926B-47FC-BAB9-C249ED9919FB}" srcOrd="1" destOrd="1" presId="urn:microsoft.com/office/officeart/2005/8/layout/pyramid1"/>
    <dgm:cxn modelId="{F2B888E9-2B62-4C73-8D42-6664895E1529}" srcId="{D944A738-A3AF-4581-A502-96D7D54CFBB3}" destId="{28CAF138-6EFB-4423-BD8D-49198410A018}" srcOrd="3" destOrd="0" parTransId="{7EEDA204-73BB-4BE6-B119-72FEB164917F}" sibTransId="{686174B0-6B7C-4840-9342-F76D96407931}"/>
    <dgm:cxn modelId="{8F5EF1F6-7251-49E7-B5D1-408E484876FD}" type="presOf" srcId="{35F2BEFF-7C11-45EE-9823-B218B270726B}" destId="{771DECFC-FABD-48B3-9C9E-310F916BFB75}" srcOrd="1" destOrd="0" presId="urn:microsoft.com/office/officeart/2005/8/layout/pyramid1"/>
    <dgm:cxn modelId="{BE997AFA-DC27-41FE-9E98-1BB08B1D7EEF}" srcId="{D944A738-A3AF-4581-A502-96D7D54CFBB3}" destId="{35F2BEFF-7C11-45EE-9823-B218B270726B}" srcOrd="2" destOrd="0" parTransId="{7CB2A255-42E2-42A8-8B95-785F08C17E3B}" sibTransId="{6406DD89-B81A-401B-B57B-93CDFC37068C}"/>
    <dgm:cxn modelId="{2096D7FD-95AC-46B0-A3FD-166F61B5083F}" srcId="{28CAF138-6EFB-4423-BD8D-49198410A018}" destId="{113A4A76-10AE-4110-B83D-F1F484B9E172}" srcOrd="0" destOrd="0" parTransId="{1C7F4A69-BD3F-4264-96A6-B8705AAE012E}" sibTransId="{D1C523A8-BC9E-4EE7-9C07-DFBC8727C571}"/>
    <dgm:cxn modelId="{B3B2ADE4-411E-4108-B3B7-9BB7EA66F001}" type="presParOf" srcId="{344F92F3-2763-4EA3-B827-713646AD02E5}" destId="{C3660713-48D3-40CE-883F-E18EAA16068D}" srcOrd="0" destOrd="0" presId="urn:microsoft.com/office/officeart/2005/8/layout/pyramid1"/>
    <dgm:cxn modelId="{B3A6933F-1DCD-46AB-BE35-4E354881C2CE}" type="presParOf" srcId="{C3660713-48D3-40CE-883F-E18EAA16068D}" destId="{C67EFD46-CAAD-403F-8791-7E93B5519DA5}" srcOrd="0" destOrd="0" presId="urn:microsoft.com/office/officeart/2005/8/layout/pyramid1"/>
    <dgm:cxn modelId="{75890FE6-AA9F-4BDA-9D49-1AE55BAF04EE}" type="presParOf" srcId="{C3660713-48D3-40CE-883F-E18EAA16068D}" destId="{BC1F2751-D9E9-44B5-B342-24D2B69ADE8A}" srcOrd="1" destOrd="0" presId="urn:microsoft.com/office/officeart/2005/8/layout/pyramid1"/>
    <dgm:cxn modelId="{6FE1ECC6-7367-47D6-A25F-BEE82A83C7A7}" type="presParOf" srcId="{344F92F3-2763-4EA3-B827-713646AD02E5}" destId="{BC8BCD2A-6210-4F02-B6F3-C90A4060FD7C}" srcOrd="1" destOrd="0" presId="urn:microsoft.com/office/officeart/2005/8/layout/pyramid1"/>
    <dgm:cxn modelId="{C5647128-B161-44D5-87E0-5B4FC5D0D250}" type="presParOf" srcId="{BC8BCD2A-6210-4F02-B6F3-C90A4060FD7C}" destId="{61217F0C-7292-4D93-8FB7-F7B224FFC5BE}" srcOrd="0" destOrd="0" presId="urn:microsoft.com/office/officeart/2005/8/layout/pyramid1"/>
    <dgm:cxn modelId="{24D02235-DF2E-45EC-B849-FE0C8DF9C2D6}" type="presParOf" srcId="{BC8BCD2A-6210-4F02-B6F3-C90A4060FD7C}" destId="{ACB40E24-7FA0-42A4-BEB1-E5CC10F35B91}" srcOrd="1" destOrd="0" presId="urn:microsoft.com/office/officeart/2005/8/layout/pyramid1"/>
    <dgm:cxn modelId="{9C4E3743-E686-466A-8197-E540888FDE05}" type="presParOf" srcId="{344F92F3-2763-4EA3-B827-713646AD02E5}" destId="{6578516E-E369-4167-B3B0-C8ED94BA1B00}" srcOrd="2" destOrd="0" presId="urn:microsoft.com/office/officeart/2005/8/layout/pyramid1"/>
    <dgm:cxn modelId="{FF93FB5D-2CBF-432E-8372-B3757451B411}" type="presParOf" srcId="{6578516E-E369-4167-B3B0-C8ED94BA1B00}" destId="{F5685242-8F9B-42F8-ACD4-3927876D957E}" srcOrd="0" destOrd="0" presId="urn:microsoft.com/office/officeart/2005/8/layout/pyramid1"/>
    <dgm:cxn modelId="{B764E595-AB8E-4CA8-B1B3-A7BAE825574D}" type="presParOf" srcId="{6578516E-E369-4167-B3B0-C8ED94BA1B00}" destId="{771DECFC-FABD-48B3-9C9E-310F916BFB75}" srcOrd="1" destOrd="0" presId="urn:microsoft.com/office/officeart/2005/8/layout/pyramid1"/>
    <dgm:cxn modelId="{A836E2E3-6FA0-463B-BF3A-4D8F79BF8FDD}" type="presParOf" srcId="{344F92F3-2763-4EA3-B827-713646AD02E5}" destId="{3DF9AA5A-1C69-4B0F-B302-501281B757CD}" srcOrd="3" destOrd="0" presId="urn:microsoft.com/office/officeart/2005/8/layout/pyramid1"/>
    <dgm:cxn modelId="{977DEC3E-D799-4E8C-AB5C-4E2717B7F7EA}" type="presParOf" srcId="{3DF9AA5A-1C69-4B0F-B302-501281B757CD}" destId="{FD956182-0F48-414D-8262-54A6E70A2A0E}" srcOrd="0" destOrd="0" presId="urn:microsoft.com/office/officeart/2005/8/layout/pyramid1"/>
    <dgm:cxn modelId="{30E8660E-B370-4B43-BAD5-D716C35D2F79}" type="presParOf" srcId="{3DF9AA5A-1C69-4B0F-B302-501281B757CD}" destId="{DEB2EFC0-926B-47FC-BAB9-C249ED9919FB}" srcOrd="1" destOrd="0" presId="urn:microsoft.com/office/officeart/2005/8/layout/pyramid1"/>
    <dgm:cxn modelId="{BAAA44F1-E537-4207-BA84-A93D68373AB8}" type="presParOf" srcId="{3DF9AA5A-1C69-4B0F-B302-501281B757CD}" destId="{752ECA84-EB05-4CFE-A5E9-8F5E7A296998}" srcOrd="2" destOrd="0" presId="urn:microsoft.com/office/officeart/2005/8/layout/pyramid1"/>
    <dgm:cxn modelId="{49B13B81-1892-4F72-9591-5F013B2FB8EC}" type="presParOf" srcId="{3DF9AA5A-1C69-4B0F-B302-501281B757CD}" destId="{9A471B6D-D5F0-4152-8839-590B6AA7761E}" srcOrd="3" destOrd="0" presId="urn:microsoft.com/office/officeart/2005/8/layout/pyramid1"/>
    <dgm:cxn modelId="{F91B95F5-C3F9-4751-A1EE-A7678F86A18D}" type="presParOf" srcId="{344F92F3-2763-4EA3-B827-713646AD02E5}" destId="{21C35C2B-CE55-43AD-8A1A-D01274DA2182}" srcOrd="4" destOrd="0" presId="urn:microsoft.com/office/officeart/2005/8/layout/pyramid1"/>
    <dgm:cxn modelId="{9C2C7A75-7807-44B1-A2D8-ED2C9F4CDCC2}" type="presParOf" srcId="{21C35C2B-CE55-43AD-8A1A-D01274DA2182}" destId="{A5A7DD6F-E4BC-4290-9712-A8B04C35198D}" srcOrd="0" destOrd="0" presId="urn:microsoft.com/office/officeart/2005/8/layout/pyramid1"/>
    <dgm:cxn modelId="{6B7DBA39-7825-4B63-8C31-D4004335EF86}" type="presParOf" srcId="{21C35C2B-CE55-43AD-8A1A-D01274DA2182}" destId="{BEF953FE-7A10-428E-ABDB-7AF658FDF3A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EFD46-CAAD-403F-8791-7E93B5519DA5}">
      <dsp:nvSpPr>
        <dsp:cNvPr id="0" name=""/>
        <dsp:cNvSpPr/>
      </dsp:nvSpPr>
      <dsp:spPr>
        <a:xfrm>
          <a:off x="1872100" y="0"/>
          <a:ext cx="936050" cy="983491"/>
        </a:xfrm>
        <a:prstGeom prst="trapezoid">
          <a:avLst>
            <a:gd name="adj"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a:p>
          <a:pPr marL="0" lvl="0" indent="0" algn="ctr" defTabSz="889000">
            <a:lnSpc>
              <a:spcPct val="90000"/>
            </a:lnSpc>
            <a:spcBef>
              <a:spcPct val="0"/>
            </a:spcBef>
            <a:spcAft>
              <a:spcPct val="35000"/>
            </a:spcAft>
            <a:buNone/>
          </a:pPr>
          <a:r>
            <a:rPr lang="en-US" sz="2000" kern="1200" dirty="0"/>
            <a:t>POC</a:t>
          </a:r>
        </a:p>
      </dsp:txBody>
      <dsp:txXfrm>
        <a:off x="1872100" y="0"/>
        <a:ext cx="936050" cy="983491"/>
      </dsp:txXfrm>
    </dsp:sp>
    <dsp:sp modelId="{61217F0C-7292-4D93-8FB7-F7B224FFC5BE}">
      <dsp:nvSpPr>
        <dsp:cNvPr id="0" name=""/>
        <dsp:cNvSpPr/>
      </dsp:nvSpPr>
      <dsp:spPr>
        <a:xfrm>
          <a:off x="1404075" y="983491"/>
          <a:ext cx="1872100" cy="983491"/>
        </a:xfrm>
        <a:prstGeom prst="trapezoid">
          <a:avLst>
            <a:gd name="adj" fmla="val 47588"/>
          </a:avLst>
        </a:prstGeom>
        <a:solidFill>
          <a:schemeClr val="accent4">
            <a:hueOff val="-428567"/>
            <a:satOff val="3630"/>
            <a:lumOff val="-15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Back Office Design</a:t>
          </a:r>
        </a:p>
      </dsp:txBody>
      <dsp:txXfrm>
        <a:off x="1731692" y="983491"/>
        <a:ext cx="1216865" cy="983491"/>
      </dsp:txXfrm>
    </dsp:sp>
    <dsp:sp modelId="{F5685242-8F9B-42F8-ACD4-3927876D957E}">
      <dsp:nvSpPr>
        <dsp:cNvPr id="0" name=""/>
        <dsp:cNvSpPr/>
      </dsp:nvSpPr>
      <dsp:spPr>
        <a:xfrm>
          <a:off x="936050" y="1966982"/>
          <a:ext cx="2808150" cy="983491"/>
        </a:xfrm>
        <a:prstGeom prst="trapezoid">
          <a:avLst>
            <a:gd name="adj" fmla="val 47588"/>
          </a:avLst>
        </a:prstGeom>
        <a:solidFill>
          <a:schemeClr val="accent4">
            <a:hueOff val="-857133"/>
            <a:satOff val="7260"/>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ADAPT Data Elements</a:t>
          </a:r>
        </a:p>
      </dsp:txBody>
      <dsp:txXfrm>
        <a:off x="1427476" y="1966982"/>
        <a:ext cx="1825297" cy="983491"/>
      </dsp:txXfrm>
    </dsp:sp>
    <dsp:sp modelId="{FD956182-0F48-414D-8262-54A6E70A2A0E}">
      <dsp:nvSpPr>
        <dsp:cNvPr id="0" name=""/>
        <dsp:cNvSpPr/>
      </dsp:nvSpPr>
      <dsp:spPr>
        <a:xfrm rot="10800000">
          <a:off x="3744200" y="2950474"/>
          <a:ext cx="3138520" cy="983491"/>
        </a:xfrm>
        <a:prstGeom prst="nonIsoscelesTrapezoid">
          <a:avLst>
            <a:gd name="adj1" fmla="val 0"/>
            <a:gd name="adj2" fmla="val 47588"/>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ISO 11783</a:t>
          </a:r>
        </a:p>
        <a:p>
          <a:pPr marL="228600" lvl="1" indent="-228600" algn="l" defTabSz="1066800">
            <a:lnSpc>
              <a:spcPct val="90000"/>
            </a:lnSpc>
            <a:spcBef>
              <a:spcPct val="0"/>
            </a:spcBef>
            <a:spcAft>
              <a:spcPct val="15000"/>
            </a:spcAft>
            <a:buChar char="•"/>
          </a:pPr>
          <a:r>
            <a:rPr lang="en-US" sz="2400" kern="1200" dirty="0" err="1"/>
            <a:t>AgXML</a:t>
          </a:r>
          <a:endParaRPr lang="en-US" sz="2400" kern="1200" dirty="0"/>
        </a:p>
      </dsp:txBody>
      <dsp:txXfrm rot="10800000">
        <a:off x="4212225" y="2950474"/>
        <a:ext cx="2670495" cy="983491"/>
      </dsp:txXfrm>
    </dsp:sp>
    <dsp:sp modelId="{752ECA84-EB05-4CFE-A5E9-8F5E7A296998}">
      <dsp:nvSpPr>
        <dsp:cNvPr id="0" name=""/>
        <dsp:cNvSpPr/>
      </dsp:nvSpPr>
      <dsp:spPr>
        <a:xfrm>
          <a:off x="468025" y="2950474"/>
          <a:ext cx="3744200" cy="983491"/>
        </a:xfrm>
        <a:prstGeom prst="trapezoid">
          <a:avLst>
            <a:gd name="adj" fmla="val 47588"/>
          </a:avLst>
        </a:prstGeom>
        <a:solidFill>
          <a:schemeClr val="accent4">
            <a:hueOff val="-1285700"/>
            <a:satOff val="10890"/>
            <a:lumOff val="-47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Modify Existing Standards</a:t>
          </a:r>
        </a:p>
      </dsp:txBody>
      <dsp:txXfrm>
        <a:off x="1123260" y="2950474"/>
        <a:ext cx="2433730" cy="983491"/>
      </dsp:txXfrm>
    </dsp:sp>
    <dsp:sp modelId="{A5A7DD6F-E4BC-4290-9712-A8B04C35198D}">
      <dsp:nvSpPr>
        <dsp:cNvPr id="0" name=""/>
        <dsp:cNvSpPr/>
      </dsp:nvSpPr>
      <dsp:spPr>
        <a:xfrm>
          <a:off x="0" y="3933965"/>
          <a:ext cx="4680250" cy="983491"/>
        </a:xfrm>
        <a:prstGeom prst="trapezoid">
          <a:avLst>
            <a:gd name="adj" fmla="val 47588"/>
          </a:avLst>
        </a:prstGeom>
        <a:solidFill>
          <a:schemeClr val="accent4">
            <a:hueOff val="-1714266"/>
            <a:satOff val="14520"/>
            <a:lumOff val="-62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Define ADAPT Traceability Data Elements</a:t>
          </a:r>
        </a:p>
      </dsp:txBody>
      <dsp:txXfrm>
        <a:off x="819043" y="3933965"/>
        <a:ext cx="3042162" cy="9834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11/14/2023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20</a:t>
            </a:fld>
            <a:endParaRPr lang="en-US" dirty="0"/>
          </a:p>
        </p:txBody>
      </p:sp>
    </p:spTree>
    <p:extLst>
      <p:ext uri="{BB962C8B-B14F-4D97-AF65-F5344CB8AC3E}">
        <p14:creationId xmlns:p14="http://schemas.microsoft.com/office/powerpoint/2010/main" val="195352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112AF-BEF8-497E-88B7-84326C335B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86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ppt: Thoughts on visualizing tracking data</a:t>
            </a:r>
          </a:p>
        </p:txBody>
      </p:sp>
      <p:sp>
        <p:nvSpPr>
          <p:cNvPr id="4" name="Slide Number Placeholder 3"/>
          <p:cNvSpPr>
            <a:spLocks noGrp="1"/>
          </p:cNvSpPr>
          <p:nvPr>
            <p:ph type="sldNum" sz="quarter" idx="5"/>
          </p:nvPr>
        </p:nvSpPr>
        <p:spPr/>
        <p:txBody>
          <a:bodyPr/>
          <a:lstStyle/>
          <a:p>
            <a:fld id="{72B679DB-23F5-5D4C-9C58-9CAD937B1341}" type="slidenum">
              <a:rPr lang="en-US" smtClean="0"/>
              <a:t>28</a:t>
            </a:fld>
            <a:endParaRPr lang="en-US"/>
          </a:p>
        </p:txBody>
      </p:sp>
    </p:spTree>
    <p:extLst>
      <p:ext uri="{BB962C8B-B14F-4D97-AF65-F5344CB8AC3E}">
        <p14:creationId xmlns:p14="http://schemas.microsoft.com/office/powerpoint/2010/main" val="1878911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1219170" eaLnBrk="1" fontAlgn="auto" hangingPunct="1">
              <a:spcBef>
                <a:spcPts val="0"/>
              </a:spcBef>
              <a:spcAft>
                <a:spcPts val="0"/>
              </a:spcAft>
              <a:defRPr/>
            </a:pPr>
            <a:fld id="{F4689BE3-A0BC-D941-803B-4FDECC26AE8B}" type="datetime1">
              <a:rPr lang="en-US" sz="1600" kern="0" smtClean="0">
                <a:solidFill>
                  <a:srgbClr val="FFFFFF"/>
                </a:solidFill>
              </a:rPr>
              <a:pPr defTabSz="1219170" eaLnBrk="1" fontAlgn="auto" hangingPunct="1">
                <a:spcBef>
                  <a:spcPts val="0"/>
                </a:spcBef>
                <a:spcAft>
                  <a:spcPts val="0"/>
                </a:spcAft>
                <a:defRPr/>
              </a:pPr>
              <a:t>11/14/2023</a:t>
            </a:fld>
            <a:endParaRPr lang="en-US" sz="1600" kern="0" dirty="0">
              <a:solidFill>
                <a:srgbClr val="FFFFFF"/>
              </a:solidFill>
            </a:endParaRPr>
          </a:p>
        </p:txBody>
      </p:sp>
      <p:sp>
        <p:nvSpPr>
          <p:cNvPr id="4" name="Footer Placeholder 3"/>
          <p:cNvSpPr>
            <a:spLocks noGrp="1"/>
          </p:cNvSpPr>
          <p:nvPr>
            <p:ph type="ftr" sz="quarter" idx="11"/>
          </p:nvPr>
        </p:nvSpPr>
        <p:spPr/>
        <p:txBody>
          <a:bodyPr/>
          <a:lstStyle/>
          <a:p>
            <a:pPr algn="ctr" defTabSz="1219170" eaLnBrk="1" fontAlgn="auto" hangingPunct="1">
              <a:spcBef>
                <a:spcPts val="0"/>
              </a:spcBef>
              <a:spcAft>
                <a:spcPts val="0"/>
              </a:spcAft>
              <a:defRPr/>
            </a:pPr>
            <a:endParaRPr lang="en-US" sz="1600" kern="0" dirty="0">
              <a:solidFill>
                <a:srgbClr val="FFFFFF"/>
              </a:solidFill>
            </a:endParaRPr>
          </a:p>
        </p:txBody>
      </p:sp>
      <p:sp>
        <p:nvSpPr>
          <p:cNvPr id="5" name="Slide Number Placeholder 4"/>
          <p:cNvSpPr>
            <a:spLocks noGrp="1"/>
          </p:cNvSpPr>
          <p:nvPr>
            <p:ph type="sldNum" sz="quarter" idx="12"/>
          </p:nvPr>
        </p:nvSpPr>
        <p:spPr/>
        <p:txBody>
          <a:bodyPr/>
          <a:lstStyle/>
          <a:p>
            <a:pPr defTabSz="1219170">
              <a:defRPr/>
            </a:pPr>
            <a:fld id="{ADE3A8B2-84D3-49A8-8E03-921EE22FAEA7}" type="slidenum">
              <a:rPr lang="en-US" sz="1867" kern="0" smtClean="0">
                <a:solidFill>
                  <a:srgbClr val="FFFFFF"/>
                </a:solidFill>
              </a:rPr>
              <a:pPr defTabSz="1219170">
                <a:defRPr/>
              </a:pPr>
              <a:t>‹#›</a:t>
            </a:fld>
            <a:endParaRPr lang="en-US" sz="1867" kern="0" dirty="0">
              <a:solidFill>
                <a:srgbClr val="FFFFFF"/>
              </a:solidFill>
            </a:endParaRPr>
          </a:p>
        </p:txBody>
      </p:sp>
      <p:sp>
        <p:nvSpPr>
          <p:cNvPr id="6" name="Title 1"/>
          <p:cNvSpPr>
            <a:spLocks noGrp="1"/>
          </p:cNvSpPr>
          <p:nvPr>
            <p:ph type="title"/>
          </p:nvPr>
        </p:nvSpPr>
        <p:spPr>
          <a:xfrm>
            <a:off x="609600" y="274639"/>
            <a:ext cx="109728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70566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 id="2147483846" r:id="rId13"/>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AgGateway/TraceabilityAPI/blob/main/documentation/AgGateway%20Traceability%20-%20Planting%20Operations.png"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48A67BD-B898-33BF-6962-FFD90C6F8114}"/>
              </a:ext>
            </a:extLst>
          </p:cNvPr>
          <p:cNvSpPr>
            <a:spLocks noGrp="1" noChangeArrowheads="1"/>
          </p:cNvSpPr>
          <p:nvPr>
            <p:ph type="ctrTitle"/>
          </p:nvPr>
        </p:nvSpPr>
        <p:spPr>
          <a:xfrm>
            <a:off x="1601788" y="3022600"/>
            <a:ext cx="9144000" cy="919163"/>
          </a:xfrm>
        </p:spPr>
        <p:txBody>
          <a:bodyPr/>
          <a:lstStyle/>
          <a:p>
            <a:pPr eaLnBrk="1" hangingPunct="1"/>
            <a:r>
              <a:rPr lang="en-US" altLang="en-US" dirty="0"/>
              <a:t>WG20 Traceability API</a:t>
            </a:r>
          </a:p>
        </p:txBody>
      </p:sp>
      <p:sp>
        <p:nvSpPr>
          <p:cNvPr id="11267" name="Subtitle 2">
            <a:extLst>
              <a:ext uri="{FF2B5EF4-FFF2-40B4-BE49-F238E27FC236}">
                <a16:creationId xmlns:a16="http://schemas.microsoft.com/office/drawing/2014/main" id="{8BC229DB-2404-1B90-7CC4-4DF07122AB96}"/>
              </a:ext>
            </a:extLst>
          </p:cNvPr>
          <p:cNvSpPr>
            <a:spLocks noGrp="1" noChangeArrowheads="1"/>
          </p:cNvSpPr>
          <p:nvPr>
            <p:ph type="subTitle" idx="1"/>
          </p:nvPr>
        </p:nvSpPr>
        <p:spPr>
          <a:xfrm>
            <a:off x="1601788" y="4244975"/>
            <a:ext cx="9144000" cy="1655763"/>
          </a:xfrm>
        </p:spPr>
        <p:txBody>
          <a:bodyPr/>
          <a:lstStyle/>
          <a:p>
            <a:pPr eaLnBrk="1" hangingPunct="1"/>
            <a:endParaRPr lang="en-US" alt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531424-7E8B-41FE-BD99-EB9612CCF271}"/>
              </a:ext>
            </a:extLst>
          </p:cNvPr>
          <p:cNvSpPr>
            <a:spLocks noGrp="1"/>
          </p:cNvSpPr>
          <p:nvPr>
            <p:ph type="title"/>
          </p:nvPr>
        </p:nvSpPr>
        <p:spPr/>
        <p:txBody>
          <a:bodyPr/>
          <a:lstStyle/>
          <a:p>
            <a:r>
              <a:rPr lang="en-US" dirty="0"/>
              <a:t>Example: Transfer Event</a:t>
            </a:r>
          </a:p>
        </p:txBody>
      </p:sp>
      <p:sp>
        <p:nvSpPr>
          <p:cNvPr id="5" name="Content Placeholder 4">
            <a:extLst>
              <a:ext uri="{FF2B5EF4-FFF2-40B4-BE49-F238E27FC236}">
                <a16:creationId xmlns:a16="http://schemas.microsoft.com/office/drawing/2014/main" id="{E6B65587-918F-4ED7-861F-02141085941C}"/>
              </a:ext>
            </a:extLst>
          </p:cNvPr>
          <p:cNvSpPr>
            <a:spLocks noGrp="1"/>
          </p:cNvSpPr>
          <p:nvPr>
            <p:ph idx="1"/>
          </p:nvPr>
        </p:nvSpPr>
        <p:spPr>
          <a:xfrm>
            <a:off x="304800" y="3994112"/>
            <a:ext cx="11887200" cy="2076489"/>
          </a:xfrm>
        </p:spPr>
        <p:txBody>
          <a:bodyPr>
            <a:normAutofit/>
          </a:bodyPr>
          <a:lstStyle/>
          <a:p>
            <a:r>
              <a:rPr lang="en-US" dirty="0"/>
              <a:t>Transfer Events speak to the movement of a quantity of material from (one or many) containers to (one or many) containers</a:t>
            </a:r>
          </a:p>
          <a:p>
            <a:pPr lvl="1"/>
            <a:r>
              <a:rPr lang="en-US" dirty="0"/>
              <a:t>A “</a:t>
            </a:r>
            <a:r>
              <a:rPr lang="en-US" dirty="0" err="1"/>
              <a:t>ContainedInRelation</a:t>
            </a:r>
            <a:r>
              <a:rPr lang="en-US" dirty="0"/>
              <a:t>” node in the graph allows us to track which containers were used, in what manner, and what they held</a:t>
            </a:r>
          </a:p>
          <a:p>
            <a:endParaRPr lang="en-US" dirty="0"/>
          </a:p>
        </p:txBody>
      </p:sp>
      <p:pic>
        <p:nvPicPr>
          <p:cNvPr id="3082" name="Picture 10">
            <a:extLst>
              <a:ext uri="{FF2B5EF4-FFF2-40B4-BE49-F238E27FC236}">
                <a16:creationId xmlns:a16="http://schemas.microsoft.com/office/drawing/2014/main" id="{B660C33F-372B-43EE-BE52-5D86FC1175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1446" y="1387477"/>
            <a:ext cx="8933909" cy="25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6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6F847-0159-AE3F-D93A-AD41D9885EA3}"/>
              </a:ext>
            </a:extLst>
          </p:cNvPr>
          <p:cNvSpPr>
            <a:spLocks noGrp="1"/>
          </p:cNvSpPr>
          <p:nvPr>
            <p:ph type="title"/>
          </p:nvPr>
        </p:nvSpPr>
        <p:spPr/>
        <p:txBody>
          <a:bodyPr/>
          <a:lstStyle/>
          <a:p>
            <a:r>
              <a:rPr lang="en-US" dirty="0"/>
              <a:t>Key Data Element</a:t>
            </a:r>
          </a:p>
        </p:txBody>
      </p:sp>
      <p:sp>
        <p:nvSpPr>
          <p:cNvPr id="4" name="Content Placeholder 3">
            <a:extLst>
              <a:ext uri="{FF2B5EF4-FFF2-40B4-BE49-F238E27FC236}">
                <a16:creationId xmlns:a16="http://schemas.microsoft.com/office/drawing/2014/main" id="{97BD19D7-C2B5-8B43-C277-09C7BACA1E08}"/>
              </a:ext>
            </a:extLst>
          </p:cNvPr>
          <p:cNvSpPr>
            <a:spLocks noGrp="1"/>
          </p:cNvSpPr>
          <p:nvPr>
            <p:ph sz="half" idx="1"/>
          </p:nvPr>
        </p:nvSpPr>
        <p:spPr>
          <a:xfrm>
            <a:off x="247650" y="1825625"/>
            <a:ext cx="5772150" cy="4351338"/>
          </a:xfrm>
        </p:spPr>
        <p:txBody>
          <a:bodyPr>
            <a:normAutofit fontScale="62500" lnSpcReduction="20000"/>
          </a:bodyPr>
          <a:lstStyle/>
          <a:p>
            <a:r>
              <a:rPr lang="en-US" dirty="0"/>
              <a:t>Key Data Elements (KDEs) are data elements associated with each critical tracking event and provide:</a:t>
            </a:r>
          </a:p>
          <a:p>
            <a:pPr lvl="1"/>
            <a:r>
              <a:rPr lang="en-US" dirty="0"/>
              <a:t>Essential information about time and place of the event, the party reporting the event, and the identification of the product involved; and</a:t>
            </a:r>
          </a:p>
          <a:p>
            <a:pPr lvl="1"/>
            <a:r>
              <a:rPr lang="en-US" dirty="0"/>
              <a:t>Related essential information about the transformation, transportation, or depletion from the supply chain of a traceable product.</a:t>
            </a:r>
          </a:p>
          <a:p>
            <a:r>
              <a:rPr lang="en-US" dirty="0"/>
              <a:t>In short, the KDEs associated with each Critical Tracking Event should answer the five W’s and H (5WH principle from Zachman Framework):  </a:t>
            </a:r>
          </a:p>
          <a:p>
            <a:pPr lvl="1"/>
            <a:r>
              <a:rPr lang="en-US" dirty="0"/>
              <a:t>Who performed the activity</a:t>
            </a:r>
          </a:p>
          <a:p>
            <a:pPr lvl="1"/>
            <a:r>
              <a:rPr lang="en-US" dirty="0"/>
              <a:t>What product was involved</a:t>
            </a:r>
          </a:p>
          <a:p>
            <a:pPr lvl="1"/>
            <a:r>
              <a:rPr lang="en-US" dirty="0"/>
              <a:t>When was it done</a:t>
            </a:r>
          </a:p>
          <a:p>
            <a:pPr lvl="1"/>
            <a:r>
              <a:rPr lang="en-US" dirty="0"/>
              <a:t>Where was it done</a:t>
            </a:r>
          </a:p>
          <a:p>
            <a:pPr lvl="1"/>
            <a:r>
              <a:rPr lang="en-US" dirty="0"/>
              <a:t>Why the event reported</a:t>
            </a:r>
          </a:p>
          <a:p>
            <a:pPr lvl="1"/>
            <a:r>
              <a:rPr lang="en-US" dirty="0"/>
              <a:t>How the activity was performed (devices, equipment).</a:t>
            </a:r>
          </a:p>
        </p:txBody>
      </p:sp>
      <p:pic>
        <p:nvPicPr>
          <p:cNvPr id="6" name="Content Placeholder 5">
            <a:extLst>
              <a:ext uri="{FF2B5EF4-FFF2-40B4-BE49-F238E27FC236}">
                <a16:creationId xmlns:a16="http://schemas.microsoft.com/office/drawing/2014/main" id="{EC1AD50D-B350-E682-4767-461E5DA9BB55}"/>
              </a:ext>
            </a:extLst>
          </p:cNvPr>
          <p:cNvPicPr>
            <a:picLocks noGrp="1" noChangeAspect="1"/>
          </p:cNvPicPr>
          <p:nvPr>
            <p:ph sz="half" idx="2"/>
          </p:nvPr>
        </p:nvPicPr>
        <p:blipFill>
          <a:blip r:embed="rId2"/>
          <a:stretch>
            <a:fillRect/>
          </a:stretch>
        </p:blipFill>
        <p:spPr>
          <a:xfrm>
            <a:off x="6172200" y="1887532"/>
            <a:ext cx="5886450" cy="3775447"/>
          </a:xfrm>
          <a:prstGeom prst="rect">
            <a:avLst/>
          </a:prstGeom>
        </p:spPr>
      </p:pic>
      <p:sp>
        <p:nvSpPr>
          <p:cNvPr id="2" name="Slide Number Placeholder 1">
            <a:extLst>
              <a:ext uri="{FF2B5EF4-FFF2-40B4-BE49-F238E27FC236}">
                <a16:creationId xmlns:a16="http://schemas.microsoft.com/office/drawing/2014/main" id="{41643957-0604-A242-5633-C1ACC3066A8C}"/>
              </a:ext>
            </a:extLst>
          </p:cNvPr>
          <p:cNvSpPr>
            <a:spLocks noGrp="1"/>
          </p:cNvSpPr>
          <p:nvPr>
            <p:ph type="sldNum" sz="quarter" idx="10"/>
          </p:nvPr>
        </p:nvSpPr>
        <p:spPr/>
        <p:txBody>
          <a:bodyPr/>
          <a:lstStyle/>
          <a:p>
            <a:pPr>
              <a:defRPr/>
            </a:pPr>
            <a:fld id="{C18FA308-9C43-F14C-808E-88574315D24A}" type="slidenum">
              <a:rPr lang="en-US" smtClean="0"/>
              <a:pPr>
                <a:defRPr/>
              </a:pPr>
              <a:t>11</a:t>
            </a:fld>
            <a:endParaRPr lang="en-US" dirty="0"/>
          </a:p>
        </p:txBody>
      </p:sp>
    </p:spTree>
    <p:extLst>
      <p:ext uri="{BB962C8B-B14F-4D97-AF65-F5344CB8AC3E}">
        <p14:creationId xmlns:p14="http://schemas.microsoft.com/office/powerpoint/2010/main" val="157022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490E-19C0-7DBF-7C7A-9AAD13F83295}"/>
              </a:ext>
            </a:extLst>
          </p:cNvPr>
          <p:cNvSpPr>
            <a:spLocks noGrp="1"/>
          </p:cNvSpPr>
          <p:nvPr>
            <p:ph type="title"/>
          </p:nvPr>
        </p:nvSpPr>
        <p:spPr/>
        <p:txBody>
          <a:bodyPr/>
          <a:lstStyle/>
          <a:p>
            <a:r>
              <a:rPr lang="en-US" dirty="0"/>
              <a:t>Container Conceptual Evolution</a:t>
            </a:r>
          </a:p>
        </p:txBody>
      </p:sp>
      <p:sp>
        <p:nvSpPr>
          <p:cNvPr id="3" name="Content Placeholder 2">
            <a:extLst>
              <a:ext uri="{FF2B5EF4-FFF2-40B4-BE49-F238E27FC236}">
                <a16:creationId xmlns:a16="http://schemas.microsoft.com/office/drawing/2014/main" id="{CCCDF5BC-F709-363B-F920-4614797BA6FB}"/>
              </a:ext>
            </a:extLst>
          </p:cNvPr>
          <p:cNvSpPr>
            <a:spLocks noGrp="1"/>
          </p:cNvSpPr>
          <p:nvPr>
            <p:ph idx="1"/>
          </p:nvPr>
        </p:nvSpPr>
        <p:spPr/>
        <p:txBody>
          <a:bodyPr/>
          <a:lstStyle/>
          <a:p>
            <a:r>
              <a:rPr lang="en-US" dirty="0"/>
              <a:t>A field is a container (form CART days)</a:t>
            </a:r>
          </a:p>
          <a:p>
            <a:pPr lvl="1"/>
            <a:r>
              <a:rPr lang="en-US" dirty="0"/>
              <a:t>CART had a large focus on how to identify containers </a:t>
            </a:r>
          </a:p>
          <a:p>
            <a:pPr lvl="2"/>
            <a:r>
              <a:rPr lang="en-US" dirty="0"/>
              <a:t>Beacons, Android Things, Proximity Sensing, …</a:t>
            </a:r>
          </a:p>
          <a:p>
            <a:r>
              <a:rPr lang="en-US" dirty="0"/>
              <a:t>The source and target TRU may be of greater significance than the source and target containers</a:t>
            </a:r>
          </a:p>
          <a:p>
            <a:r>
              <a:rPr lang="en-US" dirty="0"/>
              <a:t>Dealing with remainders TRU may not fully transfer from one container to the next in a transfer CTE</a:t>
            </a:r>
          </a:p>
          <a:p>
            <a:r>
              <a:rPr lang="en-US" dirty="0"/>
              <a:t>How to relate all the identifiers scoped within different systems</a:t>
            </a:r>
          </a:p>
          <a:p>
            <a:pPr lvl="1"/>
            <a:r>
              <a:rPr lang="en-US" dirty="0"/>
              <a:t>Related Identifiers now in API</a:t>
            </a:r>
          </a:p>
        </p:txBody>
      </p:sp>
      <p:sp>
        <p:nvSpPr>
          <p:cNvPr id="4" name="Slide Number Placeholder 3">
            <a:extLst>
              <a:ext uri="{FF2B5EF4-FFF2-40B4-BE49-F238E27FC236}">
                <a16:creationId xmlns:a16="http://schemas.microsoft.com/office/drawing/2014/main" id="{B7BF6C6E-DC90-1C32-BFB7-3029C8BACF7F}"/>
              </a:ext>
            </a:extLst>
          </p:cNvPr>
          <p:cNvSpPr>
            <a:spLocks noGrp="1"/>
          </p:cNvSpPr>
          <p:nvPr>
            <p:ph type="sldNum" sz="quarter" idx="10"/>
          </p:nvPr>
        </p:nvSpPr>
        <p:spPr/>
        <p:txBody>
          <a:bodyPr/>
          <a:lstStyle/>
          <a:p>
            <a:pPr>
              <a:defRPr/>
            </a:pPr>
            <a:fld id="{250FE359-E614-304D-B310-7CECD4FF5808}" type="slidenum">
              <a:rPr lang="en-US" smtClean="0"/>
              <a:pPr>
                <a:defRPr/>
              </a:pPr>
              <a:t>12</a:t>
            </a:fld>
            <a:endParaRPr lang="en-US" dirty="0"/>
          </a:p>
        </p:txBody>
      </p:sp>
    </p:spTree>
    <p:extLst>
      <p:ext uri="{BB962C8B-B14F-4D97-AF65-F5344CB8AC3E}">
        <p14:creationId xmlns:p14="http://schemas.microsoft.com/office/powerpoint/2010/main" val="404039136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5BAC7-23DA-F473-0382-A6EB2ABF9998}"/>
              </a:ext>
            </a:extLst>
          </p:cNvPr>
          <p:cNvSpPr>
            <a:spLocks noGrp="1"/>
          </p:cNvSpPr>
          <p:nvPr>
            <p:ph type="title"/>
          </p:nvPr>
        </p:nvSpPr>
        <p:spPr/>
        <p:txBody>
          <a:bodyPr/>
          <a:lstStyle/>
          <a:p>
            <a:r>
              <a:rPr lang="en-US" dirty="0"/>
              <a:t>Meeting Business Needs/Value</a:t>
            </a:r>
          </a:p>
        </p:txBody>
      </p:sp>
      <p:sp>
        <p:nvSpPr>
          <p:cNvPr id="6" name="Content Placeholder 5">
            <a:extLst>
              <a:ext uri="{FF2B5EF4-FFF2-40B4-BE49-F238E27FC236}">
                <a16:creationId xmlns:a16="http://schemas.microsoft.com/office/drawing/2014/main" id="{CA177C90-C639-EFBE-9983-42D45D2CB144}"/>
              </a:ext>
            </a:extLst>
          </p:cNvPr>
          <p:cNvSpPr>
            <a:spLocks noGrp="1"/>
          </p:cNvSpPr>
          <p:nvPr>
            <p:ph idx="1"/>
          </p:nvPr>
        </p:nvSpPr>
        <p:spPr/>
        <p:txBody>
          <a:bodyPr/>
          <a:lstStyle/>
          <a:p>
            <a:r>
              <a:rPr lang="en-US" dirty="0"/>
              <a:t>Product Recall</a:t>
            </a:r>
          </a:p>
          <a:p>
            <a:r>
              <a:rPr lang="en-US" dirty="0"/>
              <a:t>Consumer Demand</a:t>
            </a:r>
          </a:p>
          <a:p>
            <a:r>
              <a:rPr lang="en-US" dirty="0"/>
              <a:t>Manufacturer need for product efficacy </a:t>
            </a:r>
          </a:p>
          <a:p>
            <a:r>
              <a:rPr lang="en-US" dirty="0"/>
              <a:t>Emerging Climate Smart Commodities</a:t>
            </a:r>
          </a:p>
        </p:txBody>
      </p:sp>
      <p:sp>
        <p:nvSpPr>
          <p:cNvPr id="4" name="Slide Number Placeholder 3">
            <a:extLst>
              <a:ext uri="{FF2B5EF4-FFF2-40B4-BE49-F238E27FC236}">
                <a16:creationId xmlns:a16="http://schemas.microsoft.com/office/drawing/2014/main" id="{B90694AE-15AA-AB36-D23B-C67516D13E05}"/>
              </a:ext>
            </a:extLst>
          </p:cNvPr>
          <p:cNvSpPr>
            <a:spLocks noGrp="1"/>
          </p:cNvSpPr>
          <p:nvPr>
            <p:ph type="sldNum" sz="quarter" idx="10"/>
          </p:nvPr>
        </p:nvSpPr>
        <p:spPr/>
        <p:txBody>
          <a:bodyPr/>
          <a:lstStyle/>
          <a:p>
            <a:pPr>
              <a:defRPr/>
            </a:pPr>
            <a:fld id="{250FE359-E614-304D-B310-7CECD4FF5808}" type="slidenum">
              <a:rPr lang="en-US" smtClean="0"/>
              <a:pPr>
                <a:defRPr/>
              </a:pPr>
              <a:t>13</a:t>
            </a:fld>
            <a:endParaRPr lang="en-US" dirty="0"/>
          </a:p>
        </p:txBody>
      </p:sp>
    </p:spTree>
    <p:extLst>
      <p:ext uri="{BB962C8B-B14F-4D97-AF65-F5344CB8AC3E}">
        <p14:creationId xmlns:p14="http://schemas.microsoft.com/office/powerpoint/2010/main" val="3156263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0379-537F-A3F1-D9BA-356148743C8B}"/>
              </a:ext>
            </a:extLst>
          </p:cNvPr>
          <p:cNvSpPr>
            <a:spLocks noGrp="1"/>
          </p:cNvSpPr>
          <p:nvPr>
            <p:ph type="title"/>
          </p:nvPr>
        </p:nvSpPr>
        <p:spPr/>
        <p:txBody>
          <a:bodyPr/>
          <a:lstStyle/>
          <a:p>
            <a:r>
              <a:rPr lang="en-US" dirty="0"/>
              <a:t>Seeding API Sequence Diagram</a:t>
            </a:r>
          </a:p>
        </p:txBody>
      </p:sp>
      <p:pic>
        <p:nvPicPr>
          <p:cNvPr id="6" name="Content Placeholder 5" descr="A screenshot of a computer screen&#10;&#10;Description automatically generated">
            <a:extLst>
              <a:ext uri="{FF2B5EF4-FFF2-40B4-BE49-F238E27FC236}">
                <a16:creationId xmlns:a16="http://schemas.microsoft.com/office/drawing/2014/main" id="{2D7EB038-64FC-EC35-EBD5-170516859F7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73138" y="1469241"/>
            <a:ext cx="3412503" cy="5144072"/>
          </a:xfrm>
        </p:spPr>
      </p:pic>
      <p:sp>
        <p:nvSpPr>
          <p:cNvPr id="4" name="Slide Number Placeholder 3">
            <a:extLst>
              <a:ext uri="{FF2B5EF4-FFF2-40B4-BE49-F238E27FC236}">
                <a16:creationId xmlns:a16="http://schemas.microsoft.com/office/drawing/2014/main" id="{F2E20655-2F89-4DF6-0638-8A904F22106D}"/>
              </a:ext>
            </a:extLst>
          </p:cNvPr>
          <p:cNvSpPr>
            <a:spLocks noGrp="1"/>
          </p:cNvSpPr>
          <p:nvPr>
            <p:ph type="sldNum" sz="quarter" idx="10"/>
          </p:nvPr>
        </p:nvSpPr>
        <p:spPr/>
        <p:txBody>
          <a:bodyPr/>
          <a:lstStyle/>
          <a:p>
            <a:pPr>
              <a:defRPr/>
            </a:pPr>
            <a:fld id="{250FE359-E614-304D-B310-7CECD4FF5808}" type="slidenum">
              <a:rPr lang="en-US" smtClean="0"/>
              <a:pPr>
                <a:defRPr/>
              </a:pPr>
              <a:t>14</a:t>
            </a:fld>
            <a:endParaRPr lang="en-US" dirty="0"/>
          </a:p>
        </p:txBody>
      </p:sp>
      <p:sp>
        <p:nvSpPr>
          <p:cNvPr id="8" name="TextBox 7">
            <a:extLst>
              <a:ext uri="{FF2B5EF4-FFF2-40B4-BE49-F238E27FC236}">
                <a16:creationId xmlns:a16="http://schemas.microsoft.com/office/drawing/2014/main" id="{2D75EA1A-F9AA-937F-A6E6-05A1AA406BEB}"/>
              </a:ext>
            </a:extLst>
          </p:cNvPr>
          <p:cNvSpPr txBox="1"/>
          <p:nvPr/>
        </p:nvSpPr>
        <p:spPr>
          <a:xfrm>
            <a:off x="6796727" y="2926778"/>
            <a:ext cx="4965568" cy="1477328"/>
          </a:xfrm>
          <a:prstGeom prst="rect">
            <a:avLst/>
          </a:prstGeom>
          <a:noFill/>
        </p:spPr>
        <p:txBody>
          <a:bodyPr wrap="square">
            <a:spAutoFit/>
          </a:bodyPr>
          <a:lstStyle/>
          <a:p>
            <a:r>
              <a:rPr lang="en-US" dirty="0">
                <a:hlinkClick r:id="rId3"/>
              </a:rPr>
              <a:t>https://github.com/AgGateway/TraceabilityAPI/blob/main/documentation/AgGateway%20Traceability%20-%20Planting%20Operations.png</a:t>
            </a:r>
            <a:r>
              <a:rPr lang="en-US" dirty="0"/>
              <a:t> </a:t>
            </a:r>
          </a:p>
          <a:p>
            <a:endParaRPr lang="en-US" dirty="0"/>
          </a:p>
          <a:p>
            <a:r>
              <a:rPr lang="en-US" dirty="0"/>
              <a:t>Exposes opportunities for innovation</a:t>
            </a:r>
          </a:p>
        </p:txBody>
      </p:sp>
    </p:spTree>
    <p:extLst>
      <p:ext uri="{BB962C8B-B14F-4D97-AF65-F5344CB8AC3E}">
        <p14:creationId xmlns:p14="http://schemas.microsoft.com/office/powerpoint/2010/main" val="15276099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52D7-AE42-04D5-7B4C-BABF45E28083}"/>
              </a:ext>
            </a:extLst>
          </p:cNvPr>
          <p:cNvSpPr>
            <a:spLocks noGrp="1"/>
          </p:cNvSpPr>
          <p:nvPr>
            <p:ph type="title"/>
          </p:nvPr>
        </p:nvSpPr>
        <p:spPr/>
        <p:txBody>
          <a:bodyPr/>
          <a:lstStyle/>
          <a:p>
            <a:r>
              <a:rPr lang="en-US" dirty="0"/>
              <a:t>Open API Specification</a:t>
            </a:r>
          </a:p>
        </p:txBody>
      </p:sp>
      <p:sp>
        <p:nvSpPr>
          <p:cNvPr id="5" name="Text Placeholder 4">
            <a:extLst>
              <a:ext uri="{FF2B5EF4-FFF2-40B4-BE49-F238E27FC236}">
                <a16:creationId xmlns:a16="http://schemas.microsoft.com/office/drawing/2014/main" id="{9ABFCABB-899E-A59B-CE8D-929027B3F6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6834DD-8DFA-2163-5CC9-BC614BCED4A9}"/>
              </a:ext>
            </a:extLst>
          </p:cNvPr>
          <p:cNvSpPr>
            <a:spLocks noGrp="1"/>
          </p:cNvSpPr>
          <p:nvPr>
            <p:ph type="sldNum" sz="quarter" idx="10"/>
          </p:nvPr>
        </p:nvSpPr>
        <p:spPr/>
        <p:txBody>
          <a:bodyPr/>
          <a:lstStyle/>
          <a:p>
            <a:pPr>
              <a:defRPr/>
            </a:pPr>
            <a:fld id="{250FE359-E614-304D-B310-7CECD4FF5808}" type="slidenum">
              <a:rPr lang="en-US" smtClean="0"/>
              <a:pPr>
                <a:defRPr/>
              </a:pPr>
              <a:t>15</a:t>
            </a:fld>
            <a:endParaRPr lang="en-US" dirty="0"/>
          </a:p>
        </p:txBody>
      </p:sp>
    </p:spTree>
    <p:extLst>
      <p:ext uri="{BB962C8B-B14F-4D97-AF65-F5344CB8AC3E}">
        <p14:creationId xmlns:p14="http://schemas.microsoft.com/office/powerpoint/2010/main" val="157477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0438-7F72-9B31-9B9E-F0CA58A445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0651CF-3B7D-89DD-A60C-6981C0663E1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464F152-CB40-1AFB-5F6B-984FE8F1B397}"/>
              </a:ext>
            </a:extLst>
          </p:cNvPr>
          <p:cNvPicPr>
            <a:picLocks noChangeAspect="1"/>
          </p:cNvPicPr>
          <p:nvPr/>
        </p:nvPicPr>
        <p:blipFill>
          <a:blip r:embed="rId2"/>
          <a:stretch>
            <a:fillRect/>
          </a:stretch>
        </p:blipFill>
        <p:spPr>
          <a:xfrm>
            <a:off x="499872" y="0"/>
            <a:ext cx="10972800" cy="6858000"/>
          </a:xfrm>
          <a:prstGeom prst="rect">
            <a:avLst/>
          </a:prstGeom>
        </p:spPr>
      </p:pic>
      <p:sp>
        <p:nvSpPr>
          <p:cNvPr id="6" name="Arrow: Right 5">
            <a:extLst>
              <a:ext uri="{FF2B5EF4-FFF2-40B4-BE49-F238E27FC236}">
                <a16:creationId xmlns:a16="http://schemas.microsoft.com/office/drawing/2014/main" id="{8C76BE7E-65D9-1B52-A866-6D50503E8B0A}"/>
              </a:ext>
            </a:extLst>
          </p:cNvPr>
          <p:cNvSpPr/>
          <p:nvPr/>
        </p:nvSpPr>
        <p:spPr>
          <a:xfrm flipH="1">
            <a:off x="2918129" y="2600077"/>
            <a:ext cx="771276" cy="3021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34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B986-77F9-BBF4-5366-920118E349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70903-369F-F234-AD58-F83FA4F587B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568F24-5A77-CE0A-05A6-D607E165AF43}"/>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138359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731B-5DB1-63FF-CCBC-FF46CBC4FE0E}"/>
              </a:ext>
            </a:extLst>
          </p:cNvPr>
          <p:cNvSpPr>
            <a:spLocks noGrp="1"/>
          </p:cNvSpPr>
          <p:nvPr>
            <p:ph type="title"/>
          </p:nvPr>
        </p:nvSpPr>
        <p:spPr/>
        <p:txBody>
          <a:bodyPr/>
          <a:lstStyle/>
          <a:p>
            <a:r>
              <a:rPr lang="en-US" dirty="0"/>
              <a:t>Background/Refence Slides</a:t>
            </a:r>
          </a:p>
        </p:txBody>
      </p:sp>
      <p:sp>
        <p:nvSpPr>
          <p:cNvPr id="5" name="Text Placeholder 4">
            <a:extLst>
              <a:ext uri="{FF2B5EF4-FFF2-40B4-BE49-F238E27FC236}">
                <a16:creationId xmlns:a16="http://schemas.microsoft.com/office/drawing/2014/main" id="{86ABE04F-1FE9-D135-9665-5CD35F86BA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64962D-F640-3909-353D-7A87EB9AC18F}"/>
              </a:ext>
            </a:extLst>
          </p:cNvPr>
          <p:cNvSpPr>
            <a:spLocks noGrp="1"/>
          </p:cNvSpPr>
          <p:nvPr>
            <p:ph type="sldNum" sz="quarter" idx="10"/>
          </p:nvPr>
        </p:nvSpPr>
        <p:spPr/>
        <p:txBody>
          <a:bodyPr/>
          <a:lstStyle/>
          <a:p>
            <a:pPr>
              <a:defRPr/>
            </a:pPr>
            <a:fld id="{CB5ADD08-3A34-9040-B625-37794D4BA412}" type="slidenum">
              <a:rPr lang="en-US" smtClean="0"/>
              <a:pPr>
                <a:defRPr/>
              </a:pPr>
              <a:t>18</a:t>
            </a:fld>
            <a:endParaRPr lang="en-US" dirty="0"/>
          </a:p>
        </p:txBody>
      </p:sp>
    </p:spTree>
    <p:extLst>
      <p:ext uri="{BB962C8B-B14F-4D97-AF65-F5344CB8AC3E}">
        <p14:creationId xmlns:p14="http://schemas.microsoft.com/office/powerpoint/2010/main" val="213263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64BB-DBED-1D17-EF30-C0BAA2E39F45}"/>
              </a:ext>
            </a:extLst>
          </p:cNvPr>
          <p:cNvSpPr>
            <a:spLocks noGrp="1"/>
          </p:cNvSpPr>
          <p:nvPr>
            <p:ph type="title"/>
          </p:nvPr>
        </p:nvSpPr>
        <p:spPr>
          <a:xfrm>
            <a:off x="838199" y="-7866"/>
            <a:ext cx="10515601" cy="1325563"/>
          </a:xfrm>
        </p:spPr>
        <p:txBody>
          <a:bodyPr/>
          <a:lstStyle/>
          <a:p>
            <a:r>
              <a:rPr lang="en-US"/>
              <a:t>Remember…</a:t>
            </a:r>
          </a:p>
        </p:txBody>
      </p:sp>
      <p:pic>
        <p:nvPicPr>
          <p:cNvPr id="6" name="Content Placeholder 5">
            <a:extLst>
              <a:ext uri="{FF2B5EF4-FFF2-40B4-BE49-F238E27FC236}">
                <a16:creationId xmlns:a16="http://schemas.microsoft.com/office/drawing/2014/main" id="{B4F73CB6-B2CC-A01C-054B-2B7CC8A9C6D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8052" y="1115655"/>
            <a:ext cx="5110972" cy="2564695"/>
          </a:xfrm>
        </p:spPr>
      </p:pic>
      <p:sp>
        <p:nvSpPr>
          <p:cNvPr id="4" name="Slide Number Placeholder 3">
            <a:extLst>
              <a:ext uri="{FF2B5EF4-FFF2-40B4-BE49-F238E27FC236}">
                <a16:creationId xmlns:a16="http://schemas.microsoft.com/office/drawing/2014/main" id="{13B6EF35-931F-B1A3-8FD8-E7DCD39D3F08}"/>
              </a:ext>
            </a:extLst>
          </p:cNvPr>
          <p:cNvSpPr>
            <a:spLocks noGrp="1"/>
          </p:cNvSpPr>
          <p:nvPr>
            <p:ph type="sldNum" sz="quarter" idx="10"/>
          </p:nvPr>
        </p:nvSpPr>
        <p:spPr/>
        <p:txBody>
          <a:bodyPr/>
          <a:lstStyle/>
          <a:p>
            <a:pPr>
              <a:defRPr/>
            </a:pPr>
            <a:fld id="{2A4B9B55-3AFC-3A4D-806B-3BD245F70F8F}" type="slidenum">
              <a:rPr lang="en-US"/>
              <a:pPr>
                <a:defRPr/>
              </a:pPr>
              <a:t>19</a:t>
            </a:fld>
            <a:endParaRPr lang="en-US"/>
          </a:p>
        </p:txBody>
      </p:sp>
      <p:pic>
        <p:nvPicPr>
          <p:cNvPr id="8" name="Picture 7">
            <a:extLst>
              <a:ext uri="{FF2B5EF4-FFF2-40B4-BE49-F238E27FC236}">
                <a16:creationId xmlns:a16="http://schemas.microsoft.com/office/drawing/2014/main" id="{075C9A10-825C-0CD2-1E2B-E1D1FD8CD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051" y="3831261"/>
            <a:ext cx="5144778" cy="2564695"/>
          </a:xfrm>
          <a:prstGeom prst="rect">
            <a:avLst/>
          </a:prstGeom>
        </p:spPr>
      </p:pic>
      <p:pic>
        <p:nvPicPr>
          <p:cNvPr id="10" name="Picture 9">
            <a:extLst>
              <a:ext uri="{FF2B5EF4-FFF2-40B4-BE49-F238E27FC236}">
                <a16:creationId xmlns:a16="http://schemas.microsoft.com/office/drawing/2014/main" id="{EA7A3437-7D47-1E55-CF11-F9035248D8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7212" y="1987549"/>
            <a:ext cx="3906813" cy="2079684"/>
          </a:xfrm>
          <a:prstGeom prst="rect">
            <a:avLst/>
          </a:prstGeom>
        </p:spPr>
      </p:pic>
      <p:pic>
        <p:nvPicPr>
          <p:cNvPr id="12" name="Picture 11">
            <a:extLst>
              <a:ext uri="{FF2B5EF4-FFF2-40B4-BE49-F238E27FC236}">
                <a16:creationId xmlns:a16="http://schemas.microsoft.com/office/drawing/2014/main" id="{2E43B125-131E-4703-8C20-C5F27E90D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7212" y="186343"/>
            <a:ext cx="3906813" cy="1698614"/>
          </a:xfrm>
          <a:prstGeom prst="rect">
            <a:avLst/>
          </a:prstGeom>
        </p:spPr>
      </p:pic>
      <p:pic>
        <p:nvPicPr>
          <p:cNvPr id="14" name="Picture 13">
            <a:extLst>
              <a:ext uri="{FF2B5EF4-FFF2-40B4-BE49-F238E27FC236}">
                <a16:creationId xmlns:a16="http://schemas.microsoft.com/office/drawing/2014/main" id="{F907E44F-8BE9-937F-ACCD-E2F20E2497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00414" y="4169824"/>
            <a:ext cx="4147533" cy="1929317"/>
          </a:xfrm>
          <a:prstGeom prst="rect">
            <a:avLst/>
          </a:prstGeom>
        </p:spPr>
      </p:pic>
    </p:spTree>
    <p:extLst>
      <p:ext uri="{BB962C8B-B14F-4D97-AF65-F5344CB8AC3E}">
        <p14:creationId xmlns:p14="http://schemas.microsoft.com/office/powerpoint/2010/main" val="153443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898-BC20-83F4-6293-6EDDB3FFC4C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9EF0D22-CDF4-4BD2-9B11-98214C3AC1F5}"/>
              </a:ext>
            </a:extLst>
          </p:cNvPr>
          <p:cNvSpPr>
            <a:spLocks noGrp="1"/>
          </p:cNvSpPr>
          <p:nvPr>
            <p:ph idx="1"/>
          </p:nvPr>
        </p:nvSpPr>
        <p:spPr/>
        <p:txBody>
          <a:bodyPr/>
          <a:lstStyle/>
          <a:p>
            <a:r>
              <a:rPr lang="en-US" dirty="0"/>
              <a:t>Key Concepts</a:t>
            </a:r>
          </a:p>
          <a:p>
            <a:pPr lvl="1"/>
            <a:r>
              <a:rPr lang="en-US" dirty="0"/>
              <a:t>Traceable Resource Unit </a:t>
            </a:r>
            <a:endParaRPr lang="en-US" dirty="0">
              <a:cs typeface="Arial"/>
            </a:endParaRPr>
          </a:p>
          <a:p>
            <a:pPr lvl="1"/>
            <a:r>
              <a:rPr lang="en-US" dirty="0"/>
              <a:t>Critical Tracking Event </a:t>
            </a:r>
            <a:endParaRPr lang="en-US" dirty="0">
              <a:cs typeface="Arial" panose="020B0604020202020204"/>
            </a:endParaRPr>
          </a:p>
          <a:p>
            <a:pPr lvl="1"/>
            <a:r>
              <a:rPr lang="en-US" dirty="0"/>
              <a:t>Key Data Elements</a:t>
            </a:r>
            <a:endParaRPr lang="en-US" dirty="0">
              <a:cs typeface="Arial"/>
            </a:endParaRPr>
          </a:p>
          <a:p>
            <a:r>
              <a:rPr lang="en-US" dirty="0">
                <a:cs typeface="Arial"/>
              </a:rPr>
              <a:t>Evolution of the Transfer Event Notion</a:t>
            </a:r>
          </a:p>
          <a:p>
            <a:r>
              <a:rPr lang="en-US" dirty="0">
                <a:cs typeface="Arial"/>
              </a:rPr>
              <a:t>Motivations for a Traceability API specification</a:t>
            </a:r>
          </a:p>
          <a:p>
            <a:r>
              <a:rPr lang="en-US" dirty="0">
                <a:cs typeface="Arial"/>
              </a:rPr>
              <a:t>The Open API Specification</a:t>
            </a:r>
          </a:p>
        </p:txBody>
      </p:sp>
      <p:sp>
        <p:nvSpPr>
          <p:cNvPr id="4" name="Slide Number Placeholder 3">
            <a:extLst>
              <a:ext uri="{FF2B5EF4-FFF2-40B4-BE49-F238E27FC236}">
                <a16:creationId xmlns:a16="http://schemas.microsoft.com/office/drawing/2014/main" id="{00739646-E587-A127-0EDE-F99727BB8750}"/>
              </a:ext>
            </a:extLst>
          </p:cNvPr>
          <p:cNvSpPr>
            <a:spLocks noGrp="1"/>
          </p:cNvSpPr>
          <p:nvPr>
            <p:ph type="sldNum" sz="quarter" idx="10"/>
          </p:nvPr>
        </p:nvSpPr>
        <p:spPr/>
        <p:txBody>
          <a:bodyPr/>
          <a:lstStyle/>
          <a:p>
            <a:pPr>
              <a:defRPr/>
            </a:pPr>
            <a:fld id="{250FE359-E614-304D-B310-7CECD4FF5808}" type="slidenum">
              <a:rPr lang="en-US" smtClean="0"/>
              <a:pPr>
                <a:defRPr/>
              </a:pPr>
              <a:t>2</a:t>
            </a:fld>
            <a:endParaRPr lang="en-US" dirty="0"/>
          </a:p>
        </p:txBody>
      </p:sp>
    </p:spTree>
    <p:extLst>
      <p:ext uri="{BB962C8B-B14F-4D97-AF65-F5344CB8AC3E}">
        <p14:creationId xmlns:p14="http://schemas.microsoft.com/office/powerpoint/2010/main" val="68857625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FFF510-3EC7-4C12-BDFE-C95DD24905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68575" y="740887"/>
            <a:ext cx="1133939" cy="1066492"/>
          </a:xfrm>
          <a:prstGeom prst="rect">
            <a:avLst/>
          </a:prstGeom>
        </p:spPr>
      </p:pic>
      <p:pic>
        <p:nvPicPr>
          <p:cNvPr id="3" name="Picture 2">
            <a:extLst>
              <a:ext uri="{FF2B5EF4-FFF2-40B4-BE49-F238E27FC236}">
                <a16:creationId xmlns:a16="http://schemas.microsoft.com/office/drawing/2014/main" id="{B4045C24-9EEE-4B04-A62D-1FB428D3B7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2802" y="1371600"/>
            <a:ext cx="2619375" cy="990600"/>
          </a:xfrm>
          <a:prstGeom prst="rect">
            <a:avLst/>
          </a:prstGeom>
        </p:spPr>
      </p:pic>
      <p:pic>
        <p:nvPicPr>
          <p:cNvPr id="4" name="Picture 3">
            <a:extLst>
              <a:ext uri="{FF2B5EF4-FFF2-40B4-BE49-F238E27FC236}">
                <a16:creationId xmlns:a16="http://schemas.microsoft.com/office/drawing/2014/main" id="{4DBE7195-BD8B-48C3-A716-48D8ACCC7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8800" y="2893089"/>
            <a:ext cx="1447800" cy="1159393"/>
          </a:xfrm>
          <a:prstGeom prst="rect">
            <a:avLst/>
          </a:prstGeom>
        </p:spPr>
      </p:pic>
      <p:pic>
        <p:nvPicPr>
          <p:cNvPr id="5" name="Picture 4">
            <a:extLst>
              <a:ext uri="{FF2B5EF4-FFF2-40B4-BE49-F238E27FC236}">
                <a16:creationId xmlns:a16="http://schemas.microsoft.com/office/drawing/2014/main" id="{F1D703C1-1571-43A4-931A-E35E8EF7A6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7181" y="4375523"/>
            <a:ext cx="1292777" cy="968335"/>
          </a:xfrm>
          <a:prstGeom prst="rect">
            <a:avLst/>
          </a:prstGeom>
        </p:spPr>
      </p:pic>
      <p:pic>
        <p:nvPicPr>
          <p:cNvPr id="6" name="Picture 5">
            <a:extLst>
              <a:ext uri="{FF2B5EF4-FFF2-40B4-BE49-F238E27FC236}">
                <a16:creationId xmlns:a16="http://schemas.microsoft.com/office/drawing/2014/main" id="{6091244E-9C73-48C9-879A-CCC1C09F099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6259627" y="3036277"/>
            <a:ext cx="1495867" cy="842963"/>
          </a:xfrm>
          <a:prstGeom prst="rect">
            <a:avLst/>
          </a:prstGeom>
        </p:spPr>
      </p:pic>
      <p:pic>
        <p:nvPicPr>
          <p:cNvPr id="7" name="Picture 6">
            <a:extLst>
              <a:ext uri="{FF2B5EF4-FFF2-40B4-BE49-F238E27FC236}">
                <a16:creationId xmlns:a16="http://schemas.microsoft.com/office/drawing/2014/main" id="{A161D70D-976E-48F2-A83A-902021B7FFF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6629971" y="4413897"/>
            <a:ext cx="1426968" cy="836083"/>
          </a:xfrm>
          <a:prstGeom prst="rect">
            <a:avLst/>
          </a:prstGeom>
        </p:spPr>
      </p:pic>
      <p:pic>
        <p:nvPicPr>
          <p:cNvPr id="8" name="Picture 7">
            <a:extLst>
              <a:ext uri="{FF2B5EF4-FFF2-40B4-BE49-F238E27FC236}">
                <a16:creationId xmlns:a16="http://schemas.microsoft.com/office/drawing/2014/main" id="{FC16A6C1-AB08-4DF7-9981-8A15DFE0C6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63000" y="3173522"/>
            <a:ext cx="1645797" cy="765583"/>
          </a:xfrm>
          <a:prstGeom prst="rect">
            <a:avLst/>
          </a:prstGeom>
        </p:spPr>
      </p:pic>
      <p:sp>
        <p:nvSpPr>
          <p:cNvPr id="9" name="Arrow: Right 8">
            <a:extLst>
              <a:ext uri="{FF2B5EF4-FFF2-40B4-BE49-F238E27FC236}">
                <a16:creationId xmlns:a16="http://schemas.microsoft.com/office/drawing/2014/main" id="{872E293C-C525-460E-A40D-6C3698F807E9}"/>
              </a:ext>
            </a:extLst>
          </p:cNvPr>
          <p:cNvSpPr/>
          <p:nvPr/>
        </p:nvSpPr>
        <p:spPr>
          <a:xfrm rot="5400000">
            <a:off x="2317013" y="2278803"/>
            <a:ext cx="506784" cy="183436"/>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1BD5AB2-7974-470D-BC1E-5EB2F1EA4DD2}"/>
              </a:ext>
            </a:extLst>
          </p:cNvPr>
          <p:cNvSpPr/>
          <p:nvPr/>
        </p:nvSpPr>
        <p:spPr>
          <a:xfrm rot="16693053">
            <a:off x="7166791" y="3369952"/>
            <a:ext cx="1803904" cy="118021"/>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2B78580-AEA6-4683-8288-B197E0CB6CBF}"/>
              </a:ext>
            </a:extLst>
          </p:cNvPr>
          <p:cNvSpPr/>
          <p:nvPr/>
        </p:nvSpPr>
        <p:spPr>
          <a:xfrm rot="1866688">
            <a:off x="2741435" y="4435425"/>
            <a:ext cx="1196989" cy="151875"/>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AC54924-1E91-4DBC-96A5-6B198C493383}"/>
              </a:ext>
            </a:extLst>
          </p:cNvPr>
          <p:cNvSpPr/>
          <p:nvPr/>
        </p:nvSpPr>
        <p:spPr>
          <a:xfrm rot="17728124">
            <a:off x="7067322" y="2616703"/>
            <a:ext cx="640255" cy="121107"/>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FFF92970-E465-49DC-A9E2-0DADF694D5BF}"/>
              </a:ext>
            </a:extLst>
          </p:cNvPr>
          <p:cNvCxnSpPr>
            <a:cxnSpLocks/>
          </p:cNvCxnSpPr>
          <p:nvPr/>
        </p:nvCxnSpPr>
        <p:spPr>
          <a:xfrm flipV="1">
            <a:off x="3429001" y="1745704"/>
            <a:ext cx="3364423" cy="1112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E54C242-6F04-4DD1-A90C-A5C8D374821A}"/>
              </a:ext>
            </a:extLst>
          </p:cNvPr>
          <p:cNvSpPr txBox="1"/>
          <p:nvPr/>
        </p:nvSpPr>
        <p:spPr>
          <a:xfrm>
            <a:off x="4897682" y="2254581"/>
            <a:ext cx="671979" cy="369332"/>
          </a:xfrm>
          <a:prstGeom prst="rect">
            <a:avLst/>
          </a:prstGeom>
          <a:noFill/>
        </p:spPr>
        <p:txBody>
          <a:bodyPr wrap="none" rtlCol="0">
            <a:spAutoFit/>
          </a:bodyPr>
          <a:lstStyle/>
          <a:p>
            <a:r>
              <a:rPr lang="en-US" dirty="0"/>
              <a:t>Data</a:t>
            </a:r>
          </a:p>
        </p:txBody>
      </p:sp>
      <p:sp>
        <p:nvSpPr>
          <p:cNvPr id="20" name="TextBox 19">
            <a:extLst>
              <a:ext uri="{FF2B5EF4-FFF2-40B4-BE49-F238E27FC236}">
                <a16:creationId xmlns:a16="http://schemas.microsoft.com/office/drawing/2014/main" id="{6D2AC96B-A3EA-4EDB-ACC4-BC1B5AABDFB1}"/>
              </a:ext>
            </a:extLst>
          </p:cNvPr>
          <p:cNvSpPr txBox="1"/>
          <p:nvPr/>
        </p:nvSpPr>
        <p:spPr>
          <a:xfrm>
            <a:off x="1633309" y="2026651"/>
            <a:ext cx="870532" cy="369332"/>
          </a:xfrm>
          <a:prstGeom prst="rect">
            <a:avLst/>
          </a:prstGeom>
          <a:noFill/>
        </p:spPr>
        <p:txBody>
          <a:bodyPr wrap="square" rtlCol="0">
            <a:spAutoFit/>
          </a:bodyPr>
          <a:lstStyle/>
          <a:p>
            <a:r>
              <a:rPr lang="en-US" dirty="0"/>
              <a:t>Order</a:t>
            </a:r>
          </a:p>
        </p:txBody>
      </p:sp>
      <p:sp>
        <p:nvSpPr>
          <p:cNvPr id="21" name="TextBox 20">
            <a:extLst>
              <a:ext uri="{FF2B5EF4-FFF2-40B4-BE49-F238E27FC236}">
                <a16:creationId xmlns:a16="http://schemas.microsoft.com/office/drawing/2014/main" id="{BA2BE0DB-1C99-4DF9-BCEE-08C4C2660F89}"/>
              </a:ext>
            </a:extLst>
          </p:cNvPr>
          <p:cNvSpPr txBox="1"/>
          <p:nvPr/>
        </p:nvSpPr>
        <p:spPr>
          <a:xfrm>
            <a:off x="2570405" y="4680337"/>
            <a:ext cx="858595" cy="646331"/>
          </a:xfrm>
          <a:prstGeom prst="rect">
            <a:avLst/>
          </a:prstGeom>
          <a:noFill/>
        </p:spPr>
        <p:txBody>
          <a:bodyPr wrap="square" rtlCol="0">
            <a:spAutoFit/>
          </a:bodyPr>
          <a:lstStyle/>
          <a:p>
            <a:r>
              <a:rPr lang="en-US" dirty="0"/>
              <a:t>Pick Ticket</a:t>
            </a:r>
          </a:p>
        </p:txBody>
      </p:sp>
      <p:sp>
        <p:nvSpPr>
          <p:cNvPr id="23" name="TextBox 22">
            <a:extLst>
              <a:ext uri="{FF2B5EF4-FFF2-40B4-BE49-F238E27FC236}">
                <a16:creationId xmlns:a16="http://schemas.microsoft.com/office/drawing/2014/main" id="{2339C3A9-5424-4AB2-B828-A1BC2F4734D0}"/>
              </a:ext>
            </a:extLst>
          </p:cNvPr>
          <p:cNvSpPr txBox="1"/>
          <p:nvPr/>
        </p:nvSpPr>
        <p:spPr>
          <a:xfrm>
            <a:off x="5376138" y="5267973"/>
            <a:ext cx="1587039" cy="523220"/>
          </a:xfrm>
          <a:prstGeom prst="rect">
            <a:avLst/>
          </a:prstGeom>
          <a:noFill/>
        </p:spPr>
        <p:txBody>
          <a:bodyPr wrap="square" rtlCol="0">
            <a:spAutoFit/>
          </a:bodyPr>
          <a:lstStyle/>
          <a:p>
            <a:r>
              <a:rPr lang="en-US" sz="1400" dirty="0"/>
              <a:t>Delivery Document</a:t>
            </a:r>
          </a:p>
        </p:txBody>
      </p:sp>
      <p:cxnSp>
        <p:nvCxnSpPr>
          <p:cNvPr id="27" name="Straight Arrow Connector 26">
            <a:extLst>
              <a:ext uri="{FF2B5EF4-FFF2-40B4-BE49-F238E27FC236}">
                <a16:creationId xmlns:a16="http://schemas.microsoft.com/office/drawing/2014/main" id="{714DE135-B4B0-4E62-88F9-376092D5598D}"/>
              </a:ext>
            </a:extLst>
          </p:cNvPr>
          <p:cNvCxnSpPr>
            <a:cxnSpLocks/>
          </p:cNvCxnSpPr>
          <p:nvPr/>
        </p:nvCxnSpPr>
        <p:spPr>
          <a:xfrm>
            <a:off x="2524221" y="4258549"/>
            <a:ext cx="1291851" cy="8198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BDBF3E5-C303-4ADB-B470-5A6C2412A428}"/>
              </a:ext>
            </a:extLst>
          </p:cNvPr>
          <p:cNvCxnSpPr>
            <a:cxnSpLocks/>
          </p:cNvCxnSpPr>
          <p:nvPr/>
        </p:nvCxnSpPr>
        <p:spPr>
          <a:xfrm>
            <a:off x="5473561" y="5243797"/>
            <a:ext cx="8239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E3BD1A0-5BD8-478F-B668-6B434A436230}"/>
              </a:ext>
            </a:extLst>
          </p:cNvPr>
          <p:cNvCxnSpPr>
            <a:cxnSpLocks/>
          </p:cNvCxnSpPr>
          <p:nvPr/>
        </p:nvCxnSpPr>
        <p:spPr>
          <a:xfrm flipV="1">
            <a:off x="5440276" y="3939104"/>
            <a:ext cx="780067" cy="595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D53247D-35D0-40A6-A0B6-1D16C1C529A6}"/>
              </a:ext>
            </a:extLst>
          </p:cNvPr>
          <p:cNvCxnSpPr>
            <a:cxnSpLocks/>
          </p:cNvCxnSpPr>
          <p:nvPr/>
        </p:nvCxnSpPr>
        <p:spPr>
          <a:xfrm flipV="1">
            <a:off x="7447899" y="2487104"/>
            <a:ext cx="179068" cy="460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DAC2263C-A460-4E6F-AC47-B9BD70B127CF}"/>
              </a:ext>
            </a:extLst>
          </p:cNvPr>
          <p:cNvCxnSpPr>
            <a:cxnSpLocks/>
          </p:cNvCxnSpPr>
          <p:nvPr/>
        </p:nvCxnSpPr>
        <p:spPr>
          <a:xfrm flipV="1">
            <a:off x="8287509" y="4124541"/>
            <a:ext cx="1053913" cy="999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864E3D66-6AA7-4F8A-A3C9-5D7AD1A61811}"/>
              </a:ext>
            </a:extLst>
          </p:cNvPr>
          <p:cNvCxnSpPr>
            <a:cxnSpLocks/>
          </p:cNvCxnSpPr>
          <p:nvPr/>
        </p:nvCxnSpPr>
        <p:spPr>
          <a:xfrm flipV="1">
            <a:off x="8082529" y="2620800"/>
            <a:ext cx="246951" cy="16926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568B5E3F-D3AF-47A1-BD65-5C63A37EEF95}"/>
              </a:ext>
            </a:extLst>
          </p:cNvPr>
          <p:cNvCxnSpPr>
            <a:cxnSpLocks/>
          </p:cNvCxnSpPr>
          <p:nvPr/>
        </p:nvCxnSpPr>
        <p:spPr>
          <a:xfrm flipH="1" flipV="1">
            <a:off x="9142349" y="2543408"/>
            <a:ext cx="239791" cy="490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532C4133-6638-4C79-B102-D7CA16D59F1D}"/>
              </a:ext>
            </a:extLst>
          </p:cNvPr>
          <p:cNvSpPr txBox="1"/>
          <p:nvPr/>
        </p:nvSpPr>
        <p:spPr>
          <a:xfrm>
            <a:off x="3402692" y="824465"/>
            <a:ext cx="3316934" cy="523220"/>
          </a:xfrm>
          <a:prstGeom prst="rect">
            <a:avLst/>
          </a:prstGeom>
          <a:noFill/>
        </p:spPr>
        <p:txBody>
          <a:bodyPr wrap="none" rtlCol="0">
            <a:spAutoFit/>
          </a:bodyPr>
          <a:lstStyle/>
          <a:p>
            <a:r>
              <a:rPr lang="en-US" sz="1400" b="1" dirty="0"/>
              <a:t>THE PROCESS</a:t>
            </a:r>
          </a:p>
          <a:p>
            <a:r>
              <a:rPr lang="en-US" sz="1400" b="1" dirty="0"/>
              <a:t>Accurate/Standardized Planting Data</a:t>
            </a:r>
          </a:p>
        </p:txBody>
      </p:sp>
      <p:pic>
        <p:nvPicPr>
          <p:cNvPr id="44" name="Picture 43">
            <a:extLst>
              <a:ext uri="{FF2B5EF4-FFF2-40B4-BE49-F238E27FC236}">
                <a16:creationId xmlns:a16="http://schemas.microsoft.com/office/drawing/2014/main" id="{29C78354-9054-46C7-83EF-25034D54876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32355"/>
          <a:stretch/>
        </p:blipFill>
        <p:spPr>
          <a:xfrm>
            <a:off x="3729630" y="2757797"/>
            <a:ext cx="2145007" cy="766256"/>
          </a:xfrm>
          <a:prstGeom prst="rect">
            <a:avLst/>
          </a:prstGeom>
        </p:spPr>
      </p:pic>
      <p:sp>
        <p:nvSpPr>
          <p:cNvPr id="52" name="Arrow: Left-Right 51">
            <a:extLst>
              <a:ext uri="{FF2B5EF4-FFF2-40B4-BE49-F238E27FC236}">
                <a16:creationId xmlns:a16="http://schemas.microsoft.com/office/drawing/2014/main" id="{A141467F-2B73-4EC0-A7B9-EF75AB0C6846}"/>
              </a:ext>
            </a:extLst>
          </p:cNvPr>
          <p:cNvSpPr/>
          <p:nvPr/>
        </p:nvSpPr>
        <p:spPr>
          <a:xfrm rot="19367570">
            <a:off x="5174062" y="4382775"/>
            <a:ext cx="1597645" cy="101900"/>
          </a:xfrm>
          <a:prstGeom prst="lef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Arrow: Left-Right 54">
            <a:extLst>
              <a:ext uri="{FF2B5EF4-FFF2-40B4-BE49-F238E27FC236}">
                <a16:creationId xmlns:a16="http://schemas.microsoft.com/office/drawing/2014/main" id="{DA76A91E-ED06-4A41-B9E0-EF72E7A09D74}"/>
              </a:ext>
            </a:extLst>
          </p:cNvPr>
          <p:cNvSpPr/>
          <p:nvPr/>
        </p:nvSpPr>
        <p:spPr>
          <a:xfrm>
            <a:off x="5390221" y="5017218"/>
            <a:ext cx="1086779" cy="122407"/>
          </a:xfrm>
          <a:prstGeom prst="lef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Arrow: Left-Right 55">
            <a:extLst>
              <a:ext uri="{FF2B5EF4-FFF2-40B4-BE49-F238E27FC236}">
                <a16:creationId xmlns:a16="http://schemas.microsoft.com/office/drawing/2014/main" id="{5C70C609-E820-476C-B321-FE6C1197AEA7}"/>
              </a:ext>
            </a:extLst>
          </p:cNvPr>
          <p:cNvSpPr/>
          <p:nvPr/>
        </p:nvSpPr>
        <p:spPr>
          <a:xfrm rot="18941404">
            <a:off x="7932373" y="4407774"/>
            <a:ext cx="1344811" cy="150719"/>
          </a:xfrm>
          <a:prstGeom prst="lef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Arrow: Left-Right 58">
            <a:extLst>
              <a:ext uri="{FF2B5EF4-FFF2-40B4-BE49-F238E27FC236}">
                <a16:creationId xmlns:a16="http://schemas.microsoft.com/office/drawing/2014/main" id="{5CF8453E-4E88-46F2-B97C-B210FE20CC43}"/>
              </a:ext>
            </a:extLst>
          </p:cNvPr>
          <p:cNvSpPr/>
          <p:nvPr/>
        </p:nvSpPr>
        <p:spPr>
          <a:xfrm rot="14435705">
            <a:off x="9117264" y="2673201"/>
            <a:ext cx="832451" cy="171016"/>
          </a:xfrm>
          <a:prstGeom prst="lef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A46B3420-0D80-4B7B-8057-65437A523C7B}"/>
              </a:ext>
            </a:extLst>
          </p:cNvPr>
          <p:cNvCxnSpPr/>
          <p:nvPr/>
        </p:nvCxnSpPr>
        <p:spPr>
          <a:xfrm flipV="1">
            <a:off x="3339208" y="3163297"/>
            <a:ext cx="868248" cy="2457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7FFC9ACF-1E91-47B3-BF91-7CE88FDB8119}"/>
              </a:ext>
            </a:extLst>
          </p:cNvPr>
          <p:cNvCxnSpPr>
            <a:cxnSpLocks/>
          </p:cNvCxnSpPr>
          <p:nvPr/>
        </p:nvCxnSpPr>
        <p:spPr>
          <a:xfrm flipV="1">
            <a:off x="5894094" y="2123109"/>
            <a:ext cx="1188735" cy="5761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67" name="Picture 66">
            <a:extLst>
              <a:ext uri="{FF2B5EF4-FFF2-40B4-BE49-F238E27FC236}">
                <a16:creationId xmlns:a16="http://schemas.microsoft.com/office/drawing/2014/main" id="{B0A9A57B-359C-4E28-B2D3-7E41BB7885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4294" y="1220789"/>
            <a:ext cx="699887" cy="524915"/>
          </a:xfrm>
          <a:prstGeom prst="rect">
            <a:avLst/>
          </a:prstGeom>
        </p:spPr>
      </p:pic>
    </p:spTree>
    <p:extLst>
      <p:ext uri="{BB962C8B-B14F-4D97-AF65-F5344CB8AC3E}">
        <p14:creationId xmlns:p14="http://schemas.microsoft.com/office/powerpoint/2010/main" val="33138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9" grpId="0"/>
      <p:bldP spid="20" grpId="0"/>
      <p:bldP spid="21" grpId="0"/>
      <p:bldP spid="23" grpId="0"/>
      <p:bldP spid="52" grpId="0" animBg="1"/>
      <p:bldP spid="55" grpId="0" animBg="1"/>
      <p:bldP spid="56"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30EE-824D-4F06-90EF-9035D1DC9F66}"/>
              </a:ext>
            </a:extLst>
          </p:cNvPr>
          <p:cNvSpPr>
            <a:spLocks noGrp="1"/>
          </p:cNvSpPr>
          <p:nvPr>
            <p:ph type="title"/>
          </p:nvPr>
        </p:nvSpPr>
        <p:spPr/>
        <p:txBody>
          <a:bodyPr/>
          <a:lstStyle/>
          <a:p>
            <a:r>
              <a:rPr lang="en-US" dirty="0"/>
              <a:t>Define and Address Key Use Cases</a:t>
            </a:r>
          </a:p>
        </p:txBody>
      </p:sp>
      <p:pic>
        <p:nvPicPr>
          <p:cNvPr id="9" name="Content Placeholder 8">
            <a:extLst>
              <a:ext uri="{FF2B5EF4-FFF2-40B4-BE49-F238E27FC236}">
                <a16:creationId xmlns:a16="http://schemas.microsoft.com/office/drawing/2014/main" id="{41C01036-BE1C-B887-26DF-9F7F9C208D55}"/>
              </a:ext>
            </a:extLst>
          </p:cNvPr>
          <p:cNvPicPr>
            <a:picLocks noGrp="1" noChangeAspect="1"/>
          </p:cNvPicPr>
          <p:nvPr>
            <p:ph sz="half" idx="1"/>
          </p:nvPr>
        </p:nvPicPr>
        <p:blipFill>
          <a:blip r:embed="rId2"/>
          <a:stretch>
            <a:fillRect/>
          </a:stretch>
        </p:blipFill>
        <p:spPr>
          <a:xfrm>
            <a:off x="49383" y="2096867"/>
            <a:ext cx="5879878" cy="3313333"/>
          </a:xfrm>
          <a:prstGeom prst="rect">
            <a:avLst/>
          </a:prstGeom>
        </p:spPr>
      </p:pic>
      <p:pic>
        <p:nvPicPr>
          <p:cNvPr id="10" name="Content Placeholder 9">
            <a:extLst>
              <a:ext uri="{FF2B5EF4-FFF2-40B4-BE49-F238E27FC236}">
                <a16:creationId xmlns:a16="http://schemas.microsoft.com/office/drawing/2014/main" id="{E43F887E-524F-357F-4F46-8F0E1F299DF4}"/>
              </a:ext>
            </a:extLst>
          </p:cNvPr>
          <p:cNvPicPr>
            <a:picLocks noGrp="1" noChangeAspect="1"/>
          </p:cNvPicPr>
          <p:nvPr>
            <p:ph sz="half" idx="2"/>
          </p:nvPr>
        </p:nvPicPr>
        <p:blipFill>
          <a:blip r:embed="rId3"/>
          <a:stretch>
            <a:fillRect/>
          </a:stretch>
        </p:blipFill>
        <p:spPr>
          <a:xfrm>
            <a:off x="6265392" y="2124075"/>
            <a:ext cx="5825404" cy="3286125"/>
          </a:xfrm>
          <a:prstGeom prst="rect">
            <a:avLst/>
          </a:prstGeom>
        </p:spPr>
      </p:pic>
      <p:sp>
        <p:nvSpPr>
          <p:cNvPr id="4" name="Slide Number Placeholder 3">
            <a:extLst>
              <a:ext uri="{FF2B5EF4-FFF2-40B4-BE49-F238E27FC236}">
                <a16:creationId xmlns:a16="http://schemas.microsoft.com/office/drawing/2014/main" id="{00E2EFDF-B3A5-40F8-920E-AB191A82C56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fontAlgn="auto" hangingPunct="1">
              <a:spcBef>
                <a:spcPts val="0"/>
              </a:spcBef>
              <a:spcAft>
                <a:spcPts val="0"/>
              </a:spcAft>
              <a:defRPr/>
            </a:pPr>
            <a:fld id="{ADE3A8B2-84D3-49A8-8E03-921EE22FAEA7}" type="slidenum">
              <a:rPr lang="en-US" kern="0" smtClean="0"/>
              <a:pPr defTabSz="1219170" eaLnBrk="1" fontAlgn="auto" hangingPunct="1">
                <a:spcBef>
                  <a:spcPts val="0"/>
                </a:spcBef>
                <a:spcAft>
                  <a:spcPts val="0"/>
                </a:spcAft>
                <a:defRPr/>
              </a:pPr>
              <a:t>21</a:t>
            </a:fld>
            <a:endParaRPr lang="en-US" sz="1867" b="1" kern="0" dirty="0">
              <a:solidFill>
                <a:srgbClr val="FFFFFF"/>
              </a:solidFill>
            </a:endParaRPr>
          </a:p>
        </p:txBody>
      </p:sp>
    </p:spTree>
    <p:extLst>
      <p:ext uri="{BB962C8B-B14F-4D97-AF65-F5344CB8AC3E}">
        <p14:creationId xmlns:p14="http://schemas.microsoft.com/office/powerpoint/2010/main" val="283645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9CD8-9EAA-ACC2-1513-C53D84380E1C}"/>
              </a:ext>
            </a:extLst>
          </p:cNvPr>
          <p:cNvSpPr>
            <a:spLocks noGrp="1"/>
          </p:cNvSpPr>
          <p:nvPr>
            <p:ph type="title"/>
          </p:nvPr>
        </p:nvSpPr>
        <p:spPr>
          <a:xfrm>
            <a:off x="799123" y="218588"/>
            <a:ext cx="10515601" cy="1325563"/>
          </a:xfrm>
        </p:spPr>
        <p:txBody>
          <a:bodyPr/>
          <a:lstStyle/>
          <a:p>
            <a:r>
              <a:rPr lang="en-US" sz="4400">
                <a:cs typeface="Arial"/>
              </a:rPr>
              <a:t>Climate-SMART commodity </a:t>
            </a:r>
          </a:p>
        </p:txBody>
      </p:sp>
      <p:pic>
        <p:nvPicPr>
          <p:cNvPr id="7" name="Content Placeholder 6" descr="A picture containing text, screenshot, diagram&#10;&#10;Description automatically generated">
            <a:extLst>
              <a:ext uri="{FF2B5EF4-FFF2-40B4-BE49-F238E27FC236}">
                <a16:creationId xmlns:a16="http://schemas.microsoft.com/office/drawing/2014/main" id="{836C07AA-5D62-5C5D-E974-00E8B9D0FE56}"/>
              </a:ext>
            </a:extLst>
          </p:cNvPr>
          <p:cNvPicPr>
            <a:picLocks noGrp="1" noChangeAspect="1"/>
          </p:cNvPicPr>
          <p:nvPr>
            <p:ph idx="1"/>
          </p:nvPr>
        </p:nvPicPr>
        <p:blipFill>
          <a:blip r:embed="rId2"/>
          <a:stretch>
            <a:fillRect/>
          </a:stretch>
        </p:blipFill>
        <p:spPr>
          <a:xfrm>
            <a:off x="982147" y="1606102"/>
            <a:ext cx="10743688" cy="4570861"/>
          </a:xfrm>
        </p:spPr>
      </p:pic>
    </p:spTree>
    <p:extLst>
      <p:ext uri="{BB962C8B-B14F-4D97-AF65-F5344CB8AC3E}">
        <p14:creationId xmlns:p14="http://schemas.microsoft.com/office/powerpoint/2010/main" val="260952118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8A323-CD3E-408B-A363-42F3DD72D053}"/>
              </a:ext>
            </a:extLst>
          </p:cNvPr>
          <p:cNvSpPr>
            <a:spLocks noGrp="1"/>
          </p:cNvSpPr>
          <p:nvPr>
            <p:ph type="title"/>
          </p:nvPr>
        </p:nvSpPr>
        <p:spPr/>
        <p:txBody>
          <a:bodyPr/>
          <a:lstStyle/>
          <a:p>
            <a:r>
              <a:rPr lang="en-US" dirty="0"/>
              <a:t>Define Metadata that links the Data</a:t>
            </a:r>
          </a:p>
        </p:txBody>
      </p:sp>
      <p:pic>
        <p:nvPicPr>
          <p:cNvPr id="6" name="Content Placeholder 5">
            <a:extLst>
              <a:ext uri="{FF2B5EF4-FFF2-40B4-BE49-F238E27FC236}">
                <a16:creationId xmlns:a16="http://schemas.microsoft.com/office/drawing/2014/main" id="{DC4AA086-124D-CDC7-235B-A554345DA535}"/>
              </a:ext>
            </a:extLst>
          </p:cNvPr>
          <p:cNvPicPr>
            <a:picLocks noGrp="1" noChangeAspect="1"/>
          </p:cNvPicPr>
          <p:nvPr>
            <p:ph sz="half" idx="1"/>
          </p:nvPr>
        </p:nvPicPr>
        <p:blipFill>
          <a:blip r:embed="rId2"/>
          <a:stretch>
            <a:fillRect/>
          </a:stretch>
        </p:blipFill>
        <p:spPr>
          <a:xfrm>
            <a:off x="48122" y="2092570"/>
            <a:ext cx="5933542" cy="3349868"/>
          </a:xfrm>
          <a:prstGeom prst="rect">
            <a:avLst/>
          </a:prstGeom>
        </p:spPr>
      </p:pic>
      <p:pic>
        <p:nvPicPr>
          <p:cNvPr id="8" name="Content Placeholder 7">
            <a:extLst>
              <a:ext uri="{FF2B5EF4-FFF2-40B4-BE49-F238E27FC236}">
                <a16:creationId xmlns:a16="http://schemas.microsoft.com/office/drawing/2014/main" id="{CBA70047-30B0-00C6-5BF0-39CF7DD025EA}"/>
              </a:ext>
            </a:extLst>
          </p:cNvPr>
          <p:cNvPicPr>
            <a:picLocks noGrp="1" noChangeAspect="1"/>
          </p:cNvPicPr>
          <p:nvPr>
            <p:ph sz="half" idx="2"/>
          </p:nvPr>
        </p:nvPicPr>
        <p:blipFill>
          <a:blip r:embed="rId3"/>
          <a:stretch>
            <a:fillRect/>
          </a:stretch>
        </p:blipFill>
        <p:spPr>
          <a:xfrm>
            <a:off x="6210337" y="2092570"/>
            <a:ext cx="5933542" cy="3349868"/>
          </a:xfrm>
          <a:prstGeom prst="rect">
            <a:avLst/>
          </a:prstGeom>
        </p:spPr>
      </p:pic>
      <p:sp>
        <p:nvSpPr>
          <p:cNvPr id="4" name="Slide Number Placeholder 3">
            <a:extLst>
              <a:ext uri="{FF2B5EF4-FFF2-40B4-BE49-F238E27FC236}">
                <a16:creationId xmlns:a16="http://schemas.microsoft.com/office/drawing/2014/main" id="{C6FEBE17-219C-4865-8CBE-4B0F9B4AF5ED}"/>
              </a:ext>
            </a:extLst>
          </p:cNvPr>
          <p:cNvSpPr>
            <a:spLocks noGrp="1"/>
          </p:cNvSpPr>
          <p:nvPr>
            <p:ph type="sldNum" sz="quarter" idx="10"/>
          </p:nvPr>
        </p:nvSpPr>
        <p:spPr/>
        <p:txBody>
          <a:bodyPr/>
          <a:lstStyle/>
          <a:p>
            <a:pPr defTabSz="1219170">
              <a:defRPr/>
            </a:pPr>
            <a:fld id="{ADE3A8B2-84D3-49A8-8E03-921EE22FAEA7}" type="slidenum">
              <a:rPr lang="en-US" sz="1867" kern="0">
                <a:solidFill>
                  <a:srgbClr val="FFFFFF"/>
                </a:solidFill>
              </a:rPr>
              <a:pPr defTabSz="1219170">
                <a:defRPr/>
              </a:pPr>
              <a:t>23</a:t>
            </a:fld>
            <a:endParaRPr lang="en-US" sz="1867" kern="0" dirty="0">
              <a:solidFill>
                <a:srgbClr val="FFFFFF"/>
              </a:solidFill>
            </a:endParaRPr>
          </a:p>
        </p:txBody>
      </p:sp>
    </p:spTree>
    <p:extLst>
      <p:ext uri="{BB962C8B-B14F-4D97-AF65-F5344CB8AC3E}">
        <p14:creationId xmlns:p14="http://schemas.microsoft.com/office/powerpoint/2010/main" val="254813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4AEE-5A84-6747-9686-E68A92ED3CC1}"/>
              </a:ext>
            </a:extLst>
          </p:cNvPr>
          <p:cNvSpPr>
            <a:spLocks noGrp="1"/>
          </p:cNvSpPr>
          <p:nvPr>
            <p:ph type="title"/>
          </p:nvPr>
        </p:nvSpPr>
        <p:spPr/>
        <p:txBody>
          <a:bodyPr>
            <a:normAutofit/>
          </a:bodyPr>
          <a:lstStyle/>
          <a:p>
            <a:r>
              <a:rPr lang="en-US" sz="3733" dirty="0"/>
              <a:t>Data elements available in the test dataset </a:t>
            </a:r>
          </a:p>
        </p:txBody>
      </p:sp>
      <p:sp>
        <p:nvSpPr>
          <p:cNvPr id="3" name="Slide Number Placeholder 2">
            <a:extLst>
              <a:ext uri="{FF2B5EF4-FFF2-40B4-BE49-F238E27FC236}">
                <a16:creationId xmlns:a16="http://schemas.microsoft.com/office/drawing/2014/main" id="{45279D52-15A3-7948-B0AF-8D966BE848A1}"/>
              </a:ext>
            </a:extLst>
          </p:cNvPr>
          <p:cNvSpPr>
            <a:spLocks noGrp="1"/>
          </p:cNvSpPr>
          <p:nvPr>
            <p:ph type="sldNum" sz="quarter" idx="12"/>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fontAlgn="auto" hangingPunct="1">
              <a:spcBef>
                <a:spcPts val="0"/>
              </a:spcBef>
              <a:spcAft>
                <a:spcPts val="0"/>
              </a:spcAft>
              <a:defRPr/>
            </a:pPr>
            <a:fld id="{ADE3A8B2-84D3-49A8-8E03-921EE22FAEA7}" type="slidenum">
              <a:rPr lang="en-US" kern="0" smtClean="0"/>
              <a:pPr defTabSz="1219170" eaLnBrk="1" fontAlgn="auto" hangingPunct="1">
                <a:spcBef>
                  <a:spcPts val="0"/>
                </a:spcBef>
                <a:spcAft>
                  <a:spcPts val="0"/>
                </a:spcAft>
                <a:defRPr/>
              </a:pPr>
              <a:t>24</a:t>
            </a:fld>
            <a:endParaRPr lang="en-US" sz="1867" b="1" kern="0" dirty="0">
              <a:solidFill>
                <a:srgbClr val="FFFFFF"/>
              </a:solidFill>
            </a:endParaRPr>
          </a:p>
        </p:txBody>
      </p:sp>
      <p:pic>
        <p:nvPicPr>
          <p:cNvPr id="57" name="Picture 56">
            <a:extLst>
              <a:ext uri="{FF2B5EF4-FFF2-40B4-BE49-F238E27FC236}">
                <a16:creationId xmlns:a16="http://schemas.microsoft.com/office/drawing/2014/main" id="{1F171A4A-9EB7-854B-80A8-9412B32B10FA}"/>
              </a:ext>
            </a:extLst>
          </p:cNvPr>
          <p:cNvPicPr>
            <a:picLocks noChangeAspect="1"/>
          </p:cNvPicPr>
          <p:nvPr/>
        </p:nvPicPr>
        <p:blipFill>
          <a:blip r:embed="rId2"/>
          <a:stretch>
            <a:fillRect/>
          </a:stretch>
        </p:blipFill>
        <p:spPr>
          <a:xfrm>
            <a:off x="1016000" y="1630984"/>
            <a:ext cx="10871200" cy="4364433"/>
          </a:xfrm>
          <a:prstGeom prst="rect">
            <a:avLst/>
          </a:prstGeom>
        </p:spPr>
      </p:pic>
    </p:spTree>
    <p:extLst>
      <p:ext uri="{BB962C8B-B14F-4D97-AF65-F5344CB8AC3E}">
        <p14:creationId xmlns:p14="http://schemas.microsoft.com/office/powerpoint/2010/main" val="413907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C585-14BE-4B04-BB21-5A0A26DEA1DB}"/>
              </a:ext>
            </a:extLst>
          </p:cNvPr>
          <p:cNvSpPr>
            <a:spLocks noGrp="1"/>
          </p:cNvSpPr>
          <p:nvPr>
            <p:ph type="title"/>
          </p:nvPr>
        </p:nvSpPr>
        <p:spPr>
          <a:xfrm>
            <a:off x="1981200" y="1310117"/>
            <a:ext cx="8229600" cy="613171"/>
          </a:xfrm>
        </p:spPr>
        <p:txBody>
          <a:bodyPr>
            <a:normAutofit fontScale="90000"/>
          </a:bodyPr>
          <a:lstStyle/>
          <a:p>
            <a:r>
              <a:rPr lang="en-US" b="1" dirty="0"/>
              <a:t>Background</a:t>
            </a:r>
            <a:br>
              <a:rPr lang="en-US" b="1" dirty="0"/>
            </a:br>
            <a:endParaRPr lang="en-US" dirty="0"/>
          </a:p>
        </p:txBody>
      </p:sp>
      <p:sp>
        <p:nvSpPr>
          <p:cNvPr id="4" name="Content Placeholder 3">
            <a:extLst>
              <a:ext uri="{FF2B5EF4-FFF2-40B4-BE49-F238E27FC236}">
                <a16:creationId xmlns:a16="http://schemas.microsoft.com/office/drawing/2014/main" id="{9981B895-BD02-44C0-A7A7-6B5CD2BB808B}"/>
              </a:ext>
            </a:extLst>
          </p:cNvPr>
          <p:cNvSpPr>
            <a:spLocks noGrp="1"/>
          </p:cNvSpPr>
          <p:nvPr>
            <p:ph idx="1"/>
          </p:nvPr>
        </p:nvSpPr>
        <p:spPr/>
        <p:txBody>
          <a:bodyPr/>
          <a:lstStyle/>
          <a:p>
            <a:pPr lvl="1">
              <a:buBlip>
                <a:blip r:embed="rId2"/>
              </a:buBlip>
            </a:pPr>
            <a:r>
              <a:rPr lang="en-US" dirty="0"/>
              <a:t>  Accurate documentation of the application of seed products is critical to today's agronomic service providers and growers.  </a:t>
            </a:r>
          </a:p>
          <a:p>
            <a:pPr>
              <a:buBlip>
                <a:blip r:embed="rId2"/>
              </a:buBlip>
            </a:pPr>
            <a:r>
              <a:rPr lang="en-US" dirty="0"/>
              <a:t>     The most important attributes of any application are:</a:t>
            </a:r>
          </a:p>
          <a:p>
            <a:pPr lvl="2">
              <a:buBlip>
                <a:blip r:embed="rId2"/>
              </a:buBlip>
            </a:pPr>
            <a:r>
              <a:rPr lang="en-US" dirty="0"/>
              <a:t>  Application seeding rates,</a:t>
            </a:r>
          </a:p>
          <a:p>
            <a:pPr lvl="2">
              <a:buBlip>
                <a:blip r:embed="rId2"/>
              </a:buBlip>
            </a:pPr>
            <a:r>
              <a:rPr lang="en-US" dirty="0"/>
              <a:t>  Application location,</a:t>
            </a:r>
          </a:p>
          <a:p>
            <a:pPr lvl="2">
              <a:buBlip>
                <a:blip r:embed="rId2"/>
              </a:buBlip>
            </a:pPr>
            <a:r>
              <a:rPr lang="en-US" dirty="0"/>
              <a:t>  Product identification.</a:t>
            </a:r>
          </a:p>
          <a:p>
            <a:endParaRPr lang="en-US" dirty="0"/>
          </a:p>
        </p:txBody>
      </p:sp>
      <p:sp>
        <p:nvSpPr>
          <p:cNvPr id="3" name="Slide Number Placeholder 2">
            <a:extLst>
              <a:ext uri="{FF2B5EF4-FFF2-40B4-BE49-F238E27FC236}">
                <a16:creationId xmlns:a16="http://schemas.microsoft.com/office/drawing/2014/main" id="{AA65B385-385F-4232-B4F1-8BC31433D469}"/>
              </a:ext>
            </a:extLst>
          </p:cNvPr>
          <p:cNvSpPr>
            <a:spLocks noGrp="1"/>
          </p:cNvSpPr>
          <p:nvPr>
            <p:ph type="sldNum" sz="quarter" idx="4"/>
          </p:nvPr>
        </p:nvSpPr>
        <p:spPr>
          <a:xfrm>
            <a:off x="5715000" y="13716"/>
            <a:ext cx="800100" cy="246888"/>
          </a:xfrm>
          <a:prstGeom prst="rect">
            <a:avLst/>
          </a:prstGeom>
        </p:spPr>
        <p:txBody>
          <a:bodyPr vert="horz" lIns="91440" tIns="45720" rIns="91440" bIns="45720" rtlCol="0" anchor="ctr"/>
          <a:lstStyle>
            <a:defPPr>
              <a:defRPr lang="en-US"/>
            </a:defPPr>
            <a:lvl1pPr marL="0" algn="l" defTabSz="914400" rtl="0" eaLnBrk="1" latinLnBrk="0" hangingPunct="1">
              <a:defRPr sz="105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ADE3A8B2-84D3-49A8-8E03-921EE22FAEA7}" type="slidenum">
              <a:rPr lang="en-US" kern="0" smtClean="0"/>
              <a:pPr defTabSz="914377">
                <a:defRPr/>
              </a:pPr>
              <a:t>25</a:t>
            </a:fld>
            <a:endParaRPr lang="en-US" kern="0" dirty="0"/>
          </a:p>
        </p:txBody>
      </p:sp>
    </p:spTree>
    <p:extLst>
      <p:ext uri="{BB962C8B-B14F-4D97-AF65-F5344CB8AC3E}">
        <p14:creationId xmlns:p14="http://schemas.microsoft.com/office/powerpoint/2010/main" val="274345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755F41-552E-4A39-8FE0-9C49D1B899DB}"/>
              </a:ext>
            </a:extLst>
          </p:cNvPr>
          <p:cNvSpPr>
            <a:spLocks noGrp="1"/>
          </p:cNvSpPr>
          <p:nvPr>
            <p:ph type="sldNum" sz="quarter" idx="4294967295"/>
          </p:nvPr>
        </p:nvSpPr>
        <p:spPr>
          <a:xfrm>
            <a:off x="9601200" y="871539"/>
            <a:ext cx="1066800" cy="246063"/>
          </a:xfrm>
        </p:spPr>
        <p:txBody>
          <a:bodyPr/>
          <a:lstStyle/>
          <a:p>
            <a:pPr defTabSz="914354">
              <a:defRPr/>
            </a:pPr>
            <a:fld id="{ADE3A8B2-84D3-49A8-8E03-921EE22FAEA7}" type="slidenum">
              <a:rPr lang="en-US" kern="0">
                <a:latin typeface="Calibri"/>
              </a:rPr>
              <a:pPr defTabSz="914354">
                <a:defRPr/>
              </a:pPr>
              <a:t>26</a:t>
            </a:fld>
            <a:endParaRPr lang="en-US" kern="0" dirty="0">
              <a:latin typeface="Calibri"/>
            </a:endParaRPr>
          </a:p>
        </p:txBody>
      </p:sp>
      <p:pic>
        <p:nvPicPr>
          <p:cNvPr id="5" name="Picture 4">
            <a:extLst>
              <a:ext uri="{FF2B5EF4-FFF2-40B4-BE49-F238E27FC236}">
                <a16:creationId xmlns:a16="http://schemas.microsoft.com/office/drawing/2014/main" id="{4E3DA667-CA02-4821-891A-A4F66A8616E0}"/>
              </a:ext>
            </a:extLst>
          </p:cNvPr>
          <p:cNvPicPr>
            <a:picLocks noChangeAspect="1"/>
          </p:cNvPicPr>
          <p:nvPr/>
        </p:nvPicPr>
        <p:blipFill>
          <a:blip r:embed="rId3"/>
          <a:stretch>
            <a:fillRect/>
          </a:stretch>
        </p:blipFill>
        <p:spPr>
          <a:xfrm>
            <a:off x="1905002" y="1371601"/>
            <a:ext cx="5106447" cy="3617067"/>
          </a:xfrm>
          <a:prstGeom prst="rect">
            <a:avLst/>
          </a:prstGeom>
        </p:spPr>
      </p:pic>
      <p:pic>
        <p:nvPicPr>
          <p:cNvPr id="6" name="Picture 5">
            <a:extLst>
              <a:ext uri="{FF2B5EF4-FFF2-40B4-BE49-F238E27FC236}">
                <a16:creationId xmlns:a16="http://schemas.microsoft.com/office/drawing/2014/main" id="{E3C4D6B9-F954-4B95-8679-C1D8BCCEF68B}"/>
              </a:ext>
            </a:extLst>
          </p:cNvPr>
          <p:cNvPicPr>
            <a:picLocks noChangeAspect="1"/>
          </p:cNvPicPr>
          <p:nvPr/>
        </p:nvPicPr>
        <p:blipFill>
          <a:blip r:embed="rId4"/>
          <a:stretch>
            <a:fillRect/>
          </a:stretch>
        </p:blipFill>
        <p:spPr>
          <a:xfrm>
            <a:off x="4953001" y="1871805"/>
            <a:ext cx="5396947" cy="3429000"/>
          </a:xfrm>
          <a:prstGeom prst="rect">
            <a:avLst/>
          </a:prstGeom>
        </p:spPr>
      </p:pic>
      <p:pic>
        <p:nvPicPr>
          <p:cNvPr id="7" name="Picture 6">
            <a:extLst>
              <a:ext uri="{FF2B5EF4-FFF2-40B4-BE49-F238E27FC236}">
                <a16:creationId xmlns:a16="http://schemas.microsoft.com/office/drawing/2014/main" id="{38C4AA2D-AEAD-4EB3-A060-8FE8B3FD08F2}"/>
              </a:ext>
            </a:extLst>
          </p:cNvPr>
          <p:cNvPicPr>
            <a:picLocks noChangeAspect="1"/>
          </p:cNvPicPr>
          <p:nvPr/>
        </p:nvPicPr>
        <p:blipFill>
          <a:blip r:embed="rId5"/>
          <a:stretch>
            <a:fillRect/>
          </a:stretch>
        </p:blipFill>
        <p:spPr>
          <a:xfrm>
            <a:off x="2164037" y="1759745"/>
            <a:ext cx="5487439" cy="3338512"/>
          </a:xfrm>
          <a:prstGeom prst="rect">
            <a:avLst/>
          </a:prstGeom>
        </p:spPr>
      </p:pic>
      <p:pic>
        <p:nvPicPr>
          <p:cNvPr id="9" name="Picture 8">
            <a:extLst>
              <a:ext uri="{FF2B5EF4-FFF2-40B4-BE49-F238E27FC236}">
                <a16:creationId xmlns:a16="http://schemas.microsoft.com/office/drawing/2014/main" id="{8701BB3D-FF84-4083-BA36-F4E061B4493F}"/>
              </a:ext>
            </a:extLst>
          </p:cNvPr>
          <p:cNvPicPr>
            <a:picLocks noChangeAspect="1"/>
          </p:cNvPicPr>
          <p:nvPr/>
        </p:nvPicPr>
        <p:blipFill>
          <a:blip r:embed="rId6"/>
          <a:stretch>
            <a:fillRect/>
          </a:stretch>
        </p:blipFill>
        <p:spPr>
          <a:xfrm>
            <a:off x="4038601" y="1447925"/>
            <a:ext cx="4646051" cy="3962152"/>
          </a:xfrm>
          <a:prstGeom prst="rect">
            <a:avLst/>
          </a:prstGeom>
        </p:spPr>
      </p:pic>
      <p:sp>
        <p:nvSpPr>
          <p:cNvPr id="2" name="TextBox 1">
            <a:extLst>
              <a:ext uri="{FF2B5EF4-FFF2-40B4-BE49-F238E27FC236}">
                <a16:creationId xmlns:a16="http://schemas.microsoft.com/office/drawing/2014/main" id="{1B790530-B308-4734-8D05-668ACABFDF9D}"/>
              </a:ext>
            </a:extLst>
          </p:cNvPr>
          <p:cNvSpPr txBox="1"/>
          <p:nvPr/>
        </p:nvSpPr>
        <p:spPr>
          <a:xfrm>
            <a:off x="1727200" y="310614"/>
            <a:ext cx="3657600" cy="666786"/>
          </a:xfrm>
          <a:prstGeom prst="rect">
            <a:avLst/>
          </a:prstGeom>
          <a:noFill/>
        </p:spPr>
        <p:txBody>
          <a:bodyPr wrap="square" rtlCol="0">
            <a:spAutoFit/>
          </a:bodyPr>
          <a:lstStyle/>
          <a:p>
            <a:r>
              <a:rPr lang="en-US" sz="3733" b="1" dirty="0">
                <a:solidFill>
                  <a:schemeClr val="accent1">
                    <a:lumMod val="75000"/>
                  </a:schemeClr>
                </a:solidFill>
              </a:rPr>
              <a:t>The</a:t>
            </a:r>
            <a:r>
              <a:rPr lang="en-US" b="1" dirty="0">
                <a:solidFill>
                  <a:schemeClr val="accent1">
                    <a:lumMod val="75000"/>
                  </a:schemeClr>
                </a:solidFill>
              </a:rPr>
              <a:t> </a:t>
            </a:r>
            <a:r>
              <a:rPr lang="en-US" sz="3733" b="1" dirty="0">
                <a:solidFill>
                  <a:schemeClr val="accent1">
                    <a:lumMod val="75000"/>
                  </a:schemeClr>
                </a:solidFill>
              </a:rPr>
              <a:t>Problem</a:t>
            </a:r>
          </a:p>
        </p:txBody>
      </p:sp>
    </p:spTree>
    <p:extLst>
      <p:ext uri="{BB962C8B-B14F-4D97-AF65-F5344CB8AC3E}">
        <p14:creationId xmlns:p14="http://schemas.microsoft.com/office/powerpoint/2010/main" val="15968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7"/>
                                        </p:tgtEl>
                                        <p:attrNameLst>
                                          <p:attrName>ppt_w</p:attrName>
                                        </p:attrNameLst>
                                      </p:cBhvr>
                                      <p:tavLst>
                                        <p:tav tm="0">
                                          <p:val>
                                            <p:strVal val="ppt_w"/>
                                          </p:val>
                                        </p:tav>
                                        <p:tav tm="100000">
                                          <p:val>
                                            <p:fltVal val="0"/>
                                          </p:val>
                                        </p:tav>
                                      </p:tavLst>
                                    </p:anim>
                                    <p:anim calcmode="lin" valueType="num">
                                      <p:cBhvr>
                                        <p:cTn id="29" dur="1000"/>
                                        <p:tgtEl>
                                          <p:spTgt spid="7"/>
                                        </p:tgtEl>
                                        <p:attrNameLst>
                                          <p:attrName>ppt_h</p:attrName>
                                        </p:attrNameLst>
                                      </p:cBhvr>
                                      <p:tavLst>
                                        <p:tav tm="0">
                                          <p:val>
                                            <p:strVal val="ppt_h"/>
                                          </p:val>
                                        </p:tav>
                                        <p:tav tm="100000">
                                          <p:val>
                                            <p:fltVal val="0"/>
                                          </p:val>
                                        </p:tav>
                                      </p:tavLst>
                                    </p:anim>
                                    <p:anim calcmode="lin" valueType="num">
                                      <p:cBhvr>
                                        <p:cTn id="30" dur="1000"/>
                                        <p:tgtEl>
                                          <p:spTgt spid="7"/>
                                        </p:tgtEl>
                                        <p:attrNameLst>
                                          <p:attrName>style.rotation</p:attrName>
                                        </p:attrNameLst>
                                      </p:cBhvr>
                                      <p:tavLst>
                                        <p:tav tm="0">
                                          <p:val>
                                            <p:fltVal val="0"/>
                                          </p:val>
                                        </p:tav>
                                        <p:tav tm="100000">
                                          <p:val>
                                            <p:fltVal val="90"/>
                                          </p:val>
                                        </p:tav>
                                      </p:tavLst>
                                    </p:anim>
                                    <p:animEffect transition="out" filter="fade">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9"/>
                                        </p:tgtEl>
                                        <p:attrNameLst>
                                          <p:attrName>ppt_w</p:attrName>
                                        </p:attrNameLst>
                                      </p:cBhvr>
                                      <p:tavLst>
                                        <p:tav tm="0">
                                          <p:val>
                                            <p:strVal val="ppt_w"/>
                                          </p:val>
                                        </p:tav>
                                        <p:tav tm="100000">
                                          <p:val>
                                            <p:fltVal val="0"/>
                                          </p:val>
                                        </p:tav>
                                      </p:tavLst>
                                    </p:anim>
                                    <p:anim calcmode="lin" valueType="num">
                                      <p:cBhvr>
                                        <p:cTn id="40" dur="1000"/>
                                        <p:tgtEl>
                                          <p:spTgt spid="9"/>
                                        </p:tgtEl>
                                        <p:attrNameLst>
                                          <p:attrName>ppt_h</p:attrName>
                                        </p:attrNameLst>
                                      </p:cBhvr>
                                      <p:tavLst>
                                        <p:tav tm="0">
                                          <p:val>
                                            <p:strVal val="ppt_h"/>
                                          </p:val>
                                        </p:tav>
                                        <p:tav tm="100000">
                                          <p:val>
                                            <p:fltVal val="0"/>
                                          </p:val>
                                        </p:tav>
                                      </p:tavLst>
                                    </p:anim>
                                    <p:anim calcmode="lin" valueType="num">
                                      <p:cBhvr>
                                        <p:cTn id="41" dur="1000"/>
                                        <p:tgtEl>
                                          <p:spTgt spid="9"/>
                                        </p:tgtEl>
                                        <p:attrNameLst>
                                          <p:attrName>style.rotation</p:attrName>
                                        </p:attrNameLst>
                                      </p:cBhvr>
                                      <p:tavLst>
                                        <p:tav tm="0">
                                          <p:val>
                                            <p:fltVal val="0"/>
                                          </p:val>
                                        </p:tav>
                                        <p:tav tm="100000">
                                          <p:val>
                                            <p:fltVal val="90"/>
                                          </p:val>
                                        </p:tav>
                                      </p:tavLst>
                                    </p:anim>
                                    <p:animEffect transition="out" filter="fade">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FF1-8E01-E853-8702-EF397BC0157B}"/>
              </a:ext>
            </a:extLst>
          </p:cNvPr>
          <p:cNvSpPr>
            <a:spLocks noGrp="1"/>
          </p:cNvSpPr>
          <p:nvPr>
            <p:ph type="title"/>
          </p:nvPr>
        </p:nvSpPr>
        <p:spPr/>
        <p:txBody>
          <a:bodyPr/>
          <a:lstStyle/>
          <a:p>
            <a:r>
              <a:rPr lang="en-US" dirty="0"/>
              <a:t>Keys to Success</a:t>
            </a:r>
          </a:p>
        </p:txBody>
      </p:sp>
      <p:sp>
        <p:nvSpPr>
          <p:cNvPr id="3" name="Content Placeholder 2">
            <a:extLst>
              <a:ext uri="{FF2B5EF4-FFF2-40B4-BE49-F238E27FC236}">
                <a16:creationId xmlns:a16="http://schemas.microsoft.com/office/drawing/2014/main" id="{9A217031-2CD0-F666-6BD0-5E8F31E3BC5A}"/>
              </a:ext>
            </a:extLst>
          </p:cNvPr>
          <p:cNvSpPr>
            <a:spLocks noGrp="1"/>
          </p:cNvSpPr>
          <p:nvPr>
            <p:ph idx="1"/>
          </p:nvPr>
        </p:nvSpPr>
        <p:spPr/>
        <p:txBody>
          <a:bodyPr>
            <a:normAutofit/>
          </a:bodyPr>
          <a:lstStyle/>
          <a:p>
            <a:r>
              <a:rPr lang="en-US" dirty="0"/>
              <a:t>User/Operator</a:t>
            </a:r>
          </a:p>
          <a:p>
            <a:pPr lvl="1"/>
            <a:r>
              <a:rPr lang="en-US" dirty="0"/>
              <a:t>Document all Critical Tracking Events (CTE) per standards</a:t>
            </a:r>
          </a:p>
          <a:p>
            <a:r>
              <a:rPr lang="en-US" dirty="0"/>
              <a:t>Software Application</a:t>
            </a:r>
          </a:p>
          <a:p>
            <a:pPr lvl="1"/>
            <a:r>
              <a:rPr lang="en-US" dirty="0"/>
              <a:t>Follow Traceable Resource Unit (TRU) management rules/guidelines (TBD - in progress)</a:t>
            </a:r>
          </a:p>
          <a:p>
            <a:pPr lvl="1"/>
            <a:r>
              <a:rPr lang="en-US" dirty="0"/>
              <a:t>Maintain system referential integrity</a:t>
            </a:r>
          </a:p>
          <a:p>
            <a:pPr lvl="2"/>
            <a:r>
              <a:rPr lang="en-US" dirty="0"/>
              <a:t>Containers/vehicles</a:t>
            </a:r>
          </a:p>
          <a:p>
            <a:pPr lvl="2"/>
            <a:r>
              <a:rPr lang="en-US" dirty="0"/>
              <a:t>CTE</a:t>
            </a:r>
          </a:p>
          <a:p>
            <a:pPr lvl="2"/>
            <a:r>
              <a:rPr lang="en-US" dirty="0"/>
              <a:t>TRU</a:t>
            </a:r>
          </a:p>
          <a:p>
            <a:pPr lvl="2"/>
            <a:r>
              <a:rPr lang="en-US" dirty="0"/>
              <a:t>?</a:t>
            </a:r>
          </a:p>
        </p:txBody>
      </p:sp>
    </p:spTree>
    <p:extLst>
      <p:ext uri="{BB962C8B-B14F-4D97-AF65-F5344CB8AC3E}">
        <p14:creationId xmlns:p14="http://schemas.microsoft.com/office/powerpoint/2010/main" val="3089279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BB8B-AF8F-E447-939C-C631AD797246}"/>
              </a:ext>
            </a:extLst>
          </p:cNvPr>
          <p:cNvSpPr>
            <a:spLocks noGrp="1"/>
          </p:cNvSpPr>
          <p:nvPr>
            <p:ph type="title"/>
          </p:nvPr>
        </p:nvSpPr>
        <p:spPr>
          <a:xfrm>
            <a:off x="848139" y="347868"/>
            <a:ext cx="10283687" cy="522437"/>
          </a:xfrm>
        </p:spPr>
        <p:txBody>
          <a:bodyPr>
            <a:normAutofit/>
          </a:bodyPr>
          <a:lstStyle/>
          <a:p>
            <a:r>
              <a:rPr lang="en-US" sz="2800" dirty="0"/>
              <a:t>Event chain: </a:t>
            </a:r>
            <a:r>
              <a:rPr lang="en-US" sz="2800" i="1" dirty="0"/>
              <a:t>feed production and delivery</a:t>
            </a:r>
          </a:p>
        </p:txBody>
      </p:sp>
      <p:sp>
        <p:nvSpPr>
          <p:cNvPr id="4" name="Oval 3">
            <a:extLst>
              <a:ext uri="{FF2B5EF4-FFF2-40B4-BE49-F238E27FC236}">
                <a16:creationId xmlns:a16="http://schemas.microsoft.com/office/drawing/2014/main" id="{3C8C4342-8764-5A4F-A56A-2D8703E30018}"/>
              </a:ext>
            </a:extLst>
          </p:cNvPr>
          <p:cNvSpPr/>
          <p:nvPr/>
        </p:nvSpPr>
        <p:spPr>
          <a:xfrm>
            <a:off x="1696092" y="2561971"/>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F22F63-FA8D-FD44-A2C2-C860E5559D1C}"/>
              </a:ext>
            </a:extLst>
          </p:cNvPr>
          <p:cNvSpPr txBox="1"/>
          <p:nvPr/>
        </p:nvSpPr>
        <p:spPr>
          <a:xfrm>
            <a:off x="1479782" y="2309742"/>
            <a:ext cx="572888" cy="276999"/>
          </a:xfrm>
          <a:prstGeom prst="rect">
            <a:avLst/>
          </a:prstGeom>
          <a:noFill/>
        </p:spPr>
        <p:txBody>
          <a:bodyPr wrap="square" rtlCol="0">
            <a:spAutoFit/>
          </a:bodyPr>
          <a:lstStyle/>
          <a:p>
            <a:pPr algn="ctr"/>
            <a:r>
              <a:rPr lang="en-US" sz="1200" dirty="0"/>
              <a:t>TRU</a:t>
            </a:r>
          </a:p>
        </p:txBody>
      </p:sp>
      <p:cxnSp>
        <p:nvCxnSpPr>
          <p:cNvPr id="15" name="Straight Arrow Connector 14">
            <a:extLst>
              <a:ext uri="{FF2B5EF4-FFF2-40B4-BE49-F238E27FC236}">
                <a16:creationId xmlns:a16="http://schemas.microsoft.com/office/drawing/2014/main" id="{E8B60F54-28AA-0C4C-8ACC-8C695C11BEEE}"/>
              </a:ext>
            </a:extLst>
          </p:cNvPr>
          <p:cNvCxnSpPr>
            <a:cxnSpLocks/>
            <a:stCxn id="4" idx="6"/>
          </p:cNvCxnSpPr>
          <p:nvPr/>
        </p:nvCxnSpPr>
        <p:spPr>
          <a:xfrm>
            <a:off x="1856731" y="2642291"/>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2428CFB-3ABF-CE4C-90C3-62DBAB787344}"/>
              </a:ext>
            </a:extLst>
          </p:cNvPr>
          <p:cNvCxnSpPr>
            <a:cxnSpLocks/>
          </p:cNvCxnSpPr>
          <p:nvPr/>
        </p:nvCxnSpPr>
        <p:spPr>
          <a:xfrm>
            <a:off x="2440072" y="2642290"/>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9498B2F-8AF5-AC47-8841-AFD535AE08FC}"/>
              </a:ext>
            </a:extLst>
          </p:cNvPr>
          <p:cNvSpPr/>
          <p:nvPr/>
        </p:nvSpPr>
        <p:spPr>
          <a:xfrm>
            <a:off x="2873962" y="2557816"/>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9EFA27D-F914-B746-96D8-AC799E072D57}"/>
              </a:ext>
            </a:extLst>
          </p:cNvPr>
          <p:cNvSpPr txBox="1"/>
          <p:nvPr/>
        </p:nvSpPr>
        <p:spPr>
          <a:xfrm>
            <a:off x="2647936" y="2309741"/>
            <a:ext cx="572888" cy="276999"/>
          </a:xfrm>
          <a:prstGeom prst="rect">
            <a:avLst/>
          </a:prstGeom>
          <a:noFill/>
        </p:spPr>
        <p:txBody>
          <a:bodyPr wrap="square" rtlCol="0">
            <a:spAutoFit/>
          </a:bodyPr>
          <a:lstStyle/>
          <a:p>
            <a:pPr algn="ctr"/>
            <a:r>
              <a:rPr lang="en-US" sz="1200" dirty="0"/>
              <a:t>TRU</a:t>
            </a:r>
          </a:p>
        </p:txBody>
      </p:sp>
      <p:sp>
        <p:nvSpPr>
          <p:cNvPr id="23" name="Oval 22">
            <a:extLst>
              <a:ext uri="{FF2B5EF4-FFF2-40B4-BE49-F238E27FC236}">
                <a16:creationId xmlns:a16="http://schemas.microsoft.com/office/drawing/2014/main" id="{00CE1169-F926-8E41-972E-6D58065E2F42}"/>
              </a:ext>
            </a:extLst>
          </p:cNvPr>
          <p:cNvSpPr/>
          <p:nvPr/>
        </p:nvSpPr>
        <p:spPr>
          <a:xfrm>
            <a:off x="1696092" y="3227069"/>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9740BD-AC5E-B241-B24F-C39BD74ABC68}"/>
              </a:ext>
            </a:extLst>
          </p:cNvPr>
          <p:cNvSpPr txBox="1"/>
          <p:nvPr/>
        </p:nvSpPr>
        <p:spPr>
          <a:xfrm>
            <a:off x="1479782" y="2974840"/>
            <a:ext cx="572888" cy="276999"/>
          </a:xfrm>
          <a:prstGeom prst="rect">
            <a:avLst/>
          </a:prstGeom>
          <a:noFill/>
        </p:spPr>
        <p:txBody>
          <a:bodyPr wrap="square" rtlCol="0">
            <a:spAutoFit/>
          </a:bodyPr>
          <a:lstStyle/>
          <a:p>
            <a:pPr algn="ctr"/>
            <a:r>
              <a:rPr lang="en-US" sz="1200" dirty="0"/>
              <a:t>TRU</a:t>
            </a:r>
          </a:p>
        </p:txBody>
      </p:sp>
      <p:cxnSp>
        <p:nvCxnSpPr>
          <p:cNvPr id="27" name="Straight Arrow Connector 26">
            <a:extLst>
              <a:ext uri="{FF2B5EF4-FFF2-40B4-BE49-F238E27FC236}">
                <a16:creationId xmlns:a16="http://schemas.microsoft.com/office/drawing/2014/main" id="{E6F00B72-7A2D-794C-8925-46D581B5E47D}"/>
              </a:ext>
            </a:extLst>
          </p:cNvPr>
          <p:cNvCxnSpPr>
            <a:cxnSpLocks/>
            <a:stCxn id="23" idx="6"/>
            <a:endCxn id="116" idx="1"/>
          </p:cNvCxnSpPr>
          <p:nvPr/>
        </p:nvCxnSpPr>
        <p:spPr>
          <a:xfrm flipV="1">
            <a:off x="1856731" y="2656667"/>
            <a:ext cx="410662" cy="650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C3AC0EF-23BE-0942-A1D8-FBF465BA8C83}"/>
              </a:ext>
            </a:extLst>
          </p:cNvPr>
          <p:cNvSpPr/>
          <p:nvPr/>
        </p:nvSpPr>
        <p:spPr>
          <a:xfrm>
            <a:off x="1696092" y="3909618"/>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00B42C9-7C7D-994D-A664-18862D11AD3F}"/>
              </a:ext>
            </a:extLst>
          </p:cNvPr>
          <p:cNvSpPr txBox="1"/>
          <p:nvPr/>
        </p:nvSpPr>
        <p:spPr>
          <a:xfrm>
            <a:off x="1479782" y="3657389"/>
            <a:ext cx="572888" cy="276999"/>
          </a:xfrm>
          <a:prstGeom prst="rect">
            <a:avLst/>
          </a:prstGeom>
          <a:noFill/>
        </p:spPr>
        <p:txBody>
          <a:bodyPr wrap="square" rtlCol="0">
            <a:spAutoFit/>
          </a:bodyPr>
          <a:lstStyle/>
          <a:p>
            <a:pPr algn="ctr"/>
            <a:r>
              <a:rPr lang="en-US" sz="1200" dirty="0"/>
              <a:t>TRU</a:t>
            </a:r>
          </a:p>
        </p:txBody>
      </p:sp>
      <p:cxnSp>
        <p:nvCxnSpPr>
          <p:cNvPr id="35" name="Straight Arrow Connector 34">
            <a:extLst>
              <a:ext uri="{FF2B5EF4-FFF2-40B4-BE49-F238E27FC236}">
                <a16:creationId xmlns:a16="http://schemas.microsoft.com/office/drawing/2014/main" id="{2F01585F-00BB-ED44-B7C4-990C1A0F3E77}"/>
              </a:ext>
            </a:extLst>
          </p:cNvPr>
          <p:cNvCxnSpPr>
            <a:cxnSpLocks/>
            <a:stCxn id="31" idx="6"/>
            <a:endCxn id="116" idx="1"/>
          </p:cNvCxnSpPr>
          <p:nvPr/>
        </p:nvCxnSpPr>
        <p:spPr>
          <a:xfrm flipV="1">
            <a:off x="1856731" y="2656667"/>
            <a:ext cx="410662" cy="13332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5B92B44-AE70-A944-B5F1-5EA5C10AD872}"/>
              </a:ext>
            </a:extLst>
          </p:cNvPr>
          <p:cNvCxnSpPr>
            <a:cxnSpLocks/>
          </p:cNvCxnSpPr>
          <p:nvPr/>
        </p:nvCxnSpPr>
        <p:spPr>
          <a:xfrm>
            <a:off x="3624889" y="2630013"/>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A630F5C-BC43-8C47-A25E-F8D97DFAADF2}"/>
              </a:ext>
            </a:extLst>
          </p:cNvPr>
          <p:cNvSpPr/>
          <p:nvPr/>
        </p:nvSpPr>
        <p:spPr>
          <a:xfrm>
            <a:off x="5917877" y="2533162"/>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708FE38A-EBCF-0E4B-BD3A-57FE8A7812A5}"/>
              </a:ext>
            </a:extLst>
          </p:cNvPr>
          <p:cNvSpPr txBox="1"/>
          <p:nvPr/>
        </p:nvSpPr>
        <p:spPr>
          <a:xfrm>
            <a:off x="5681703" y="2297483"/>
            <a:ext cx="572888" cy="276999"/>
          </a:xfrm>
          <a:prstGeom prst="rect">
            <a:avLst/>
          </a:prstGeom>
          <a:noFill/>
        </p:spPr>
        <p:txBody>
          <a:bodyPr wrap="square" rtlCol="0">
            <a:spAutoFit/>
          </a:bodyPr>
          <a:lstStyle/>
          <a:p>
            <a:pPr algn="ctr"/>
            <a:r>
              <a:rPr lang="en-US" sz="1200" dirty="0"/>
              <a:t>TRU</a:t>
            </a:r>
          </a:p>
        </p:txBody>
      </p:sp>
      <p:sp>
        <p:nvSpPr>
          <p:cNvPr id="84" name="TextBox 83">
            <a:extLst>
              <a:ext uri="{FF2B5EF4-FFF2-40B4-BE49-F238E27FC236}">
                <a16:creationId xmlns:a16="http://schemas.microsoft.com/office/drawing/2014/main" id="{5F7136E3-782B-9A48-8F45-8AF356BDD3A8}"/>
              </a:ext>
            </a:extLst>
          </p:cNvPr>
          <p:cNvSpPr txBox="1"/>
          <p:nvPr/>
        </p:nvSpPr>
        <p:spPr>
          <a:xfrm>
            <a:off x="1553433" y="1697823"/>
            <a:ext cx="445956" cy="253916"/>
          </a:xfrm>
          <a:prstGeom prst="rect">
            <a:avLst/>
          </a:prstGeom>
          <a:noFill/>
        </p:spPr>
        <p:txBody>
          <a:bodyPr wrap="square" rtlCol="0">
            <a:spAutoFit/>
          </a:bodyPr>
          <a:lstStyle/>
          <a:p>
            <a:pPr algn="ctr"/>
            <a:r>
              <a:rPr lang="en-US" sz="1050" dirty="0"/>
              <a:t>Bin</a:t>
            </a:r>
          </a:p>
        </p:txBody>
      </p:sp>
      <p:sp>
        <p:nvSpPr>
          <p:cNvPr id="97" name="TextBox 96">
            <a:extLst>
              <a:ext uri="{FF2B5EF4-FFF2-40B4-BE49-F238E27FC236}">
                <a16:creationId xmlns:a16="http://schemas.microsoft.com/office/drawing/2014/main" id="{513B930C-9F01-3F40-ADE7-89C6D4FA33A4}"/>
              </a:ext>
            </a:extLst>
          </p:cNvPr>
          <p:cNvSpPr txBox="1"/>
          <p:nvPr/>
        </p:nvSpPr>
        <p:spPr>
          <a:xfrm>
            <a:off x="879114" y="1539554"/>
            <a:ext cx="732893" cy="415498"/>
          </a:xfrm>
          <a:prstGeom prst="rect">
            <a:avLst/>
          </a:prstGeom>
          <a:noFill/>
        </p:spPr>
        <p:txBody>
          <a:bodyPr wrap="none" rtlCol="0">
            <a:spAutoFit/>
          </a:bodyPr>
          <a:lstStyle/>
          <a:p>
            <a:r>
              <a:rPr lang="en-US" sz="1050" b="1" dirty="0"/>
              <a:t>Container</a:t>
            </a:r>
          </a:p>
          <a:p>
            <a:pPr algn="ctr"/>
            <a:r>
              <a:rPr lang="en-US" sz="1050" b="1" dirty="0"/>
              <a:t>Type</a:t>
            </a:r>
          </a:p>
        </p:txBody>
      </p:sp>
      <p:sp>
        <p:nvSpPr>
          <p:cNvPr id="98" name="TextBox 97">
            <a:extLst>
              <a:ext uri="{FF2B5EF4-FFF2-40B4-BE49-F238E27FC236}">
                <a16:creationId xmlns:a16="http://schemas.microsoft.com/office/drawing/2014/main" id="{DBDC695E-E857-8641-BA0F-498773E2BFFA}"/>
              </a:ext>
            </a:extLst>
          </p:cNvPr>
          <p:cNvSpPr txBox="1"/>
          <p:nvPr/>
        </p:nvSpPr>
        <p:spPr>
          <a:xfrm>
            <a:off x="2665902" y="1689196"/>
            <a:ext cx="575799" cy="415498"/>
          </a:xfrm>
          <a:prstGeom prst="rect">
            <a:avLst/>
          </a:prstGeom>
          <a:noFill/>
        </p:spPr>
        <p:txBody>
          <a:bodyPr wrap="none" rtlCol="0">
            <a:spAutoFit/>
          </a:bodyPr>
          <a:lstStyle/>
          <a:p>
            <a:pPr algn="ctr"/>
            <a:r>
              <a:rPr lang="en-US" sz="1050" dirty="0"/>
              <a:t>Output</a:t>
            </a:r>
          </a:p>
          <a:p>
            <a:pPr algn="ctr"/>
            <a:r>
              <a:rPr lang="en-US" sz="1050" dirty="0"/>
              <a:t>bin</a:t>
            </a:r>
          </a:p>
        </p:txBody>
      </p:sp>
      <p:sp>
        <p:nvSpPr>
          <p:cNvPr id="100" name="TextBox 99">
            <a:extLst>
              <a:ext uri="{FF2B5EF4-FFF2-40B4-BE49-F238E27FC236}">
                <a16:creationId xmlns:a16="http://schemas.microsoft.com/office/drawing/2014/main" id="{EB7A403B-C4ED-8640-B9A4-A02B62B2835A}"/>
              </a:ext>
            </a:extLst>
          </p:cNvPr>
          <p:cNvSpPr txBox="1"/>
          <p:nvPr/>
        </p:nvSpPr>
        <p:spPr>
          <a:xfrm>
            <a:off x="6337603" y="1753727"/>
            <a:ext cx="486030" cy="253916"/>
          </a:xfrm>
          <a:prstGeom prst="rect">
            <a:avLst/>
          </a:prstGeom>
          <a:noFill/>
        </p:spPr>
        <p:txBody>
          <a:bodyPr wrap="square" rtlCol="0">
            <a:spAutoFit/>
          </a:bodyPr>
          <a:lstStyle/>
          <a:p>
            <a:pPr algn="ctr"/>
            <a:r>
              <a:rPr lang="en-US" sz="1050" dirty="0"/>
              <a:t>Truck</a:t>
            </a:r>
          </a:p>
        </p:txBody>
      </p:sp>
      <p:cxnSp>
        <p:nvCxnSpPr>
          <p:cNvPr id="10" name="Straight Connector 9">
            <a:extLst>
              <a:ext uri="{FF2B5EF4-FFF2-40B4-BE49-F238E27FC236}">
                <a16:creationId xmlns:a16="http://schemas.microsoft.com/office/drawing/2014/main" id="{7E700227-81E5-7D4A-9812-938413B4B13D}"/>
              </a:ext>
            </a:extLst>
          </p:cNvPr>
          <p:cNvCxnSpPr>
            <a:cxnSpLocks/>
          </p:cNvCxnSpPr>
          <p:nvPr/>
        </p:nvCxnSpPr>
        <p:spPr>
          <a:xfrm>
            <a:off x="783107" y="1744741"/>
            <a:ext cx="696675" cy="4772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017E1F8-6868-D344-A96A-897057E6BF88}"/>
              </a:ext>
            </a:extLst>
          </p:cNvPr>
          <p:cNvSpPr txBox="1"/>
          <p:nvPr/>
        </p:nvSpPr>
        <p:spPr>
          <a:xfrm>
            <a:off x="384284" y="1969270"/>
            <a:ext cx="840295" cy="415498"/>
          </a:xfrm>
          <a:prstGeom prst="rect">
            <a:avLst/>
          </a:prstGeom>
          <a:noFill/>
        </p:spPr>
        <p:txBody>
          <a:bodyPr wrap="none" rtlCol="0">
            <a:spAutoFit/>
          </a:bodyPr>
          <a:lstStyle/>
          <a:p>
            <a:pPr algn="r"/>
            <a:r>
              <a:rPr lang="en-US" sz="1050" b="1" dirty="0"/>
              <a:t>Originating </a:t>
            </a:r>
          </a:p>
          <a:p>
            <a:pPr algn="r"/>
            <a:r>
              <a:rPr lang="en-US" sz="1050" b="1" dirty="0"/>
              <a:t>Container</a:t>
            </a:r>
          </a:p>
        </p:txBody>
      </p:sp>
      <p:sp>
        <p:nvSpPr>
          <p:cNvPr id="143" name="TextBox 142">
            <a:extLst>
              <a:ext uri="{FF2B5EF4-FFF2-40B4-BE49-F238E27FC236}">
                <a16:creationId xmlns:a16="http://schemas.microsoft.com/office/drawing/2014/main" id="{751C70F1-6F1B-6942-B090-5623E7F621EE}"/>
              </a:ext>
            </a:extLst>
          </p:cNvPr>
          <p:cNvSpPr txBox="1"/>
          <p:nvPr/>
        </p:nvSpPr>
        <p:spPr>
          <a:xfrm>
            <a:off x="430535" y="2498950"/>
            <a:ext cx="909223" cy="253916"/>
          </a:xfrm>
          <a:prstGeom prst="rect">
            <a:avLst/>
          </a:prstGeom>
          <a:noFill/>
        </p:spPr>
        <p:txBody>
          <a:bodyPr wrap="none" rtlCol="0">
            <a:spAutoFit/>
          </a:bodyPr>
          <a:lstStyle/>
          <a:p>
            <a:r>
              <a:rPr lang="en-US" sz="1050" dirty="0"/>
              <a:t>Storage Bin 2</a:t>
            </a:r>
          </a:p>
        </p:txBody>
      </p:sp>
      <p:sp>
        <p:nvSpPr>
          <p:cNvPr id="144" name="TextBox 143">
            <a:extLst>
              <a:ext uri="{FF2B5EF4-FFF2-40B4-BE49-F238E27FC236}">
                <a16:creationId xmlns:a16="http://schemas.microsoft.com/office/drawing/2014/main" id="{900E2FDE-554A-BD41-839D-1F84038CF4B3}"/>
              </a:ext>
            </a:extLst>
          </p:cNvPr>
          <p:cNvSpPr txBox="1"/>
          <p:nvPr/>
        </p:nvSpPr>
        <p:spPr>
          <a:xfrm>
            <a:off x="430535" y="3185129"/>
            <a:ext cx="906017" cy="253916"/>
          </a:xfrm>
          <a:prstGeom prst="rect">
            <a:avLst/>
          </a:prstGeom>
          <a:noFill/>
        </p:spPr>
        <p:txBody>
          <a:bodyPr wrap="none" rtlCol="0">
            <a:spAutoFit/>
          </a:bodyPr>
          <a:lstStyle/>
          <a:p>
            <a:r>
              <a:rPr lang="en-US" sz="1050" dirty="0"/>
              <a:t>Storage bin 5</a:t>
            </a:r>
          </a:p>
        </p:txBody>
      </p:sp>
      <p:sp>
        <p:nvSpPr>
          <p:cNvPr id="145" name="TextBox 144">
            <a:extLst>
              <a:ext uri="{FF2B5EF4-FFF2-40B4-BE49-F238E27FC236}">
                <a16:creationId xmlns:a16="http://schemas.microsoft.com/office/drawing/2014/main" id="{5BAF03F1-194A-C44F-B812-ECF2ED08AC34}"/>
              </a:ext>
            </a:extLst>
          </p:cNvPr>
          <p:cNvSpPr txBox="1"/>
          <p:nvPr/>
        </p:nvSpPr>
        <p:spPr>
          <a:xfrm>
            <a:off x="430535" y="3858824"/>
            <a:ext cx="906017" cy="253916"/>
          </a:xfrm>
          <a:prstGeom prst="rect">
            <a:avLst/>
          </a:prstGeom>
          <a:noFill/>
        </p:spPr>
        <p:txBody>
          <a:bodyPr wrap="none" rtlCol="0">
            <a:spAutoFit/>
          </a:bodyPr>
          <a:lstStyle/>
          <a:p>
            <a:r>
              <a:rPr lang="en-US" sz="1050" dirty="0"/>
              <a:t>Storage bin 8</a:t>
            </a:r>
          </a:p>
        </p:txBody>
      </p:sp>
      <p:cxnSp>
        <p:nvCxnSpPr>
          <p:cNvPr id="155" name="Straight Arrow Connector 154">
            <a:extLst>
              <a:ext uri="{FF2B5EF4-FFF2-40B4-BE49-F238E27FC236}">
                <a16:creationId xmlns:a16="http://schemas.microsoft.com/office/drawing/2014/main" id="{D5FC6D6B-AD7F-0F44-9E10-5F6F3314040B}"/>
              </a:ext>
            </a:extLst>
          </p:cNvPr>
          <p:cNvCxnSpPr>
            <a:cxnSpLocks/>
          </p:cNvCxnSpPr>
          <p:nvPr/>
        </p:nvCxnSpPr>
        <p:spPr>
          <a:xfrm>
            <a:off x="6097094" y="2623500"/>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CFD5A18C-B173-874E-8F34-DEDCDEC00D4F}"/>
              </a:ext>
            </a:extLst>
          </p:cNvPr>
          <p:cNvCxnSpPr>
            <a:cxnSpLocks/>
          </p:cNvCxnSpPr>
          <p:nvPr/>
        </p:nvCxnSpPr>
        <p:spPr>
          <a:xfrm>
            <a:off x="6678879" y="2624425"/>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089FAD9-AA05-C64B-85D6-B6075695DC42}"/>
              </a:ext>
            </a:extLst>
          </p:cNvPr>
          <p:cNvCxnSpPr>
            <a:cxnSpLocks/>
          </p:cNvCxnSpPr>
          <p:nvPr/>
        </p:nvCxnSpPr>
        <p:spPr>
          <a:xfrm>
            <a:off x="3043104" y="2641804"/>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69B32405-042B-734F-A15C-D425D03A1D26}"/>
              </a:ext>
            </a:extLst>
          </p:cNvPr>
          <p:cNvSpPr/>
          <p:nvPr/>
        </p:nvSpPr>
        <p:spPr>
          <a:xfrm>
            <a:off x="6518241" y="2543181"/>
            <a:ext cx="160638" cy="1606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0B540D6C-26A9-2443-8089-551FD2514B14}"/>
              </a:ext>
            </a:extLst>
          </p:cNvPr>
          <p:cNvSpPr txBox="1"/>
          <p:nvPr/>
        </p:nvSpPr>
        <p:spPr>
          <a:xfrm>
            <a:off x="6069398" y="2275865"/>
            <a:ext cx="950309" cy="276999"/>
          </a:xfrm>
          <a:prstGeom prst="rect">
            <a:avLst/>
          </a:prstGeom>
          <a:noFill/>
        </p:spPr>
        <p:txBody>
          <a:bodyPr wrap="square" rtlCol="0">
            <a:spAutoFit/>
          </a:bodyPr>
          <a:lstStyle/>
          <a:p>
            <a:pPr algn="ctr"/>
            <a:r>
              <a:rPr lang="en-US" sz="1200" dirty="0"/>
              <a:t>Transport</a:t>
            </a:r>
          </a:p>
        </p:txBody>
      </p:sp>
      <p:sp>
        <p:nvSpPr>
          <p:cNvPr id="197" name="Oval 196">
            <a:extLst>
              <a:ext uri="{FF2B5EF4-FFF2-40B4-BE49-F238E27FC236}">
                <a16:creationId xmlns:a16="http://schemas.microsoft.com/office/drawing/2014/main" id="{A498CB80-6FCC-1841-A220-726A22D8416F}"/>
              </a:ext>
            </a:extLst>
          </p:cNvPr>
          <p:cNvSpPr/>
          <p:nvPr/>
        </p:nvSpPr>
        <p:spPr>
          <a:xfrm>
            <a:off x="7108112" y="2551328"/>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CA39C19-22A6-D045-8947-03F9E72318A9}"/>
              </a:ext>
            </a:extLst>
          </p:cNvPr>
          <p:cNvSpPr txBox="1"/>
          <p:nvPr/>
        </p:nvSpPr>
        <p:spPr>
          <a:xfrm>
            <a:off x="6882086" y="2303253"/>
            <a:ext cx="572888" cy="276999"/>
          </a:xfrm>
          <a:prstGeom prst="rect">
            <a:avLst/>
          </a:prstGeom>
          <a:noFill/>
        </p:spPr>
        <p:txBody>
          <a:bodyPr wrap="square" rtlCol="0">
            <a:spAutoFit/>
          </a:bodyPr>
          <a:lstStyle/>
          <a:p>
            <a:pPr algn="ctr"/>
            <a:r>
              <a:rPr lang="en-US" sz="1200" dirty="0"/>
              <a:t>TRU</a:t>
            </a:r>
          </a:p>
        </p:txBody>
      </p:sp>
      <p:cxnSp>
        <p:nvCxnSpPr>
          <p:cNvPr id="201" name="Straight Arrow Connector 200">
            <a:extLst>
              <a:ext uri="{FF2B5EF4-FFF2-40B4-BE49-F238E27FC236}">
                <a16:creationId xmlns:a16="http://schemas.microsoft.com/office/drawing/2014/main" id="{05186D44-D1C9-D743-ABF9-DC7205E8EC5A}"/>
              </a:ext>
            </a:extLst>
          </p:cNvPr>
          <p:cNvCxnSpPr>
            <a:cxnSpLocks/>
          </p:cNvCxnSpPr>
          <p:nvPr/>
        </p:nvCxnSpPr>
        <p:spPr>
          <a:xfrm>
            <a:off x="7271479" y="2625480"/>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6D147DBD-4247-D442-AB2A-12E6EAA92152}"/>
              </a:ext>
            </a:extLst>
          </p:cNvPr>
          <p:cNvSpPr txBox="1"/>
          <p:nvPr/>
        </p:nvSpPr>
        <p:spPr>
          <a:xfrm rot="1856981">
            <a:off x="7393907" y="2763579"/>
            <a:ext cx="828977" cy="276999"/>
          </a:xfrm>
          <a:prstGeom prst="rect">
            <a:avLst/>
          </a:prstGeom>
          <a:noFill/>
        </p:spPr>
        <p:txBody>
          <a:bodyPr wrap="square" rtlCol="0">
            <a:spAutoFit/>
          </a:bodyPr>
          <a:lstStyle/>
          <a:p>
            <a:pPr algn="ctr"/>
            <a:r>
              <a:rPr lang="en-US" sz="1200" dirty="0"/>
              <a:t>Transfer</a:t>
            </a:r>
          </a:p>
        </p:txBody>
      </p:sp>
      <p:cxnSp>
        <p:nvCxnSpPr>
          <p:cNvPr id="202" name="Straight Arrow Connector 201">
            <a:extLst>
              <a:ext uri="{FF2B5EF4-FFF2-40B4-BE49-F238E27FC236}">
                <a16:creationId xmlns:a16="http://schemas.microsoft.com/office/drawing/2014/main" id="{715CFC5C-EB9F-A749-B7AE-8D0EE41DA338}"/>
              </a:ext>
            </a:extLst>
          </p:cNvPr>
          <p:cNvCxnSpPr>
            <a:cxnSpLocks/>
          </p:cNvCxnSpPr>
          <p:nvPr/>
        </p:nvCxnSpPr>
        <p:spPr>
          <a:xfrm>
            <a:off x="7883551" y="2610577"/>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E0FE1294-5E18-EF42-9276-0394D445F736}"/>
              </a:ext>
            </a:extLst>
          </p:cNvPr>
          <p:cNvSpPr/>
          <p:nvPr/>
        </p:nvSpPr>
        <p:spPr>
          <a:xfrm>
            <a:off x="8317441" y="2526103"/>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AC77E928-6C11-FD45-A75E-FF46166A9D06}"/>
              </a:ext>
            </a:extLst>
          </p:cNvPr>
          <p:cNvSpPr txBox="1"/>
          <p:nvPr/>
        </p:nvSpPr>
        <p:spPr>
          <a:xfrm>
            <a:off x="8137241" y="2270526"/>
            <a:ext cx="572888" cy="276999"/>
          </a:xfrm>
          <a:prstGeom prst="rect">
            <a:avLst/>
          </a:prstGeom>
          <a:noFill/>
        </p:spPr>
        <p:txBody>
          <a:bodyPr wrap="square" rtlCol="0">
            <a:spAutoFit/>
          </a:bodyPr>
          <a:lstStyle/>
          <a:p>
            <a:pPr algn="ctr"/>
            <a:r>
              <a:rPr lang="en-US" sz="1200" dirty="0"/>
              <a:t>TRU</a:t>
            </a:r>
          </a:p>
        </p:txBody>
      </p:sp>
      <p:sp>
        <p:nvSpPr>
          <p:cNvPr id="94" name="Right Brace 93">
            <a:extLst>
              <a:ext uri="{FF2B5EF4-FFF2-40B4-BE49-F238E27FC236}">
                <a16:creationId xmlns:a16="http://schemas.microsoft.com/office/drawing/2014/main" id="{279C86B3-5F24-3C45-825A-19451F3AC912}"/>
              </a:ext>
            </a:extLst>
          </p:cNvPr>
          <p:cNvSpPr/>
          <p:nvPr/>
        </p:nvSpPr>
        <p:spPr>
          <a:xfrm rot="16200000">
            <a:off x="6511951" y="1314106"/>
            <a:ext cx="207990" cy="1720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TextBox 190">
            <a:extLst>
              <a:ext uri="{FF2B5EF4-FFF2-40B4-BE49-F238E27FC236}">
                <a16:creationId xmlns:a16="http://schemas.microsoft.com/office/drawing/2014/main" id="{A3D662F5-F704-634C-A38D-D0E781CF7203}"/>
              </a:ext>
            </a:extLst>
          </p:cNvPr>
          <p:cNvSpPr txBox="1"/>
          <p:nvPr/>
        </p:nvSpPr>
        <p:spPr>
          <a:xfrm rot="1875781">
            <a:off x="7370002" y="1900059"/>
            <a:ext cx="950309" cy="646331"/>
          </a:xfrm>
          <a:prstGeom prst="rect">
            <a:avLst/>
          </a:prstGeom>
          <a:noFill/>
        </p:spPr>
        <p:txBody>
          <a:bodyPr wrap="square" rtlCol="0">
            <a:spAutoFit/>
          </a:bodyPr>
          <a:lstStyle/>
          <a:p>
            <a:pPr algn="ctr"/>
            <a:r>
              <a:rPr lang="en-US" sz="1200" dirty="0"/>
              <a:t>Custody &amp; Ownership Change</a:t>
            </a:r>
          </a:p>
        </p:txBody>
      </p:sp>
      <p:grpSp>
        <p:nvGrpSpPr>
          <p:cNvPr id="229" name="Group 228">
            <a:extLst>
              <a:ext uri="{FF2B5EF4-FFF2-40B4-BE49-F238E27FC236}">
                <a16:creationId xmlns:a16="http://schemas.microsoft.com/office/drawing/2014/main" id="{09276CC9-B669-6140-906E-65005CC27B7F}"/>
              </a:ext>
            </a:extLst>
          </p:cNvPr>
          <p:cNvGrpSpPr/>
          <p:nvPr/>
        </p:nvGrpSpPr>
        <p:grpSpPr>
          <a:xfrm>
            <a:off x="7712073" y="2471379"/>
            <a:ext cx="171256" cy="227575"/>
            <a:chOff x="4445662" y="2549624"/>
            <a:chExt cx="171256" cy="227575"/>
          </a:xfrm>
        </p:grpSpPr>
        <p:sp>
          <p:nvSpPr>
            <p:cNvPr id="230" name="Rectangle 229">
              <a:extLst>
                <a:ext uri="{FF2B5EF4-FFF2-40B4-BE49-F238E27FC236}">
                  <a16:creationId xmlns:a16="http://schemas.microsoft.com/office/drawing/2014/main" id="{5FF50793-F2B5-F84B-96CF-47717D850074}"/>
                </a:ext>
              </a:extLst>
            </p:cNvPr>
            <p:cNvSpPr/>
            <p:nvPr/>
          </p:nvSpPr>
          <p:spPr>
            <a:xfrm>
              <a:off x="4445662" y="2616561"/>
              <a:ext cx="160638" cy="1606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iangle 230">
              <a:extLst>
                <a:ext uri="{FF2B5EF4-FFF2-40B4-BE49-F238E27FC236}">
                  <a16:creationId xmlns:a16="http://schemas.microsoft.com/office/drawing/2014/main" id="{85900F4A-B063-374E-AC25-50F4CF910714}"/>
                </a:ext>
              </a:extLst>
            </p:cNvPr>
            <p:cNvSpPr/>
            <p:nvPr/>
          </p:nvSpPr>
          <p:spPr>
            <a:xfrm rot="2763130">
              <a:off x="4453486" y="2609100"/>
              <a:ext cx="222907" cy="103956"/>
            </a:xfrm>
            <a:prstGeom prst="triangle">
              <a:avLst>
                <a:gd name="adj" fmla="val 5011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a:extLst>
              <a:ext uri="{FF2B5EF4-FFF2-40B4-BE49-F238E27FC236}">
                <a16:creationId xmlns:a16="http://schemas.microsoft.com/office/drawing/2014/main" id="{9C186262-3EE7-7445-A8D0-45CAC0687DA3}"/>
              </a:ext>
            </a:extLst>
          </p:cNvPr>
          <p:cNvSpPr txBox="1"/>
          <p:nvPr/>
        </p:nvSpPr>
        <p:spPr>
          <a:xfrm>
            <a:off x="7108240" y="1148439"/>
            <a:ext cx="1446230" cy="276999"/>
          </a:xfrm>
          <a:prstGeom prst="rect">
            <a:avLst/>
          </a:prstGeom>
          <a:noFill/>
        </p:spPr>
        <p:txBody>
          <a:bodyPr wrap="none" rtlCol="0">
            <a:spAutoFit/>
          </a:bodyPr>
          <a:lstStyle/>
          <a:p>
            <a:pPr algn="ctr"/>
            <a:r>
              <a:rPr lang="en-US" sz="1200" dirty="0"/>
              <a:t>Coop or Dist. Center</a:t>
            </a:r>
          </a:p>
        </p:txBody>
      </p:sp>
      <p:sp>
        <p:nvSpPr>
          <p:cNvPr id="236" name="TextBox 235">
            <a:extLst>
              <a:ext uri="{FF2B5EF4-FFF2-40B4-BE49-F238E27FC236}">
                <a16:creationId xmlns:a16="http://schemas.microsoft.com/office/drawing/2014/main" id="{A36B434C-245F-6847-A246-848DF06D5250}"/>
              </a:ext>
            </a:extLst>
          </p:cNvPr>
          <p:cNvSpPr txBox="1"/>
          <p:nvPr/>
        </p:nvSpPr>
        <p:spPr>
          <a:xfrm>
            <a:off x="2557009" y="1162677"/>
            <a:ext cx="796115" cy="276999"/>
          </a:xfrm>
          <a:prstGeom prst="rect">
            <a:avLst/>
          </a:prstGeom>
          <a:noFill/>
        </p:spPr>
        <p:txBody>
          <a:bodyPr wrap="none" rtlCol="0">
            <a:spAutoFit/>
          </a:bodyPr>
          <a:lstStyle/>
          <a:p>
            <a:pPr algn="ctr"/>
            <a:r>
              <a:rPr lang="en-US" sz="1200" dirty="0"/>
              <a:t>Processor</a:t>
            </a:r>
          </a:p>
        </p:txBody>
      </p:sp>
      <p:sp>
        <p:nvSpPr>
          <p:cNvPr id="237" name="Right Brace 236">
            <a:extLst>
              <a:ext uri="{FF2B5EF4-FFF2-40B4-BE49-F238E27FC236}">
                <a16:creationId xmlns:a16="http://schemas.microsoft.com/office/drawing/2014/main" id="{0F00FDD7-0ACE-7A48-B484-20B1FFEAC98E}"/>
              </a:ext>
            </a:extLst>
          </p:cNvPr>
          <p:cNvSpPr/>
          <p:nvPr/>
        </p:nvSpPr>
        <p:spPr>
          <a:xfrm rot="16200000">
            <a:off x="7741841" y="782394"/>
            <a:ext cx="248109" cy="15520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Right Brace 237">
            <a:extLst>
              <a:ext uri="{FF2B5EF4-FFF2-40B4-BE49-F238E27FC236}">
                <a16:creationId xmlns:a16="http://schemas.microsoft.com/office/drawing/2014/main" id="{423EE707-B9C3-1346-B11A-6D159E490E86}"/>
              </a:ext>
            </a:extLst>
          </p:cNvPr>
          <p:cNvSpPr/>
          <p:nvPr/>
        </p:nvSpPr>
        <p:spPr>
          <a:xfrm rot="16200000">
            <a:off x="2893216" y="270754"/>
            <a:ext cx="147659" cy="25419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TextBox 238">
            <a:extLst>
              <a:ext uri="{FF2B5EF4-FFF2-40B4-BE49-F238E27FC236}">
                <a16:creationId xmlns:a16="http://schemas.microsoft.com/office/drawing/2014/main" id="{57826E9D-B36C-394B-B91E-49D07DBD73F0}"/>
              </a:ext>
            </a:extLst>
          </p:cNvPr>
          <p:cNvSpPr txBox="1"/>
          <p:nvPr/>
        </p:nvSpPr>
        <p:spPr>
          <a:xfrm>
            <a:off x="904851" y="1148464"/>
            <a:ext cx="660758" cy="253916"/>
          </a:xfrm>
          <a:prstGeom prst="rect">
            <a:avLst/>
          </a:prstGeom>
          <a:noFill/>
        </p:spPr>
        <p:txBody>
          <a:bodyPr wrap="none" rtlCol="0">
            <a:spAutoFit/>
          </a:bodyPr>
          <a:lstStyle/>
          <a:p>
            <a:r>
              <a:rPr lang="en-US" sz="1050" b="1" dirty="0"/>
              <a:t>Location</a:t>
            </a:r>
          </a:p>
        </p:txBody>
      </p:sp>
      <p:sp>
        <p:nvSpPr>
          <p:cNvPr id="240" name="TextBox 239">
            <a:extLst>
              <a:ext uri="{FF2B5EF4-FFF2-40B4-BE49-F238E27FC236}">
                <a16:creationId xmlns:a16="http://schemas.microsoft.com/office/drawing/2014/main" id="{4AE51A52-E283-524F-8534-089CFD15A797}"/>
              </a:ext>
            </a:extLst>
          </p:cNvPr>
          <p:cNvSpPr txBox="1"/>
          <p:nvPr/>
        </p:nvSpPr>
        <p:spPr>
          <a:xfrm rot="16200000">
            <a:off x="7333869" y="3050764"/>
            <a:ext cx="720070" cy="253916"/>
          </a:xfrm>
          <a:prstGeom prst="rect">
            <a:avLst/>
          </a:prstGeom>
          <a:noFill/>
        </p:spPr>
        <p:txBody>
          <a:bodyPr wrap="square" rtlCol="0">
            <a:spAutoFit/>
          </a:bodyPr>
          <a:lstStyle/>
          <a:p>
            <a:pPr algn="ctr"/>
            <a:r>
              <a:rPr lang="en-US" sz="1050" dirty="0"/>
              <a:t> </a:t>
            </a:r>
            <a:r>
              <a:rPr lang="en-US" sz="1050" i="1" dirty="0"/>
              <a:t>Produces</a:t>
            </a:r>
          </a:p>
        </p:txBody>
      </p:sp>
      <p:cxnSp>
        <p:nvCxnSpPr>
          <p:cNvPr id="75" name="Straight Arrow Connector 74">
            <a:extLst>
              <a:ext uri="{FF2B5EF4-FFF2-40B4-BE49-F238E27FC236}">
                <a16:creationId xmlns:a16="http://schemas.microsoft.com/office/drawing/2014/main" id="{CBAF71D9-EE7B-754E-94F9-D81FF7771E51}"/>
              </a:ext>
            </a:extLst>
          </p:cNvPr>
          <p:cNvCxnSpPr>
            <a:cxnSpLocks/>
          </p:cNvCxnSpPr>
          <p:nvPr/>
        </p:nvCxnSpPr>
        <p:spPr>
          <a:xfrm flipH="1">
            <a:off x="7801198" y="2805420"/>
            <a:ext cx="1009" cy="742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0C24C0A1-92D2-EF47-808D-4CE6F524E436}"/>
              </a:ext>
            </a:extLst>
          </p:cNvPr>
          <p:cNvSpPr txBox="1"/>
          <p:nvPr/>
        </p:nvSpPr>
        <p:spPr>
          <a:xfrm>
            <a:off x="7403486" y="3574996"/>
            <a:ext cx="795424" cy="461665"/>
          </a:xfrm>
          <a:prstGeom prst="rect">
            <a:avLst/>
          </a:prstGeom>
          <a:solidFill>
            <a:schemeClr val="accent1">
              <a:lumMod val="40000"/>
              <a:lumOff val="60000"/>
            </a:schemeClr>
          </a:solidFill>
        </p:spPr>
        <p:txBody>
          <a:bodyPr wrap="square" rtlCol="0">
            <a:spAutoFit/>
          </a:bodyPr>
          <a:lstStyle/>
          <a:p>
            <a:pPr algn="ctr"/>
            <a:r>
              <a:rPr lang="en-US" sz="1200" dirty="0"/>
              <a:t>Receiving ticket</a:t>
            </a:r>
          </a:p>
        </p:txBody>
      </p:sp>
      <p:sp>
        <p:nvSpPr>
          <p:cNvPr id="115" name="TextBox 114">
            <a:extLst>
              <a:ext uri="{FF2B5EF4-FFF2-40B4-BE49-F238E27FC236}">
                <a16:creationId xmlns:a16="http://schemas.microsoft.com/office/drawing/2014/main" id="{386E3EB5-CF8E-4341-982C-B9E6C878028F}"/>
              </a:ext>
            </a:extLst>
          </p:cNvPr>
          <p:cNvSpPr txBox="1"/>
          <p:nvPr/>
        </p:nvSpPr>
        <p:spPr>
          <a:xfrm rot="2446260">
            <a:off x="1819027" y="2317434"/>
            <a:ext cx="1184225" cy="261610"/>
          </a:xfrm>
          <a:prstGeom prst="rect">
            <a:avLst/>
          </a:prstGeom>
          <a:noFill/>
        </p:spPr>
        <p:txBody>
          <a:bodyPr wrap="square" rtlCol="0">
            <a:spAutoFit/>
          </a:bodyPr>
          <a:lstStyle/>
          <a:p>
            <a:pPr algn="ctr"/>
            <a:r>
              <a:rPr lang="en-US" sz="1100" dirty="0"/>
              <a:t>Transformation</a:t>
            </a:r>
          </a:p>
        </p:txBody>
      </p:sp>
      <p:sp>
        <p:nvSpPr>
          <p:cNvPr id="116" name="Pentagon 115">
            <a:extLst>
              <a:ext uri="{FF2B5EF4-FFF2-40B4-BE49-F238E27FC236}">
                <a16:creationId xmlns:a16="http://schemas.microsoft.com/office/drawing/2014/main" id="{17810309-FE3A-314E-ADB7-732A1E142039}"/>
              </a:ext>
            </a:extLst>
          </p:cNvPr>
          <p:cNvSpPr/>
          <p:nvPr/>
        </p:nvSpPr>
        <p:spPr>
          <a:xfrm>
            <a:off x="2267393" y="2539912"/>
            <a:ext cx="227032" cy="233509"/>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D5191E0-B561-BC48-8E1B-87623A55D5DF}"/>
              </a:ext>
            </a:extLst>
          </p:cNvPr>
          <p:cNvSpPr txBox="1"/>
          <p:nvPr/>
        </p:nvSpPr>
        <p:spPr>
          <a:xfrm rot="3203412">
            <a:off x="2062379" y="4667816"/>
            <a:ext cx="1080567" cy="307777"/>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Formulate</a:t>
            </a:r>
          </a:p>
        </p:txBody>
      </p:sp>
      <p:sp>
        <p:nvSpPr>
          <p:cNvPr id="83" name="TextBox 82">
            <a:extLst>
              <a:ext uri="{FF2B5EF4-FFF2-40B4-BE49-F238E27FC236}">
                <a16:creationId xmlns:a16="http://schemas.microsoft.com/office/drawing/2014/main" id="{4C3A0CA8-98D3-3D47-88D3-2AAFD4BBC9D6}"/>
              </a:ext>
            </a:extLst>
          </p:cNvPr>
          <p:cNvSpPr txBox="1"/>
          <p:nvPr/>
        </p:nvSpPr>
        <p:spPr>
          <a:xfrm rot="3180000">
            <a:off x="3093346" y="4635450"/>
            <a:ext cx="1002932" cy="307777"/>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Package</a:t>
            </a:r>
          </a:p>
        </p:txBody>
      </p:sp>
      <p:sp>
        <p:nvSpPr>
          <p:cNvPr id="86" name="TextBox 85">
            <a:extLst>
              <a:ext uri="{FF2B5EF4-FFF2-40B4-BE49-F238E27FC236}">
                <a16:creationId xmlns:a16="http://schemas.microsoft.com/office/drawing/2014/main" id="{21504AD3-BD52-554A-8196-BE184AA8AB98}"/>
              </a:ext>
            </a:extLst>
          </p:cNvPr>
          <p:cNvSpPr txBox="1"/>
          <p:nvPr/>
        </p:nvSpPr>
        <p:spPr>
          <a:xfrm rot="3180000">
            <a:off x="6242374" y="4588485"/>
            <a:ext cx="1002932" cy="307777"/>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Ship</a:t>
            </a:r>
          </a:p>
        </p:txBody>
      </p:sp>
      <p:sp>
        <p:nvSpPr>
          <p:cNvPr id="89" name="TextBox 88">
            <a:extLst>
              <a:ext uri="{FF2B5EF4-FFF2-40B4-BE49-F238E27FC236}">
                <a16:creationId xmlns:a16="http://schemas.microsoft.com/office/drawing/2014/main" id="{652F34D4-FCA3-FE45-BF8A-D104114F191C}"/>
              </a:ext>
            </a:extLst>
          </p:cNvPr>
          <p:cNvSpPr txBox="1"/>
          <p:nvPr/>
        </p:nvSpPr>
        <p:spPr>
          <a:xfrm rot="3180000">
            <a:off x="7795096" y="4621212"/>
            <a:ext cx="1002932" cy="307777"/>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Receive</a:t>
            </a:r>
          </a:p>
        </p:txBody>
      </p:sp>
      <p:sp>
        <p:nvSpPr>
          <p:cNvPr id="90" name="TextBox 89">
            <a:extLst>
              <a:ext uri="{FF2B5EF4-FFF2-40B4-BE49-F238E27FC236}">
                <a16:creationId xmlns:a16="http://schemas.microsoft.com/office/drawing/2014/main" id="{9A9966AD-8C64-144F-836D-D3E795DC6180}"/>
              </a:ext>
            </a:extLst>
          </p:cNvPr>
          <p:cNvSpPr txBox="1"/>
          <p:nvPr/>
        </p:nvSpPr>
        <p:spPr>
          <a:xfrm>
            <a:off x="420177" y="4523504"/>
            <a:ext cx="1002932" cy="523220"/>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Business Activity</a:t>
            </a:r>
          </a:p>
        </p:txBody>
      </p:sp>
      <p:sp>
        <p:nvSpPr>
          <p:cNvPr id="70" name="TextBox 69">
            <a:extLst>
              <a:ext uri="{FF2B5EF4-FFF2-40B4-BE49-F238E27FC236}">
                <a16:creationId xmlns:a16="http://schemas.microsoft.com/office/drawing/2014/main" id="{BABEA8AA-1731-EF49-BB4D-A79E5C1B6B6A}"/>
              </a:ext>
            </a:extLst>
          </p:cNvPr>
          <p:cNvSpPr txBox="1"/>
          <p:nvPr/>
        </p:nvSpPr>
        <p:spPr>
          <a:xfrm rot="2446260">
            <a:off x="3024614" y="2292411"/>
            <a:ext cx="1184225" cy="261610"/>
          </a:xfrm>
          <a:prstGeom prst="rect">
            <a:avLst/>
          </a:prstGeom>
          <a:noFill/>
        </p:spPr>
        <p:txBody>
          <a:bodyPr wrap="square" rtlCol="0">
            <a:spAutoFit/>
          </a:bodyPr>
          <a:lstStyle/>
          <a:p>
            <a:pPr algn="ctr"/>
            <a:r>
              <a:rPr lang="en-US" sz="1100" dirty="0"/>
              <a:t>Transformation</a:t>
            </a:r>
          </a:p>
        </p:txBody>
      </p:sp>
      <p:sp>
        <p:nvSpPr>
          <p:cNvPr id="71" name="Pentagon 70">
            <a:extLst>
              <a:ext uri="{FF2B5EF4-FFF2-40B4-BE49-F238E27FC236}">
                <a16:creationId xmlns:a16="http://schemas.microsoft.com/office/drawing/2014/main" id="{95C80E71-2DD5-E544-A730-B19B493DCAF4}"/>
              </a:ext>
            </a:extLst>
          </p:cNvPr>
          <p:cNvSpPr/>
          <p:nvPr/>
        </p:nvSpPr>
        <p:spPr>
          <a:xfrm>
            <a:off x="3472980" y="2514889"/>
            <a:ext cx="227032" cy="233509"/>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7E272A09-8FDE-3940-8611-C72FD70A7483}"/>
              </a:ext>
            </a:extLst>
          </p:cNvPr>
          <p:cNvCxnSpPr>
            <a:cxnSpLocks/>
          </p:cNvCxnSpPr>
          <p:nvPr/>
        </p:nvCxnSpPr>
        <p:spPr>
          <a:xfrm>
            <a:off x="5496120" y="2614667"/>
            <a:ext cx="4211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058660A-D8D5-DB4E-BBD2-80459311AC67}"/>
              </a:ext>
            </a:extLst>
          </p:cNvPr>
          <p:cNvSpPr txBox="1"/>
          <p:nvPr/>
        </p:nvSpPr>
        <p:spPr>
          <a:xfrm rot="1875781">
            <a:off x="5010574" y="2052481"/>
            <a:ext cx="950309" cy="461665"/>
          </a:xfrm>
          <a:prstGeom prst="rect">
            <a:avLst/>
          </a:prstGeom>
          <a:noFill/>
        </p:spPr>
        <p:txBody>
          <a:bodyPr wrap="square" rtlCol="0">
            <a:spAutoFit/>
          </a:bodyPr>
          <a:lstStyle/>
          <a:p>
            <a:pPr algn="ctr"/>
            <a:r>
              <a:rPr lang="en-US" sz="1200" dirty="0"/>
              <a:t>Custody Change</a:t>
            </a:r>
          </a:p>
        </p:txBody>
      </p:sp>
      <p:grpSp>
        <p:nvGrpSpPr>
          <p:cNvPr id="80" name="Group 79">
            <a:extLst>
              <a:ext uri="{FF2B5EF4-FFF2-40B4-BE49-F238E27FC236}">
                <a16:creationId xmlns:a16="http://schemas.microsoft.com/office/drawing/2014/main" id="{08D124C2-14D8-714C-BDF4-C7D64275D7D9}"/>
              </a:ext>
            </a:extLst>
          </p:cNvPr>
          <p:cNvGrpSpPr/>
          <p:nvPr/>
        </p:nvGrpSpPr>
        <p:grpSpPr>
          <a:xfrm>
            <a:off x="5324642" y="2475469"/>
            <a:ext cx="171256" cy="227575"/>
            <a:chOff x="4445662" y="2549624"/>
            <a:chExt cx="171256" cy="227575"/>
          </a:xfrm>
        </p:grpSpPr>
        <p:sp>
          <p:nvSpPr>
            <p:cNvPr id="81" name="Rectangle 80">
              <a:extLst>
                <a:ext uri="{FF2B5EF4-FFF2-40B4-BE49-F238E27FC236}">
                  <a16:creationId xmlns:a16="http://schemas.microsoft.com/office/drawing/2014/main" id="{6557174F-DB1F-7242-924E-0266C75A557E}"/>
                </a:ext>
              </a:extLst>
            </p:cNvPr>
            <p:cNvSpPr/>
            <p:nvPr/>
          </p:nvSpPr>
          <p:spPr>
            <a:xfrm>
              <a:off x="4445662" y="2616561"/>
              <a:ext cx="160638" cy="1606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iangle 81">
              <a:extLst>
                <a:ext uri="{FF2B5EF4-FFF2-40B4-BE49-F238E27FC236}">
                  <a16:creationId xmlns:a16="http://schemas.microsoft.com/office/drawing/2014/main" id="{99F7B136-70DE-C244-A661-47A498E92F2E}"/>
                </a:ext>
              </a:extLst>
            </p:cNvPr>
            <p:cNvSpPr/>
            <p:nvPr/>
          </p:nvSpPr>
          <p:spPr>
            <a:xfrm rot="2763130">
              <a:off x="4453486" y="2609100"/>
              <a:ext cx="222907" cy="103956"/>
            </a:xfrm>
            <a:prstGeom prst="triangle">
              <a:avLst>
                <a:gd name="adj" fmla="val 5011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a:extLst>
              <a:ext uri="{FF2B5EF4-FFF2-40B4-BE49-F238E27FC236}">
                <a16:creationId xmlns:a16="http://schemas.microsoft.com/office/drawing/2014/main" id="{5435BF91-A9A8-4946-AC7D-DB148E7BB3C7}"/>
              </a:ext>
            </a:extLst>
          </p:cNvPr>
          <p:cNvSpPr txBox="1"/>
          <p:nvPr/>
        </p:nvSpPr>
        <p:spPr>
          <a:xfrm rot="1856981">
            <a:off x="4981738" y="2752364"/>
            <a:ext cx="828977" cy="276999"/>
          </a:xfrm>
          <a:prstGeom prst="rect">
            <a:avLst/>
          </a:prstGeom>
          <a:noFill/>
        </p:spPr>
        <p:txBody>
          <a:bodyPr wrap="square" rtlCol="0">
            <a:spAutoFit/>
          </a:bodyPr>
          <a:lstStyle/>
          <a:p>
            <a:pPr algn="ctr"/>
            <a:r>
              <a:rPr lang="en-US" sz="1200" dirty="0"/>
              <a:t>Transfer</a:t>
            </a:r>
          </a:p>
        </p:txBody>
      </p:sp>
      <p:sp>
        <p:nvSpPr>
          <p:cNvPr id="91" name="Rectangle 90">
            <a:extLst>
              <a:ext uri="{FF2B5EF4-FFF2-40B4-BE49-F238E27FC236}">
                <a16:creationId xmlns:a16="http://schemas.microsoft.com/office/drawing/2014/main" id="{99FA91C8-9E8A-AE4D-AE8E-8EBFA114752C}"/>
              </a:ext>
            </a:extLst>
          </p:cNvPr>
          <p:cNvSpPr/>
          <p:nvPr/>
        </p:nvSpPr>
        <p:spPr>
          <a:xfrm>
            <a:off x="4398072" y="2553049"/>
            <a:ext cx="160638" cy="1606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61EC6899-6B52-E541-A101-1439E9C07B88}"/>
              </a:ext>
            </a:extLst>
          </p:cNvPr>
          <p:cNvSpPr txBox="1"/>
          <p:nvPr/>
        </p:nvSpPr>
        <p:spPr>
          <a:xfrm>
            <a:off x="4027109" y="2281288"/>
            <a:ext cx="828977" cy="276999"/>
          </a:xfrm>
          <a:prstGeom prst="rect">
            <a:avLst/>
          </a:prstGeom>
          <a:noFill/>
        </p:spPr>
        <p:txBody>
          <a:bodyPr wrap="square" rtlCol="0">
            <a:spAutoFit/>
          </a:bodyPr>
          <a:lstStyle/>
          <a:p>
            <a:pPr algn="ctr"/>
            <a:r>
              <a:rPr lang="en-US" sz="1200" dirty="0"/>
              <a:t>Transfer</a:t>
            </a:r>
          </a:p>
        </p:txBody>
      </p:sp>
      <p:cxnSp>
        <p:nvCxnSpPr>
          <p:cNvPr id="99" name="Straight Arrow Connector 98">
            <a:extLst>
              <a:ext uri="{FF2B5EF4-FFF2-40B4-BE49-F238E27FC236}">
                <a16:creationId xmlns:a16="http://schemas.microsoft.com/office/drawing/2014/main" id="{58BAB991-361F-EA4B-B6BC-BF8BD350FAEF}"/>
              </a:ext>
            </a:extLst>
          </p:cNvPr>
          <p:cNvCxnSpPr>
            <a:cxnSpLocks/>
            <a:endCxn id="102" idx="2"/>
          </p:cNvCxnSpPr>
          <p:nvPr/>
        </p:nvCxnSpPr>
        <p:spPr>
          <a:xfrm>
            <a:off x="4563311" y="2629405"/>
            <a:ext cx="271890" cy="3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3A85C59C-86B6-D242-B487-462C53AA5456}"/>
              </a:ext>
            </a:extLst>
          </p:cNvPr>
          <p:cNvSpPr/>
          <p:nvPr/>
        </p:nvSpPr>
        <p:spPr>
          <a:xfrm>
            <a:off x="4038586" y="2542405"/>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9185A4D-8705-EF4E-8134-CA933E659107}"/>
              </a:ext>
            </a:extLst>
          </p:cNvPr>
          <p:cNvSpPr/>
          <p:nvPr/>
        </p:nvSpPr>
        <p:spPr>
          <a:xfrm>
            <a:off x="4835201" y="2553049"/>
            <a:ext cx="160639" cy="1606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328462BC-0807-154C-87BF-88575645DCE2}"/>
              </a:ext>
            </a:extLst>
          </p:cNvPr>
          <p:cNvCxnSpPr>
            <a:cxnSpLocks/>
          </p:cNvCxnSpPr>
          <p:nvPr/>
        </p:nvCxnSpPr>
        <p:spPr>
          <a:xfrm>
            <a:off x="4203899" y="2629405"/>
            <a:ext cx="194000" cy="7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36EEC1B-AA7B-5840-96D4-E881FC64A0A2}"/>
              </a:ext>
            </a:extLst>
          </p:cNvPr>
          <p:cNvCxnSpPr>
            <a:cxnSpLocks/>
            <a:stCxn id="102" idx="6"/>
          </p:cNvCxnSpPr>
          <p:nvPr/>
        </p:nvCxnSpPr>
        <p:spPr>
          <a:xfrm flipV="1">
            <a:off x="4995840" y="2631373"/>
            <a:ext cx="331498" cy="1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CA76403-9D16-4E45-893B-C061E758CF42}"/>
              </a:ext>
            </a:extLst>
          </p:cNvPr>
          <p:cNvSpPr txBox="1"/>
          <p:nvPr/>
        </p:nvSpPr>
        <p:spPr>
          <a:xfrm rot="3180000">
            <a:off x="4096495" y="4588485"/>
            <a:ext cx="1002932" cy="307777"/>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Store</a:t>
            </a:r>
          </a:p>
        </p:txBody>
      </p:sp>
      <p:sp>
        <p:nvSpPr>
          <p:cNvPr id="113" name="TextBox 112">
            <a:extLst>
              <a:ext uri="{FF2B5EF4-FFF2-40B4-BE49-F238E27FC236}">
                <a16:creationId xmlns:a16="http://schemas.microsoft.com/office/drawing/2014/main" id="{1F2E0A90-D250-4740-B605-484C41B327B8}"/>
              </a:ext>
            </a:extLst>
          </p:cNvPr>
          <p:cNvSpPr txBox="1"/>
          <p:nvPr/>
        </p:nvSpPr>
        <p:spPr>
          <a:xfrm rot="3180000">
            <a:off x="5093632" y="4579113"/>
            <a:ext cx="1002932" cy="307777"/>
          </a:xfrm>
          <a:prstGeom prst="rect">
            <a:avLst/>
          </a:prstGeom>
          <a:noFill/>
        </p:spPr>
        <p:txBody>
          <a:bodyPr wrap="square" rtlCol="0">
            <a:spAutoFit/>
          </a:bodyPr>
          <a:lstStyle/>
          <a:p>
            <a:r>
              <a:rPr lang="en-US" sz="1400" dirty="0">
                <a:solidFill>
                  <a:schemeClr val="bg2">
                    <a:lumMod val="50000"/>
                  </a:schemeClr>
                </a:solidFill>
                <a:latin typeface="Arial Rounded MT Bold" panose="020F0704030504030204" pitchFamily="34" charset="77"/>
              </a:rPr>
              <a:t>Load</a:t>
            </a:r>
          </a:p>
        </p:txBody>
      </p:sp>
      <p:cxnSp>
        <p:nvCxnSpPr>
          <p:cNvPr id="119" name="Straight Arrow Connector 118">
            <a:extLst>
              <a:ext uri="{FF2B5EF4-FFF2-40B4-BE49-F238E27FC236}">
                <a16:creationId xmlns:a16="http://schemas.microsoft.com/office/drawing/2014/main" id="{819BDC7E-4978-C143-8082-52CDB9FFFE52}"/>
              </a:ext>
            </a:extLst>
          </p:cNvPr>
          <p:cNvCxnSpPr>
            <a:cxnSpLocks/>
          </p:cNvCxnSpPr>
          <p:nvPr/>
        </p:nvCxnSpPr>
        <p:spPr>
          <a:xfrm flipH="1">
            <a:off x="2457272" y="2823265"/>
            <a:ext cx="1009" cy="742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E1D8E02C-72C7-F540-9820-9E420AFD5921}"/>
              </a:ext>
            </a:extLst>
          </p:cNvPr>
          <p:cNvSpPr txBox="1"/>
          <p:nvPr/>
        </p:nvSpPr>
        <p:spPr>
          <a:xfrm rot="16200000">
            <a:off x="1989943" y="3068609"/>
            <a:ext cx="720070" cy="253916"/>
          </a:xfrm>
          <a:prstGeom prst="rect">
            <a:avLst/>
          </a:prstGeom>
          <a:noFill/>
        </p:spPr>
        <p:txBody>
          <a:bodyPr wrap="square" rtlCol="0">
            <a:spAutoFit/>
          </a:bodyPr>
          <a:lstStyle/>
          <a:p>
            <a:pPr algn="ctr"/>
            <a:r>
              <a:rPr lang="en-US" sz="1050" dirty="0"/>
              <a:t> </a:t>
            </a:r>
            <a:r>
              <a:rPr lang="en-US" sz="1050" i="1" dirty="0"/>
              <a:t>Produces</a:t>
            </a:r>
          </a:p>
        </p:txBody>
      </p:sp>
      <p:sp>
        <p:nvSpPr>
          <p:cNvPr id="121" name="TextBox 120">
            <a:extLst>
              <a:ext uri="{FF2B5EF4-FFF2-40B4-BE49-F238E27FC236}">
                <a16:creationId xmlns:a16="http://schemas.microsoft.com/office/drawing/2014/main" id="{B93F8FE3-F899-9D41-9651-D021D32F8CCE}"/>
              </a:ext>
            </a:extLst>
          </p:cNvPr>
          <p:cNvSpPr txBox="1"/>
          <p:nvPr/>
        </p:nvSpPr>
        <p:spPr>
          <a:xfrm>
            <a:off x="2059560" y="3592841"/>
            <a:ext cx="795424" cy="461665"/>
          </a:xfrm>
          <a:prstGeom prst="rect">
            <a:avLst/>
          </a:prstGeom>
          <a:solidFill>
            <a:schemeClr val="accent1">
              <a:lumMod val="40000"/>
              <a:lumOff val="60000"/>
            </a:schemeClr>
          </a:solidFill>
        </p:spPr>
        <p:txBody>
          <a:bodyPr wrap="square" rtlCol="0">
            <a:spAutoFit/>
          </a:bodyPr>
          <a:lstStyle/>
          <a:p>
            <a:pPr algn="ctr"/>
            <a:r>
              <a:rPr lang="en-US" sz="1200" dirty="0"/>
              <a:t>Batch record</a:t>
            </a:r>
          </a:p>
        </p:txBody>
      </p:sp>
      <p:cxnSp>
        <p:nvCxnSpPr>
          <p:cNvPr id="122" name="Straight Arrow Connector 121">
            <a:extLst>
              <a:ext uri="{FF2B5EF4-FFF2-40B4-BE49-F238E27FC236}">
                <a16:creationId xmlns:a16="http://schemas.microsoft.com/office/drawing/2014/main" id="{09721CAA-EAA8-0C47-9686-8CD9ADA64FCF}"/>
              </a:ext>
            </a:extLst>
          </p:cNvPr>
          <p:cNvCxnSpPr>
            <a:cxnSpLocks/>
          </p:cNvCxnSpPr>
          <p:nvPr/>
        </p:nvCxnSpPr>
        <p:spPr>
          <a:xfrm flipH="1">
            <a:off x="3545524" y="2823265"/>
            <a:ext cx="1009" cy="742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5C96F2E-3D76-EC42-9D77-DDEA85A06A14}"/>
              </a:ext>
            </a:extLst>
          </p:cNvPr>
          <p:cNvSpPr txBox="1"/>
          <p:nvPr/>
        </p:nvSpPr>
        <p:spPr>
          <a:xfrm rot="16200000">
            <a:off x="3078195" y="3068609"/>
            <a:ext cx="720070" cy="253916"/>
          </a:xfrm>
          <a:prstGeom prst="rect">
            <a:avLst/>
          </a:prstGeom>
          <a:noFill/>
        </p:spPr>
        <p:txBody>
          <a:bodyPr wrap="square" rtlCol="0">
            <a:spAutoFit/>
          </a:bodyPr>
          <a:lstStyle/>
          <a:p>
            <a:pPr algn="ctr"/>
            <a:r>
              <a:rPr lang="en-US" sz="1050" dirty="0"/>
              <a:t> </a:t>
            </a:r>
            <a:r>
              <a:rPr lang="en-US" sz="1050" i="1" dirty="0"/>
              <a:t>Produces</a:t>
            </a:r>
          </a:p>
        </p:txBody>
      </p:sp>
      <p:sp>
        <p:nvSpPr>
          <p:cNvPr id="124" name="TextBox 123">
            <a:extLst>
              <a:ext uri="{FF2B5EF4-FFF2-40B4-BE49-F238E27FC236}">
                <a16:creationId xmlns:a16="http://schemas.microsoft.com/office/drawing/2014/main" id="{E44FFF8B-5EC1-C742-9875-7D5DDA16482B}"/>
              </a:ext>
            </a:extLst>
          </p:cNvPr>
          <p:cNvSpPr txBox="1"/>
          <p:nvPr/>
        </p:nvSpPr>
        <p:spPr>
          <a:xfrm>
            <a:off x="3089235" y="3592841"/>
            <a:ext cx="895081" cy="461665"/>
          </a:xfrm>
          <a:prstGeom prst="rect">
            <a:avLst/>
          </a:prstGeom>
          <a:solidFill>
            <a:schemeClr val="accent1">
              <a:lumMod val="40000"/>
              <a:lumOff val="60000"/>
            </a:schemeClr>
          </a:solidFill>
        </p:spPr>
        <p:txBody>
          <a:bodyPr wrap="square" rtlCol="0">
            <a:spAutoFit/>
          </a:bodyPr>
          <a:lstStyle/>
          <a:p>
            <a:pPr algn="ctr"/>
            <a:r>
              <a:rPr lang="en-US" sz="1200" dirty="0"/>
              <a:t>Production record</a:t>
            </a:r>
          </a:p>
        </p:txBody>
      </p:sp>
      <p:cxnSp>
        <p:nvCxnSpPr>
          <p:cNvPr id="125" name="Straight Arrow Connector 124">
            <a:extLst>
              <a:ext uri="{FF2B5EF4-FFF2-40B4-BE49-F238E27FC236}">
                <a16:creationId xmlns:a16="http://schemas.microsoft.com/office/drawing/2014/main" id="{424B6364-E1BE-B747-A358-3A2AD599129A}"/>
              </a:ext>
            </a:extLst>
          </p:cNvPr>
          <p:cNvCxnSpPr>
            <a:cxnSpLocks/>
          </p:cNvCxnSpPr>
          <p:nvPr/>
        </p:nvCxnSpPr>
        <p:spPr>
          <a:xfrm flipH="1">
            <a:off x="4527253" y="2815174"/>
            <a:ext cx="1009" cy="742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43915A14-4317-AE48-9873-06E579C6B427}"/>
              </a:ext>
            </a:extLst>
          </p:cNvPr>
          <p:cNvSpPr txBox="1"/>
          <p:nvPr/>
        </p:nvSpPr>
        <p:spPr>
          <a:xfrm rot="16200000">
            <a:off x="4059924" y="3060518"/>
            <a:ext cx="720070" cy="253916"/>
          </a:xfrm>
          <a:prstGeom prst="rect">
            <a:avLst/>
          </a:prstGeom>
          <a:noFill/>
        </p:spPr>
        <p:txBody>
          <a:bodyPr wrap="square" rtlCol="0">
            <a:spAutoFit/>
          </a:bodyPr>
          <a:lstStyle/>
          <a:p>
            <a:pPr algn="ctr"/>
            <a:r>
              <a:rPr lang="en-US" sz="1050" dirty="0"/>
              <a:t> </a:t>
            </a:r>
            <a:r>
              <a:rPr lang="en-US" sz="1050" i="1" dirty="0"/>
              <a:t>Produces</a:t>
            </a:r>
          </a:p>
        </p:txBody>
      </p:sp>
      <p:sp>
        <p:nvSpPr>
          <p:cNvPr id="127" name="TextBox 126">
            <a:extLst>
              <a:ext uri="{FF2B5EF4-FFF2-40B4-BE49-F238E27FC236}">
                <a16:creationId xmlns:a16="http://schemas.microsoft.com/office/drawing/2014/main" id="{7AA20B49-6578-184B-A6EE-3E5EE05F90C5}"/>
              </a:ext>
            </a:extLst>
          </p:cNvPr>
          <p:cNvSpPr txBox="1"/>
          <p:nvPr/>
        </p:nvSpPr>
        <p:spPr>
          <a:xfrm>
            <a:off x="4129541" y="3584750"/>
            <a:ext cx="795424" cy="461665"/>
          </a:xfrm>
          <a:prstGeom prst="rect">
            <a:avLst/>
          </a:prstGeom>
          <a:solidFill>
            <a:schemeClr val="accent1">
              <a:lumMod val="40000"/>
              <a:lumOff val="60000"/>
            </a:schemeClr>
          </a:solidFill>
        </p:spPr>
        <p:txBody>
          <a:bodyPr wrap="square" rtlCol="0">
            <a:spAutoFit/>
          </a:bodyPr>
          <a:lstStyle/>
          <a:p>
            <a:pPr algn="ctr"/>
            <a:r>
              <a:rPr lang="en-US" sz="1200" dirty="0"/>
              <a:t>Inventory update</a:t>
            </a:r>
          </a:p>
        </p:txBody>
      </p:sp>
      <p:cxnSp>
        <p:nvCxnSpPr>
          <p:cNvPr id="128" name="Straight Arrow Connector 127">
            <a:extLst>
              <a:ext uri="{FF2B5EF4-FFF2-40B4-BE49-F238E27FC236}">
                <a16:creationId xmlns:a16="http://schemas.microsoft.com/office/drawing/2014/main" id="{BBCDB25A-9D22-B841-8058-7BB96FE01489}"/>
              </a:ext>
            </a:extLst>
          </p:cNvPr>
          <p:cNvCxnSpPr>
            <a:cxnSpLocks/>
          </p:cNvCxnSpPr>
          <p:nvPr/>
        </p:nvCxnSpPr>
        <p:spPr>
          <a:xfrm flipH="1">
            <a:off x="5419564" y="2803916"/>
            <a:ext cx="1009" cy="742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3228FC1-582E-0049-A064-B8430BBBEF01}"/>
              </a:ext>
            </a:extLst>
          </p:cNvPr>
          <p:cNvSpPr txBox="1"/>
          <p:nvPr/>
        </p:nvSpPr>
        <p:spPr>
          <a:xfrm rot="16200000">
            <a:off x="4952235" y="3049260"/>
            <a:ext cx="720070" cy="253916"/>
          </a:xfrm>
          <a:prstGeom prst="rect">
            <a:avLst/>
          </a:prstGeom>
          <a:noFill/>
        </p:spPr>
        <p:txBody>
          <a:bodyPr wrap="square" rtlCol="0">
            <a:spAutoFit/>
          </a:bodyPr>
          <a:lstStyle/>
          <a:p>
            <a:pPr algn="ctr"/>
            <a:r>
              <a:rPr lang="en-US" sz="1050" dirty="0"/>
              <a:t> </a:t>
            </a:r>
            <a:r>
              <a:rPr lang="en-US" sz="1050" i="1" dirty="0"/>
              <a:t>Produces</a:t>
            </a:r>
          </a:p>
        </p:txBody>
      </p:sp>
      <p:sp>
        <p:nvSpPr>
          <p:cNvPr id="130" name="TextBox 129">
            <a:extLst>
              <a:ext uri="{FF2B5EF4-FFF2-40B4-BE49-F238E27FC236}">
                <a16:creationId xmlns:a16="http://schemas.microsoft.com/office/drawing/2014/main" id="{76A6C866-9222-3E4E-9C73-C44A82129A52}"/>
              </a:ext>
            </a:extLst>
          </p:cNvPr>
          <p:cNvSpPr txBox="1"/>
          <p:nvPr/>
        </p:nvSpPr>
        <p:spPr>
          <a:xfrm>
            <a:off x="5021852" y="3573492"/>
            <a:ext cx="795424" cy="461665"/>
          </a:xfrm>
          <a:prstGeom prst="rect">
            <a:avLst/>
          </a:prstGeom>
          <a:solidFill>
            <a:schemeClr val="accent1">
              <a:lumMod val="40000"/>
              <a:lumOff val="60000"/>
            </a:schemeClr>
          </a:solidFill>
        </p:spPr>
        <p:txBody>
          <a:bodyPr wrap="square" rtlCol="0">
            <a:spAutoFit/>
          </a:bodyPr>
          <a:lstStyle/>
          <a:p>
            <a:pPr algn="ctr"/>
            <a:r>
              <a:rPr lang="en-US" sz="1200" dirty="0"/>
              <a:t>Packing list</a:t>
            </a:r>
          </a:p>
        </p:txBody>
      </p:sp>
      <p:sp>
        <p:nvSpPr>
          <p:cNvPr id="131" name="TextBox 130">
            <a:extLst>
              <a:ext uri="{FF2B5EF4-FFF2-40B4-BE49-F238E27FC236}">
                <a16:creationId xmlns:a16="http://schemas.microsoft.com/office/drawing/2014/main" id="{163E95BC-4EE1-4B46-95DC-76097CFBA806}"/>
              </a:ext>
            </a:extLst>
          </p:cNvPr>
          <p:cNvSpPr txBox="1"/>
          <p:nvPr/>
        </p:nvSpPr>
        <p:spPr>
          <a:xfrm>
            <a:off x="5951471" y="3581238"/>
            <a:ext cx="795424" cy="461665"/>
          </a:xfrm>
          <a:prstGeom prst="rect">
            <a:avLst/>
          </a:prstGeom>
          <a:solidFill>
            <a:schemeClr val="accent1">
              <a:lumMod val="40000"/>
              <a:lumOff val="60000"/>
            </a:schemeClr>
          </a:solidFill>
        </p:spPr>
        <p:txBody>
          <a:bodyPr wrap="square" rtlCol="0">
            <a:spAutoFit/>
          </a:bodyPr>
          <a:lstStyle/>
          <a:p>
            <a:pPr algn="ctr"/>
            <a:r>
              <a:rPr lang="en-US" sz="1200" dirty="0"/>
              <a:t>Bill of lading</a:t>
            </a:r>
          </a:p>
        </p:txBody>
      </p:sp>
      <p:cxnSp>
        <p:nvCxnSpPr>
          <p:cNvPr id="132" name="Straight Arrow Connector 131">
            <a:extLst>
              <a:ext uri="{FF2B5EF4-FFF2-40B4-BE49-F238E27FC236}">
                <a16:creationId xmlns:a16="http://schemas.microsoft.com/office/drawing/2014/main" id="{42039A0B-1623-2541-9A39-0D72A98EE5A7}"/>
              </a:ext>
            </a:extLst>
          </p:cNvPr>
          <p:cNvCxnSpPr>
            <a:cxnSpLocks/>
          </p:cNvCxnSpPr>
          <p:nvPr/>
        </p:nvCxnSpPr>
        <p:spPr>
          <a:xfrm>
            <a:off x="5573918" y="2815174"/>
            <a:ext cx="771335" cy="750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48FE5A6-9823-7149-B076-F1EC7825CC0C}"/>
              </a:ext>
            </a:extLst>
          </p:cNvPr>
          <p:cNvSpPr txBox="1"/>
          <p:nvPr/>
        </p:nvSpPr>
        <p:spPr>
          <a:xfrm>
            <a:off x="4579859" y="1689196"/>
            <a:ext cx="635110" cy="415498"/>
          </a:xfrm>
          <a:prstGeom prst="rect">
            <a:avLst/>
          </a:prstGeom>
          <a:noFill/>
        </p:spPr>
        <p:txBody>
          <a:bodyPr wrap="none" rtlCol="0">
            <a:spAutoFit/>
          </a:bodyPr>
          <a:lstStyle/>
          <a:p>
            <a:pPr algn="ctr"/>
            <a:r>
              <a:rPr lang="en-US" sz="1050" dirty="0"/>
              <a:t>Storage </a:t>
            </a:r>
          </a:p>
          <a:p>
            <a:pPr algn="ctr"/>
            <a:r>
              <a:rPr lang="en-US" sz="1050" dirty="0"/>
              <a:t>area</a:t>
            </a:r>
          </a:p>
        </p:txBody>
      </p:sp>
      <p:sp>
        <p:nvSpPr>
          <p:cNvPr id="134" name="TextBox 133">
            <a:extLst>
              <a:ext uri="{FF2B5EF4-FFF2-40B4-BE49-F238E27FC236}">
                <a16:creationId xmlns:a16="http://schemas.microsoft.com/office/drawing/2014/main" id="{3500A464-1024-C446-9925-713BBC8F0895}"/>
              </a:ext>
            </a:extLst>
          </p:cNvPr>
          <p:cNvSpPr txBox="1"/>
          <p:nvPr/>
        </p:nvSpPr>
        <p:spPr>
          <a:xfrm>
            <a:off x="3738835" y="1689196"/>
            <a:ext cx="760144" cy="415498"/>
          </a:xfrm>
          <a:prstGeom prst="rect">
            <a:avLst/>
          </a:prstGeom>
          <a:noFill/>
        </p:spPr>
        <p:txBody>
          <a:bodyPr wrap="none" rtlCol="0">
            <a:spAutoFit/>
          </a:bodyPr>
          <a:lstStyle/>
          <a:p>
            <a:pPr algn="ctr"/>
            <a:r>
              <a:rPr lang="en-US" sz="1050" dirty="0"/>
              <a:t>Packaging </a:t>
            </a:r>
          </a:p>
          <a:p>
            <a:pPr algn="ctr"/>
            <a:r>
              <a:rPr lang="en-US" sz="1050" dirty="0"/>
              <a:t>area</a:t>
            </a:r>
          </a:p>
        </p:txBody>
      </p:sp>
      <p:sp>
        <p:nvSpPr>
          <p:cNvPr id="135" name="TextBox 134">
            <a:extLst>
              <a:ext uri="{FF2B5EF4-FFF2-40B4-BE49-F238E27FC236}">
                <a16:creationId xmlns:a16="http://schemas.microsoft.com/office/drawing/2014/main" id="{DCDFCDEB-49AA-1B44-862D-99CF5E52358E}"/>
              </a:ext>
            </a:extLst>
          </p:cNvPr>
          <p:cNvSpPr txBox="1"/>
          <p:nvPr/>
        </p:nvSpPr>
        <p:spPr>
          <a:xfrm>
            <a:off x="8129655" y="1743137"/>
            <a:ext cx="635110" cy="415498"/>
          </a:xfrm>
          <a:prstGeom prst="rect">
            <a:avLst/>
          </a:prstGeom>
          <a:noFill/>
        </p:spPr>
        <p:txBody>
          <a:bodyPr wrap="none" rtlCol="0">
            <a:spAutoFit/>
          </a:bodyPr>
          <a:lstStyle/>
          <a:p>
            <a:pPr algn="ctr"/>
            <a:r>
              <a:rPr lang="en-US" sz="1050" dirty="0"/>
              <a:t>Storage </a:t>
            </a:r>
          </a:p>
          <a:p>
            <a:pPr algn="ctr"/>
            <a:r>
              <a:rPr lang="en-US" sz="1050" dirty="0"/>
              <a:t>area</a:t>
            </a:r>
          </a:p>
        </p:txBody>
      </p:sp>
    </p:spTree>
    <p:extLst>
      <p:ext uri="{BB962C8B-B14F-4D97-AF65-F5344CB8AC3E}">
        <p14:creationId xmlns:p14="http://schemas.microsoft.com/office/powerpoint/2010/main" val="74528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7" name="Rectangle 5"/>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n-US" sz="3600" dirty="0">
                <a:solidFill>
                  <a:schemeClr val="tx1"/>
                </a:solidFill>
              </a:rPr>
              <a:t> Supply Chain / Traceability Value Chain</a:t>
            </a:r>
          </a:p>
        </p:txBody>
      </p:sp>
      <p:grpSp>
        <p:nvGrpSpPr>
          <p:cNvPr id="4" name="Group 3"/>
          <p:cNvGrpSpPr/>
          <p:nvPr/>
        </p:nvGrpSpPr>
        <p:grpSpPr>
          <a:xfrm>
            <a:off x="1981200" y="2458245"/>
            <a:ext cx="8518222" cy="617538"/>
            <a:chOff x="381000" y="2160594"/>
            <a:chExt cx="8518222" cy="617538"/>
          </a:xfrm>
        </p:grpSpPr>
        <p:grpSp>
          <p:nvGrpSpPr>
            <p:cNvPr id="51" name="Group 50"/>
            <p:cNvGrpSpPr/>
            <p:nvPr/>
          </p:nvGrpSpPr>
          <p:grpSpPr>
            <a:xfrm>
              <a:off x="381000" y="2160594"/>
              <a:ext cx="8488379" cy="617538"/>
              <a:chOff x="381000" y="2160594"/>
              <a:chExt cx="8488379" cy="617538"/>
            </a:xfrm>
            <a:gradFill flip="none" rotWithShape="1">
              <a:gsLst>
                <a:gs pos="0">
                  <a:srgbClr val="C1A772"/>
                </a:gs>
                <a:gs pos="100000">
                  <a:srgbClr val="0067AC"/>
                </a:gs>
                <a:gs pos="49000">
                  <a:srgbClr val="0067AC"/>
                </a:gs>
              </a:gsLst>
              <a:lin ang="0" scaled="1"/>
              <a:tileRect/>
            </a:gradFill>
            <a:effectLst>
              <a:outerShdw blurRad="50800" dist="25400" dir="2700000">
                <a:srgbClr val="000000">
                  <a:alpha val="43000"/>
                </a:srgbClr>
              </a:outerShdw>
            </a:effectLst>
          </p:grpSpPr>
          <p:sp>
            <p:nvSpPr>
              <p:cNvPr id="95239" name="AutoShape 7"/>
              <p:cNvSpPr>
                <a:spLocks noChangeArrowheads="1"/>
              </p:cNvSpPr>
              <p:nvPr/>
            </p:nvSpPr>
            <p:spPr bwMode="auto">
              <a:xfrm>
                <a:off x="1295400" y="2160594"/>
                <a:ext cx="1181100"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CCFF99">
                          <a:gamma/>
                          <a:shade val="60000"/>
                          <a:invGamma/>
                        </a:srgbClr>
                      </a:outerShdw>
                    </a:effectLst>
                  </a14:hiddenEffects>
                </a:ext>
              </a:extLst>
            </p:spPr>
            <p:txBody>
              <a:bodyPr wrap="none" lIns="274320" anchor="ctr"/>
              <a:lstStyle/>
              <a:p>
                <a:endParaRPr lang="en-US" sz="1000">
                  <a:solidFill>
                    <a:schemeClr val="bg1"/>
                  </a:solidFill>
                </a:endParaRPr>
              </a:p>
            </p:txBody>
          </p:sp>
          <p:sp>
            <p:nvSpPr>
              <p:cNvPr id="95242" name="AutoShape 10"/>
              <p:cNvSpPr>
                <a:spLocks noChangeArrowheads="1"/>
              </p:cNvSpPr>
              <p:nvPr/>
            </p:nvSpPr>
            <p:spPr bwMode="auto">
              <a:xfrm>
                <a:off x="381000" y="2160594"/>
                <a:ext cx="1096963" cy="604838"/>
              </a:xfrm>
              <a:prstGeom prst="chevron">
                <a:avLst>
                  <a:gd name="adj" fmla="val 45341"/>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CCFFCC">
                          <a:gamma/>
                          <a:shade val="60000"/>
                          <a:invGamma/>
                        </a:srgbClr>
                      </a:outerShdw>
                    </a:effectLst>
                  </a14:hiddenEffects>
                </a:ext>
              </a:extLst>
            </p:spPr>
            <p:txBody>
              <a:bodyPr wrap="none" lIns="274320" anchor="ctr"/>
              <a:lstStyle/>
              <a:p>
                <a:endParaRPr lang="en-US" sz="1000">
                  <a:solidFill>
                    <a:schemeClr val="bg1"/>
                  </a:solidFill>
                </a:endParaRPr>
              </a:p>
            </p:txBody>
          </p:sp>
          <p:sp>
            <p:nvSpPr>
              <p:cNvPr id="95245" name="AutoShape 13"/>
              <p:cNvSpPr>
                <a:spLocks noChangeArrowheads="1"/>
              </p:cNvSpPr>
              <p:nvPr/>
            </p:nvSpPr>
            <p:spPr bwMode="auto">
              <a:xfrm>
                <a:off x="2286000" y="2160594"/>
                <a:ext cx="1096963"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CCFF66">
                          <a:gamma/>
                          <a:shade val="60000"/>
                          <a:invGamma/>
                        </a:srgbClr>
                      </a:outerShdw>
                    </a:effectLst>
                  </a14:hiddenEffects>
                </a:ext>
              </a:extLst>
            </p:spPr>
            <p:txBody>
              <a:bodyPr wrap="none" lIns="274320" anchor="ctr"/>
              <a:lstStyle/>
              <a:p>
                <a:endParaRPr lang="en-US" sz="1000">
                  <a:solidFill>
                    <a:schemeClr val="bg1"/>
                  </a:solidFill>
                </a:endParaRPr>
              </a:p>
            </p:txBody>
          </p:sp>
          <p:sp>
            <p:nvSpPr>
              <p:cNvPr id="95248" name="AutoShape 16"/>
              <p:cNvSpPr>
                <a:spLocks noChangeArrowheads="1"/>
              </p:cNvSpPr>
              <p:nvPr/>
            </p:nvSpPr>
            <p:spPr bwMode="auto">
              <a:xfrm>
                <a:off x="3200401" y="2160594"/>
                <a:ext cx="1096963"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99FF33">
                          <a:gamma/>
                          <a:shade val="60000"/>
                          <a:invGamma/>
                        </a:srgbClr>
                      </a:outerShdw>
                    </a:effectLst>
                  </a14:hiddenEffects>
                </a:ext>
              </a:extLst>
            </p:spPr>
            <p:txBody>
              <a:bodyPr wrap="none" lIns="274320" anchor="ctr"/>
              <a:lstStyle/>
              <a:p>
                <a:endParaRPr lang="en-US" sz="1000">
                  <a:solidFill>
                    <a:schemeClr val="bg1"/>
                  </a:solidFill>
                </a:endParaRPr>
              </a:p>
            </p:txBody>
          </p:sp>
          <p:sp>
            <p:nvSpPr>
              <p:cNvPr id="95252" name="AutoShape 20"/>
              <p:cNvSpPr>
                <a:spLocks noChangeArrowheads="1"/>
              </p:cNvSpPr>
              <p:nvPr/>
            </p:nvSpPr>
            <p:spPr bwMode="auto">
              <a:xfrm>
                <a:off x="4114804" y="2160594"/>
                <a:ext cx="1096964"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66">
                          <a:gamma/>
                          <a:shade val="60000"/>
                          <a:invGamma/>
                        </a:srgbClr>
                      </a:outerShdw>
                    </a:effectLst>
                  </a14:hiddenEffects>
                </a:ext>
              </a:extLst>
            </p:spPr>
            <p:txBody>
              <a:bodyPr wrap="none" lIns="274320" anchor="ctr"/>
              <a:lstStyle/>
              <a:p>
                <a:endParaRPr lang="en-US" sz="1000">
                  <a:solidFill>
                    <a:schemeClr val="bg1"/>
                  </a:solidFill>
                </a:endParaRPr>
              </a:p>
            </p:txBody>
          </p:sp>
          <p:sp>
            <p:nvSpPr>
              <p:cNvPr id="95255" name="AutoShape 23"/>
              <p:cNvSpPr>
                <a:spLocks noChangeArrowheads="1"/>
              </p:cNvSpPr>
              <p:nvPr/>
            </p:nvSpPr>
            <p:spPr bwMode="auto">
              <a:xfrm>
                <a:off x="5029226" y="2160594"/>
                <a:ext cx="1096968"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99">
                          <a:gamma/>
                          <a:shade val="60000"/>
                          <a:invGamma/>
                        </a:srgbClr>
                      </a:outerShdw>
                    </a:effectLst>
                  </a14:hiddenEffects>
                </a:ext>
              </a:extLst>
            </p:spPr>
            <p:txBody>
              <a:bodyPr wrap="none" lIns="274320" anchor="ctr"/>
              <a:lstStyle/>
              <a:p>
                <a:endParaRPr lang="en-US" sz="1000">
                  <a:solidFill>
                    <a:schemeClr val="bg1"/>
                  </a:solidFill>
                </a:endParaRPr>
              </a:p>
            </p:txBody>
          </p:sp>
          <p:sp>
            <p:nvSpPr>
              <p:cNvPr id="95258" name="AutoShape 26"/>
              <p:cNvSpPr>
                <a:spLocks noChangeArrowheads="1"/>
              </p:cNvSpPr>
              <p:nvPr/>
            </p:nvSpPr>
            <p:spPr bwMode="auto">
              <a:xfrm>
                <a:off x="5943620" y="2168532"/>
                <a:ext cx="1096966"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CC">
                          <a:gamma/>
                          <a:shade val="60000"/>
                          <a:invGamma/>
                        </a:srgbClr>
                      </a:outerShdw>
                    </a:effectLst>
                  </a14:hiddenEffects>
                </a:ext>
              </a:extLst>
            </p:spPr>
            <p:txBody>
              <a:bodyPr wrap="none" lIns="274320" anchor="ctr"/>
              <a:lstStyle/>
              <a:p>
                <a:endParaRPr lang="en-US" sz="1000">
                  <a:solidFill>
                    <a:schemeClr val="bg1"/>
                  </a:solidFill>
                </a:endParaRPr>
              </a:p>
            </p:txBody>
          </p:sp>
          <p:sp>
            <p:nvSpPr>
              <p:cNvPr id="95261" name="AutoShape 29"/>
              <p:cNvSpPr>
                <a:spLocks noChangeArrowheads="1"/>
              </p:cNvSpPr>
              <p:nvPr/>
            </p:nvSpPr>
            <p:spPr bwMode="auto">
              <a:xfrm>
                <a:off x="6858006" y="2160594"/>
                <a:ext cx="1096964"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CCFF">
                          <a:gamma/>
                          <a:shade val="60000"/>
                          <a:invGamma/>
                        </a:srgbClr>
                      </a:outerShdw>
                    </a:effectLst>
                  </a14:hiddenEffects>
                </a:ext>
              </a:extLst>
            </p:spPr>
            <p:txBody>
              <a:bodyPr wrap="none" lIns="274320" anchor="ctr"/>
              <a:lstStyle/>
              <a:p>
                <a:endParaRPr lang="en-US" sz="1000">
                  <a:solidFill>
                    <a:schemeClr val="bg1"/>
                  </a:solidFill>
                </a:endParaRPr>
              </a:p>
            </p:txBody>
          </p:sp>
          <p:sp>
            <p:nvSpPr>
              <p:cNvPr id="95275" name="AutoShape 43"/>
              <p:cNvSpPr>
                <a:spLocks noChangeArrowheads="1"/>
              </p:cNvSpPr>
              <p:nvPr/>
            </p:nvSpPr>
            <p:spPr bwMode="auto">
              <a:xfrm>
                <a:off x="7772414" y="2160594"/>
                <a:ext cx="1096965" cy="609600"/>
              </a:xfrm>
              <a:prstGeom prst="chevron">
                <a:avLst>
                  <a:gd name="adj" fmla="val 44987"/>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CC00CC">
                          <a:gamma/>
                          <a:shade val="60000"/>
                          <a:invGamma/>
                        </a:srgbClr>
                      </a:outerShdw>
                    </a:effectLst>
                  </a14:hiddenEffects>
                </a:ext>
              </a:extLst>
            </p:spPr>
            <p:txBody>
              <a:bodyPr wrap="none" lIns="274320" anchor="ctr"/>
              <a:lstStyle/>
              <a:p>
                <a:endParaRPr lang="en-US" sz="1000">
                  <a:solidFill>
                    <a:schemeClr val="bg1"/>
                  </a:solidFill>
                </a:endParaRPr>
              </a:p>
            </p:txBody>
          </p:sp>
        </p:grpSp>
        <p:sp>
          <p:nvSpPr>
            <p:cNvPr id="95240" name="Text Box 8"/>
            <p:cNvSpPr txBox="1">
              <a:spLocks noChangeArrowheads="1"/>
            </p:cNvSpPr>
            <p:nvPr/>
          </p:nvSpPr>
          <p:spPr bwMode="auto">
            <a:xfrm>
              <a:off x="1474873" y="2260607"/>
              <a:ext cx="984535"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Seed</a:t>
              </a:r>
            </a:p>
            <a:p>
              <a:r>
                <a:rPr lang="en-US" sz="1000" dirty="0">
                  <a:solidFill>
                    <a:schemeClr val="bg1"/>
                  </a:solidFill>
                </a:rPr>
                <a:t> Manufacturer</a:t>
              </a:r>
            </a:p>
          </p:txBody>
        </p:sp>
        <p:sp>
          <p:nvSpPr>
            <p:cNvPr id="95243" name="Text Box 11"/>
            <p:cNvSpPr txBox="1">
              <a:spLocks noChangeArrowheads="1"/>
            </p:cNvSpPr>
            <p:nvPr/>
          </p:nvSpPr>
          <p:spPr bwMode="auto">
            <a:xfrm>
              <a:off x="593724" y="2276485"/>
              <a:ext cx="914400"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Technology</a:t>
              </a:r>
            </a:p>
            <a:p>
              <a:r>
                <a:rPr lang="en-US" sz="1000" dirty="0">
                  <a:solidFill>
                    <a:schemeClr val="bg1"/>
                  </a:solidFill>
                </a:rPr>
                <a:t>Providers</a:t>
              </a:r>
            </a:p>
          </p:txBody>
        </p:sp>
        <p:sp>
          <p:nvSpPr>
            <p:cNvPr id="95246" name="Text Box 14"/>
            <p:cNvSpPr txBox="1">
              <a:spLocks noChangeArrowheads="1"/>
            </p:cNvSpPr>
            <p:nvPr/>
          </p:nvSpPr>
          <p:spPr bwMode="auto">
            <a:xfrm>
              <a:off x="2471738" y="2260607"/>
              <a:ext cx="914400"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Seed</a:t>
              </a:r>
            </a:p>
            <a:p>
              <a:r>
                <a:rPr lang="en-US" sz="1000" dirty="0">
                  <a:solidFill>
                    <a:schemeClr val="bg1"/>
                  </a:solidFill>
                </a:rPr>
                <a:t> Retailer</a:t>
              </a:r>
            </a:p>
          </p:txBody>
        </p:sp>
        <p:sp>
          <p:nvSpPr>
            <p:cNvPr id="95249" name="Text Box 17"/>
            <p:cNvSpPr txBox="1">
              <a:spLocks noChangeArrowheads="1"/>
            </p:cNvSpPr>
            <p:nvPr/>
          </p:nvSpPr>
          <p:spPr bwMode="auto">
            <a:xfrm>
              <a:off x="3394076" y="2260607"/>
              <a:ext cx="914401"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Grain</a:t>
              </a:r>
            </a:p>
            <a:p>
              <a:r>
                <a:rPr lang="en-US" sz="1000" dirty="0">
                  <a:solidFill>
                    <a:schemeClr val="bg1"/>
                  </a:solidFill>
                </a:rPr>
                <a:t> Producers</a:t>
              </a:r>
            </a:p>
          </p:txBody>
        </p:sp>
        <p:sp>
          <p:nvSpPr>
            <p:cNvPr id="95253" name="Text Box 21"/>
            <p:cNvSpPr txBox="1">
              <a:spLocks noChangeArrowheads="1"/>
            </p:cNvSpPr>
            <p:nvPr/>
          </p:nvSpPr>
          <p:spPr bwMode="auto">
            <a:xfrm>
              <a:off x="4316417" y="2268544"/>
              <a:ext cx="914401"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Grain</a:t>
              </a:r>
            </a:p>
            <a:p>
              <a:r>
                <a:rPr lang="en-US" sz="1000" dirty="0">
                  <a:solidFill>
                    <a:schemeClr val="bg1"/>
                  </a:solidFill>
                </a:rPr>
                <a:t>Elevator</a:t>
              </a:r>
            </a:p>
          </p:txBody>
        </p:sp>
        <p:sp>
          <p:nvSpPr>
            <p:cNvPr id="95256" name="Text Box 24"/>
            <p:cNvSpPr txBox="1">
              <a:spLocks noChangeArrowheads="1"/>
            </p:cNvSpPr>
            <p:nvPr/>
          </p:nvSpPr>
          <p:spPr bwMode="auto">
            <a:xfrm>
              <a:off x="5208614" y="2252669"/>
              <a:ext cx="1066806"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Ingredient</a:t>
              </a:r>
            </a:p>
            <a:p>
              <a:r>
                <a:rPr lang="en-US" sz="1000" dirty="0">
                  <a:solidFill>
                    <a:schemeClr val="bg1"/>
                  </a:solidFill>
                </a:rPr>
                <a:t>Manufacturer</a:t>
              </a:r>
            </a:p>
          </p:txBody>
        </p:sp>
        <p:sp>
          <p:nvSpPr>
            <p:cNvPr id="95259" name="Text Box 27"/>
            <p:cNvSpPr txBox="1">
              <a:spLocks noChangeArrowheads="1"/>
            </p:cNvSpPr>
            <p:nvPr/>
          </p:nvSpPr>
          <p:spPr bwMode="auto">
            <a:xfrm>
              <a:off x="6121421" y="2252670"/>
              <a:ext cx="1066803"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Food</a:t>
              </a:r>
            </a:p>
            <a:p>
              <a:r>
                <a:rPr lang="en-US" sz="1000" dirty="0">
                  <a:solidFill>
                    <a:schemeClr val="bg1"/>
                  </a:solidFill>
                </a:rPr>
                <a:t>Manufacturer</a:t>
              </a:r>
            </a:p>
          </p:txBody>
        </p:sp>
        <p:sp>
          <p:nvSpPr>
            <p:cNvPr id="95262" name="Text Box 30"/>
            <p:cNvSpPr txBox="1">
              <a:spLocks noChangeArrowheads="1"/>
            </p:cNvSpPr>
            <p:nvPr/>
          </p:nvSpPr>
          <p:spPr bwMode="auto">
            <a:xfrm>
              <a:off x="7059619" y="2252669"/>
              <a:ext cx="914401"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000" dirty="0">
                  <a:solidFill>
                    <a:schemeClr val="bg1"/>
                  </a:solidFill>
                </a:rPr>
                <a:t>Food </a:t>
              </a:r>
            </a:p>
            <a:p>
              <a:r>
                <a:rPr lang="en-US" sz="1000" dirty="0">
                  <a:solidFill>
                    <a:schemeClr val="bg1"/>
                  </a:solidFill>
                </a:rPr>
                <a:t>Retailer</a:t>
              </a:r>
            </a:p>
          </p:txBody>
        </p:sp>
        <p:sp>
          <p:nvSpPr>
            <p:cNvPr id="95276" name="Text Box 44"/>
            <p:cNvSpPr txBox="1">
              <a:spLocks noChangeArrowheads="1"/>
            </p:cNvSpPr>
            <p:nvPr/>
          </p:nvSpPr>
          <p:spPr bwMode="auto">
            <a:xfrm>
              <a:off x="7984820" y="2312994"/>
              <a:ext cx="914402" cy="27463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sz="1200" dirty="0">
                  <a:solidFill>
                    <a:schemeClr val="bg1"/>
                  </a:solidFill>
                </a:rPr>
                <a:t>Consumer</a:t>
              </a:r>
            </a:p>
          </p:txBody>
        </p:sp>
      </p:grpSp>
      <p:grpSp>
        <p:nvGrpSpPr>
          <p:cNvPr id="5" name="Group 4"/>
          <p:cNvGrpSpPr/>
          <p:nvPr/>
        </p:nvGrpSpPr>
        <p:grpSpPr>
          <a:xfrm>
            <a:off x="2029294" y="3276600"/>
            <a:ext cx="8260961" cy="812800"/>
            <a:chOff x="457200" y="5715000"/>
            <a:chExt cx="8260961" cy="812800"/>
          </a:xfrm>
        </p:grpSpPr>
        <p:sp>
          <p:nvSpPr>
            <p:cNvPr id="95271" name="AutoShape 39"/>
            <p:cNvSpPr>
              <a:spLocks noChangeArrowheads="1"/>
            </p:cNvSpPr>
            <p:nvPr/>
          </p:nvSpPr>
          <p:spPr bwMode="auto">
            <a:xfrm>
              <a:off x="762000" y="5972172"/>
              <a:ext cx="7315200" cy="381000"/>
            </a:xfrm>
            <a:prstGeom prst="leftArrow">
              <a:avLst>
                <a:gd name="adj1" fmla="val 56667"/>
                <a:gd name="adj2" fmla="val 91911"/>
              </a:avLst>
            </a:prstGeom>
            <a:gradFill rotWithShape="1">
              <a:gsLst>
                <a:gs pos="0">
                  <a:srgbClr val="0067AC"/>
                </a:gs>
                <a:gs pos="100000">
                  <a:srgbClr val="C1A772"/>
                </a:gs>
              </a:gsLst>
              <a:lin ang="0" scaled="1"/>
            </a:gradFill>
            <a:ln>
              <a:noFill/>
            </a:ln>
            <a:effectLst>
              <a:outerShdw blurRad="50800" dist="38100" dir="2700000">
                <a:srgbClr val="000000">
                  <a:alpha val="43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sz="1400" b="1" dirty="0">
                  <a:solidFill>
                    <a:schemeClr val="bg1"/>
                  </a:solidFill>
                </a:rPr>
                <a:t>Traceability</a:t>
              </a:r>
            </a:p>
          </p:txBody>
        </p:sp>
        <p:pic>
          <p:nvPicPr>
            <p:cNvPr id="54" name="Picture 53" descr="bread.png"/>
            <p:cNvPicPr>
              <a:picLocks noChangeAspect="1"/>
            </p:cNvPicPr>
            <p:nvPr/>
          </p:nvPicPr>
          <p:blipFill>
            <a:blip r:embed="rId2"/>
            <a:stretch>
              <a:fillRect/>
            </a:stretch>
          </p:blipFill>
          <p:spPr>
            <a:xfrm>
              <a:off x="7848600" y="5715000"/>
              <a:ext cx="869561" cy="698500"/>
            </a:xfrm>
            <a:prstGeom prst="rect">
              <a:avLst/>
            </a:prstGeom>
          </p:spPr>
        </p:pic>
        <p:pic>
          <p:nvPicPr>
            <p:cNvPr id="59" name="Picture 58" descr="wheat.png"/>
            <p:cNvPicPr>
              <a:picLocks noChangeAspect="1"/>
            </p:cNvPicPr>
            <p:nvPr/>
          </p:nvPicPr>
          <p:blipFill>
            <a:blip r:embed="rId3"/>
            <a:stretch>
              <a:fillRect/>
            </a:stretch>
          </p:blipFill>
          <p:spPr>
            <a:xfrm>
              <a:off x="457200" y="5715000"/>
              <a:ext cx="375138" cy="812800"/>
            </a:xfrm>
            <a:prstGeom prst="rect">
              <a:avLst/>
            </a:prstGeom>
          </p:spPr>
        </p:pic>
      </p:grpSp>
      <p:pic>
        <p:nvPicPr>
          <p:cNvPr id="28" name="Picture 45" descr="MC90025043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43274" y="1544163"/>
            <a:ext cx="585788" cy="762000"/>
          </a:xfrm>
          <a:prstGeom prst="rect">
            <a:avLst/>
          </a:prstGeom>
          <a:noFill/>
          <a:extLst>
            <a:ext uri="{909E8E84-426E-40DD-AFC4-6F175D3DCCD1}">
              <a14:hiddenFill xmlns:a14="http://schemas.microsoft.com/office/drawing/2010/main">
                <a:solidFill>
                  <a:srgbClr val="FFFFFF"/>
                </a:solidFill>
              </a14:hiddenFill>
            </a:ext>
          </a:extLst>
        </p:spPr>
      </p:pic>
      <p:sp>
        <p:nvSpPr>
          <p:cNvPr id="29" name="Slide Number Placeholder 2">
            <a:extLst>
              <a:ext uri="{FF2B5EF4-FFF2-40B4-BE49-F238E27FC236}">
                <a16:creationId xmlns:a16="http://schemas.microsoft.com/office/drawing/2014/main" id="{057C3E51-AE0B-47AF-BB8A-D50DD636A598}"/>
              </a:ext>
            </a:extLst>
          </p:cNvPr>
          <p:cNvSpPr>
            <a:spLocks noGrp="1"/>
          </p:cNvSpPr>
          <p:nvPr>
            <p:ph type="sldNum" sz="quarter" idx="12"/>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29</a:t>
            </a:fld>
            <a:endParaRPr lang="en-US" dirty="0"/>
          </a:p>
        </p:txBody>
      </p:sp>
      <p:sp>
        <p:nvSpPr>
          <p:cNvPr id="2" name="TextBox 1"/>
          <p:cNvSpPr txBox="1"/>
          <p:nvPr/>
        </p:nvSpPr>
        <p:spPr>
          <a:xfrm>
            <a:off x="1880139" y="4346573"/>
            <a:ext cx="8766695" cy="1508105"/>
          </a:xfrm>
          <a:prstGeom prst="rect">
            <a:avLst/>
          </a:prstGeom>
          <a:noFill/>
        </p:spPr>
        <p:txBody>
          <a:bodyPr wrap="none" rtlCol="0">
            <a:spAutoFit/>
          </a:bodyPr>
          <a:lstStyle/>
          <a:p>
            <a:pPr marL="285750" indent="-285750">
              <a:buFont typeface="Arial" panose="020B0604020202020204" pitchFamily="34" charset="0"/>
              <a:buChar char="•"/>
            </a:pPr>
            <a:r>
              <a:rPr lang="en-US" sz="2300" dirty="0"/>
              <a:t>People increasingly want to know where their food is coming from</a:t>
            </a:r>
          </a:p>
          <a:p>
            <a:pPr marL="285750" indent="-285750">
              <a:buFont typeface="Arial" panose="020B0604020202020204" pitchFamily="34" charset="0"/>
              <a:buChar char="•"/>
            </a:pPr>
            <a:r>
              <a:rPr lang="en-US" sz="2300" dirty="0"/>
              <a:t>Millennial age group driving this need</a:t>
            </a:r>
          </a:p>
          <a:p>
            <a:pPr marL="285750" indent="-285750">
              <a:buFont typeface="Arial" panose="020B0604020202020204" pitchFamily="34" charset="0"/>
              <a:buChar char="•"/>
            </a:pPr>
            <a:r>
              <a:rPr lang="en-US" sz="2300" dirty="0"/>
              <a:t>Most businesses are either reacting or resisting</a:t>
            </a:r>
          </a:p>
          <a:p>
            <a:pPr marL="285750" indent="-285750">
              <a:buFont typeface="Arial" panose="020B0604020202020204" pitchFamily="34" charset="0"/>
              <a:buChar char="•"/>
            </a:pPr>
            <a:r>
              <a:rPr lang="en-US" sz="2300" dirty="0"/>
              <a:t>Progressive business are being proactive; providing more information</a:t>
            </a:r>
          </a:p>
        </p:txBody>
      </p:sp>
    </p:spTree>
    <p:extLst>
      <p:ext uri="{BB962C8B-B14F-4D97-AF65-F5344CB8AC3E}">
        <p14:creationId xmlns:p14="http://schemas.microsoft.com/office/powerpoint/2010/main" val="5655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2000"/>
                                        <p:tgtEl>
                                          <p:spTgt spid="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C143-7C30-9D0D-8DAF-530AA701A524}"/>
              </a:ext>
            </a:extLst>
          </p:cNvPr>
          <p:cNvSpPr>
            <a:spLocks noGrp="1"/>
          </p:cNvSpPr>
          <p:nvPr>
            <p:ph type="title"/>
          </p:nvPr>
        </p:nvSpPr>
        <p:spPr/>
        <p:txBody>
          <a:bodyPr/>
          <a:lstStyle/>
          <a:p>
            <a:r>
              <a:rPr lang="en-US"/>
              <a:t>Traceable Resource Unit</a:t>
            </a:r>
          </a:p>
        </p:txBody>
      </p:sp>
      <p:sp>
        <p:nvSpPr>
          <p:cNvPr id="3" name="Content Placeholder 2">
            <a:extLst>
              <a:ext uri="{FF2B5EF4-FFF2-40B4-BE49-F238E27FC236}">
                <a16:creationId xmlns:a16="http://schemas.microsoft.com/office/drawing/2014/main" id="{8A1024FD-3820-860C-A1DE-5DE5136F31CD}"/>
              </a:ext>
            </a:extLst>
          </p:cNvPr>
          <p:cNvSpPr>
            <a:spLocks noGrp="1"/>
          </p:cNvSpPr>
          <p:nvPr>
            <p:ph idx="1"/>
          </p:nvPr>
        </p:nvSpPr>
        <p:spPr/>
        <p:txBody>
          <a:bodyPr>
            <a:normAutofit lnSpcReduction="10000"/>
          </a:bodyPr>
          <a:lstStyle/>
          <a:p>
            <a:pPr marL="0" indent="0">
              <a:buNone/>
            </a:pPr>
            <a:r>
              <a:rPr lang="en-US"/>
              <a:t>A collection of material, discrete product(s), or packaged product(s) treated as a unit for some period for tracking.</a:t>
            </a:r>
          </a:p>
          <a:p>
            <a:r>
              <a:rPr lang="en-US" sz="2933"/>
              <a:t>Abbreviation: TRU</a:t>
            </a:r>
          </a:p>
          <a:p>
            <a:r>
              <a:rPr lang="en-US" sz="2933"/>
              <a:t>Examples: The grain contained in a truck during delivery to a grain elevator from a farm.  The collection of material in a storage bin between transfers. </a:t>
            </a:r>
          </a:p>
          <a:p>
            <a:r>
              <a:rPr lang="en-US" sz="2933"/>
              <a:t>From Ameri, Wallace, et al traceability paper for JCISE:</a:t>
            </a:r>
          </a:p>
          <a:p>
            <a:pPr marL="365751" lvl="1" indent="0">
              <a:buNone/>
            </a:pPr>
            <a:r>
              <a:rPr lang="en-US"/>
              <a:t>Traceable Resource Units (TRU)s are collections of materials with some shared history for which an agent may have a need to retrieve information. The shared history might include similar production, movements, or storage history.</a:t>
            </a:r>
          </a:p>
          <a:p>
            <a:endParaRPr lang="en-US"/>
          </a:p>
          <a:p>
            <a:endParaRPr lang="en-US"/>
          </a:p>
        </p:txBody>
      </p:sp>
    </p:spTree>
    <p:extLst>
      <p:ext uri="{BB962C8B-B14F-4D97-AF65-F5344CB8AC3E}">
        <p14:creationId xmlns:p14="http://schemas.microsoft.com/office/powerpoint/2010/main" val="1197746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E27F7-2FCF-4769-9E92-C25199B92B98}"/>
              </a:ext>
            </a:extLst>
          </p:cNvPr>
          <p:cNvSpPr>
            <a:spLocks noGrp="1"/>
          </p:cNvSpPr>
          <p:nvPr>
            <p:ph type="title"/>
          </p:nvPr>
        </p:nvSpPr>
        <p:spPr>
          <a:xfrm>
            <a:off x="1379738" y="387081"/>
            <a:ext cx="8962748" cy="1325563"/>
          </a:xfrm>
        </p:spPr>
        <p:txBody>
          <a:bodyPr/>
          <a:lstStyle/>
          <a:p>
            <a:r>
              <a:rPr lang="en-US" dirty="0"/>
              <a:t>“Supply Chain” to “Fork” Traceability</a:t>
            </a:r>
          </a:p>
        </p:txBody>
      </p:sp>
      <p:sp>
        <p:nvSpPr>
          <p:cNvPr id="5" name="Rectangle 4">
            <a:extLst>
              <a:ext uri="{FF2B5EF4-FFF2-40B4-BE49-F238E27FC236}">
                <a16:creationId xmlns:a16="http://schemas.microsoft.com/office/drawing/2014/main" id="{683816A9-18E2-4260-A82E-86042F36FFA3}"/>
              </a:ext>
            </a:extLst>
          </p:cNvPr>
          <p:cNvSpPr/>
          <p:nvPr/>
        </p:nvSpPr>
        <p:spPr>
          <a:xfrm>
            <a:off x="3995433" y="5051027"/>
            <a:ext cx="7694238" cy="1713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Process Datasets </a:t>
            </a:r>
          </a:p>
        </p:txBody>
      </p:sp>
      <p:sp>
        <p:nvSpPr>
          <p:cNvPr id="6" name="Rectangle 5">
            <a:extLst>
              <a:ext uri="{FF2B5EF4-FFF2-40B4-BE49-F238E27FC236}">
                <a16:creationId xmlns:a16="http://schemas.microsoft.com/office/drawing/2014/main" id="{E5DBFACE-0836-4519-9D5F-EE7EF08433F2}"/>
              </a:ext>
            </a:extLst>
          </p:cNvPr>
          <p:cNvSpPr/>
          <p:nvPr/>
        </p:nvSpPr>
        <p:spPr>
          <a:xfrm>
            <a:off x="4028723" y="3284524"/>
            <a:ext cx="7604787" cy="160812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Dataset Repositories</a:t>
            </a:r>
          </a:p>
        </p:txBody>
      </p:sp>
      <p:sp>
        <p:nvSpPr>
          <p:cNvPr id="7" name="Rectangle 6">
            <a:extLst>
              <a:ext uri="{FF2B5EF4-FFF2-40B4-BE49-F238E27FC236}">
                <a16:creationId xmlns:a16="http://schemas.microsoft.com/office/drawing/2014/main" id="{F72D456A-1509-4D2C-9B3D-C87FFD2FA187}"/>
              </a:ext>
            </a:extLst>
          </p:cNvPr>
          <p:cNvSpPr/>
          <p:nvPr/>
        </p:nvSpPr>
        <p:spPr>
          <a:xfrm>
            <a:off x="4028724" y="1564563"/>
            <a:ext cx="7604786" cy="149122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Traceability Models</a:t>
            </a:r>
          </a:p>
        </p:txBody>
      </p:sp>
      <p:pic>
        <p:nvPicPr>
          <p:cNvPr id="1026" name="Picture 2" descr="Supply chain management: Supply chain solutions, consulting and services">
            <a:extLst>
              <a:ext uri="{FF2B5EF4-FFF2-40B4-BE49-F238E27FC236}">
                <a16:creationId xmlns:a16="http://schemas.microsoft.com/office/drawing/2014/main" id="{55914B6C-89ED-4B9E-95FB-70498C40A37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83166" y="5116060"/>
            <a:ext cx="1888230" cy="699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mpact of IoT in agriculture - Smart Farming | MAVOCO - IoT  Connectivity Management &amp; Subscription Billing">
            <a:extLst>
              <a:ext uri="{FF2B5EF4-FFF2-40B4-BE49-F238E27FC236}">
                <a16:creationId xmlns:a16="http://schemas.microsoft.com/office/drawing/2014/main" id="{B532DC0F-DA58-4B1D-BCB6-80E309E7027C}"/>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460" t="1460" r="-1" b="65775"/>
          <a:stretch/>
        </p:blipFill>
        <p:spPr bwMode="auto">
          <a:xfrm>
            <a:off x="5970360" y="5312937"/>
            <a:ext cx="1979112" cy="510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eat's Journey from Farm to Table | How Food Goes Field To Fork | EatWheat">
            <a:extLst>
              <a:ext uri="{FF2B5EF4-FFF2-40B4-BE49-F238E27FC236}">
                <a16:creationId xmlns:a16="http://schemas.microsoft.com/office/drawing/2014/main" id="{7D9C7672-BE8C-4D42-89BB-EA8D702025FA}"/>
              </a:ext>
            </a:extLst>
          </p:cNvPr>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01640" y="5360394"/>
            <a:ext cx="1331842" cy="5000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ead Making Process - A Guide for the bread maker - Food Crumbles">
            <a:extLst>
              <a:ext uri="{FF2B5EF4-FFF2-40B4-BE49-F238E27FC236}">
                <a16:creationId xmlns:a16="http://schemas.microsoft.com/office/drawing/2014/main" id="{97812F20-56C1-4299-819D-00D6B501948F}"/>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V="1">
            <a:off x="9929891" y="5360394"/>
            <a:ext cx="1344682" cy="427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E5B9A9-AABF-4722-B099-CC1FE6BFF232}"/>
              </a:ext>
            </a:extLst>
          </p:cNvPr>
          <p:cNvSpPr txBox="1"/>
          <p:nvPr/>
        </p:nvSpPr>
        <p:spPr>
          <a:xfrm>
            <a:off x="4181679" y="5816939"/>
            <a:ext cx="1391480" cy="646331"/>
          </a:xfrm>
          <a:prstGeom prst="rect">
            <a:avLst/>
          </a:prstGeom>
          <a:noFill/>
        </p:spPr>
        <p:txBody>
          <a:bodyPr wrap="square" rtlCol="0">
            <a:spAutoFit/>
          </a:bodyPr>
          <a:lstStyle/>
          <a:p>
            <a:pPr algn="ctr"/>
            <a:r>
              <a:rPr lang="en-US" dirty="0"/>
              <a:t>Crop Input Supply Chain</a:t>
            </a:r>
          </a:p>
        </p:txBody>
      </p:sp>
      <p:sp>
        <p:nvSpPr>
          <p:cNvPr id="13" name="TextBox 12">
            <a:extLst>
              <a:ext uri="{FF2B5EF4-FFF2-40B4-BE49-F238E27FC236}">
                <a16:creationId xmlns:a16="http://schemas.microsoft.com/office/drawing/2014/main" id="{E353EEE3-17EE-4A66-980C-87DD316F6E4A}"/>
              </a:ext>
            </a:extLst>
          </p:cNvPr>
          <p:cNvSpPr txBox="1"/>
          <p:nvPr/>
        </p:nvSpPr>
        <p:spPr>
          <a:xfrm>
            <a:off x="5930402" y="5955438"/>
            <a:ext cx="1726096" cy="369332"/>
          </a:xfrm>
          <a:prstGeom prst="rect">
            <a:avLst/>
          </a:prstGeom>
          <a:noFill/>
        </p:spPr>
        <p:txBody>
          <a:bodyPr wrap="square" rtlCol="0">
            <a:spAutoFit/>
          </a:bodyPr>
          <a:lstStyle/>
          <a:p>
            <a:r>
              <a:rPr lang="en-US" dirty="0"/>
              <a:t>Field Operations</a:t>
            </a:r>
          </a:p>
        </p:txBody>
      </p:sp>
      <p:sp>
        <p:nvSpPr>
          <p:cNvPr id="14" name="TextBox 13">
            <a:extLst>
              <a:ext uri="{FF2B5EF4-FFF2-40B4-BE49-F238E27FC236}">
                <a16:creationId xmlns:a16="http://schemas.microsoft.com/office/drawing/2014/main" id="{107C2F59-EAE8-4332-A823-BB9499F33369}"/>
              </a:ext>
            </a:extLst>
          </p:cNvPr>
          <p:cNvSpPr txBox="1"/>
          <p:nvPr/>
        </p:nvSpPr>
        <p:spPr>
          <a:xfrm>
            <a:off x="8219033" y="5955438"/>
            <a:ext cx="1391480" cy="369332"/>
          </a:xfrm>
          <a:prstGeom prst="rect">
            <a:avLst/>
          </a:prstGeom>
          <a:noFill/>
        </p:spPr>
        <p:txBody>
          <a:bodyPr wrap="square" rtlCol="0">
            <a:spAutoFit/>
          </a:bodyPr>
          <a:lstStyle/>
          <a:p>
            <a:r>
              <a:rPr lang="en-US" dirty="0"/>
              <a:t>Transport</a:t>
            </a:r>
          </a:p>
        </p:txBody>
      </p:sp>
      <p:sp>
        <p:nvSpPr>
          <p:cNvPr id="15" name="TextBox 14">
            <a:extLst>
              <a:ext uri="{FF2B5EF4-FFF2-40B4-BE49-F238E27FC236}">
                <a16:creationId xmlns:a16="http://schemas.microsoft.com/office/drawing/2014/main" id="{E0938A1A-1C48-4671-A4D6-8BB5187607FC}"/>
              </a:ext>
            </a:extLst>
          </p:cNvPr>
          <p:cNvSpPr txBox="1"/>
          <p:nvPr/>
        </p:nvSpPr>
        <p:spPr>
          <a:xfrm>
            <a:off x="9996880" y="5955438"/>
            <a:ext cx="1391480" cy="369332"/>
          </a:xfrm>
          <a:prstGeom prst="rect">
            <a:avLst/>
          </a:prstGeom>
          <a:noFill/>
        </p:spPr>
        <p:txBody>
          <a:bodyPr wrap="square" rtlCol="0">
            <a:spAutoFit/>
          </a:bodyPr>
          <a:lstStyle/>
          <a:p>
            <a:r>
              <a:rPr lang="en-US" dirty="0"/>
              <a:t>Processing</a:t>
            </a:r>
          </a:p>
        </p:txBody>
      </p:sp>
      <p:sp>
        <p:nvSpPr>
          <p:cNvPr id="9" name="TextBox 8">
            <a:extLst>
              <a:ext uri="{FF2B5EF4-FFF2-40B4-BE49-F238E27FC236}">
                <a16:creationId xmlns:a16="http://schemas.microsoft.com/office/drawing/2014/main" id="{3B215179-CA25-418E-9DB3-FC548DFB3FDE}"/>
              </a:ext>
            </a:extLst>
          </p:cNvPr>
          <p:cNvSpPr txBox="1"/>
          <p:nvPr/>
        </p:nvSpPr>
        <p:spPr>
          <a:xfrm>
            <a:off x="634075" y="5230991"/>
            <a:ext cx="2702467"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Data requirements</a:t>
            </a:r>
          </a:p>
          <a:p>
            <a:pPr marL="285750" indent="-285750">
              <a:buFont typeface="Arial" panose="020B0604020202020204" pitchFamily="34" charset="0"/>
              <a:buChar char="•"/>
            </a:pPr>
            <a:r>
              <a:rPr lang="en-US" sz="1400" dirty="0"/>
              <a:t>Define data standards</a:t>
            </a:r>
          </a:p>
          <a:p>
            <a:pPr marL="285750" indent="-285750">
              <a:buFont typeface="Arial" panose="020B0604020202020204" pitchFamily="34" charset="0"/>
              <a:buChar char="•"/>
            </a:pPr>
            <a:r>
              <a:rPr lang="en-US" sz="1400" dirty="0"/>
              <a:t>Collection process/workflow</a:t>
            </a:r>
          </a:p>
          <a:p>
            <a:pPr marL="285750" indent="-285750">
              <a:buFont typeface="Arial" panose="020B0604020202020204" pitchFamily="34" charset="0"/>
              <a:buChar char="•"/>
            </a:pPr>
            <a:r>
              <a:rPr lang="en-US" sz="1400" dirty="0"/>
              <a:t>In-process CTE </a:t>
            </a:r>
          </a:p>
        </p:txBody>
      </p:sp>
      <p:sp>
        <p:nvSpPr>
          <p:cNvPr id="17" name="TextBox 16">
            <a:extLst>
              <a:ext uri="{FF2B5EF4-FFF2-40B4-BE49-F238E27FC236}">
                <a16:creationId xmlns:a16="http://schemas.microsoft.com/office/drawing/2014/main" id="{DAB3BC2F-AF66-4982-933A-F4E3B6BB924F}"/>
              </a:ext>
            </a:extLst>
          </p:cNvPr>
          <p:cNvSpPr txBox="1"/>
          <p:nvPr/>
        </p:nvSpPr>
        <p:spPr>
          <a:xfrm>
            <a:off x="659522" y="3744402"/>
            <a:ext cx="303983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Repository requirements</a:t>
            </a:r>
          </a:p>
          <a:p>
            <a:pPr marL="285750" indent="-285750">
              <a:buFont typeface="Arial" panose="020B0604020202020204" pitchFamily="34" charset="0"/>
              <a:buChar char="•"/>
            </a:pPr>
            <a:r>
              <a:rPr lang="en-US" sz="1400" dirty="0"/>
              <a:t>Metadata standards</a:t>
            </a:r>
          </a:p>
          <a:p>
            <a:pPr marL="285750" indent="-285750">
              <a:buFont typeface="Arial" panose="020B0604020202020204" pitchFamily="34" charset="0"/>
              <a:buChar char="•"/>
            </a:pPr>
            <a:r>
              <a:rPr lang="en-US" sz="1400" dirty="0"/>
              <a:t>CTE interoperability standards &amp; guidelines</a:t>
            </a:r>
          </a:p>
          <a:p>
            <a:pPr marL="285750" indent="-285750">
              <a:buFont typeface="Arial" panose="020B0604020202020204" pitchFamily="34" charset="0"/>
              <a:buChar char="•"/>
            </a:pPr>
            <a:endParaRPr lang="en-US" sz="1400" dirty="0"/>
          </a:p>
        </p:txBody>
      </p:sp>
      <p:sp>
        <p:nvSpPr>
          <p:cNvPr id="10" name="TextBox 9">
            <a:extLst>
              <a:ext uri="{FF2B5EF4-FFF2-40B4-BE49-F238E27FC236}">
                <a16:creationId xmlns:a16="http://schemas.microsoft.com/office/drawing/2014/main" id="{AE600BBA-A959-49F4-9A7B-7D1D1E2856EA}"/>
              </a:ext>
            </a:extLst>
          </p:cNvPr>
          <p:cNvSpPr txBox="1"/>
          <p:nvPr/>
        </p:nvSpPr>
        <p:spPr>
          <a:xfrm>
            <a:off x="4499810" y="6322088"/>
            <a:ext cx="1136823" cy="523220"/>
          </a:xfrm>
          <a:prstGeom prst="rect">
            <a:avLst/>
          </a:prstGeom>
          <a:noFill/>
        </p:spPr>
        <p:txBody>
          <a:bodyPr wrap="square" rtlCol="0">
            <a:spAutoFit/>
          </a:bodyPr>
          <a:lstStyle/>
          <a:p>
            <a:pPr algn="ctr"/>
            <a:r>
              <a:rPr lang="en-US" sz="1400" dirty="0" err="1">
                <a:solidFill>
                  <a:schemeClr val="bg1"/>
                </a:solidFill>
              </a:rPr>
              <a:t>OAGi</a:t>
            </a:r>
            <a:r>
              <a:rPr lang="en-US" sz="1400" dirty="0">
                <a:solidFill>
                  <a:schemeClr val="bg1"/>
                </a:solidFill>
              </a:rPr>
              <a:t>, X12, UN/EDIFACT</a:t>
            </a:r>
          </a:p>
        </p:txBody>
      </p:sp>
      <p:sp>
        <p:nvSpPr>
          <p:cNvPr id="19" name="TextBox 18">
            <a:extLst>
              <a:ext uri="{FF2B5EF4-FFF2-40B4-BE49-F238E27FC236}">
                <a16:creationId xmlns:a16="http://schemas.microsoft.com/office/drawing/2014/main" id="{7CEB3EFC-9F79-40B8-807E-A7E3B6FF7DF2}"/>
              </a:ext>
            </a:extLst>
          </p:cNvPr>
          <p:cNvSpPr txBox="1"/>
          <p:nvPr/>
        </p:nvSpPr>
        <p:spPr>
          <a:xfrm>
            <a:off x="6162432" y="6322088"/>
            <a:ext cx="1494066" cy="307777"/>
          </a:xfrm>
          <a:prstGeom prst="rect">
            <a:avLst/>
          </a:prstGeom>
          <a:noFill/>
        </p:spPr>
        <p:txBody>
          <a:bodyPr wrap="square" rtlCol="0">
            <a:spAutoFit/>
          </a:bodyPr>
          <a:lstStyle/>
          <a:p>
            <a:r>
              <a:rPr lang="en-US" sz="1400" dirty="0">
                <a:solidFill>
                  <a:schemeClr val="bg1"/>
                </a:solidFill>
              </a:rPr>
              <a:t>ISO11783, SPADE</a:t>
            </a:r>
          </a:p>
        </p:txBody>
      </p:sp>
      <p:sp>
        <p:nvSpPr>
          <p:cNvPr id="20" name="TextBox 19">
            <a:extLst>
              <a:ext uri="{FF2B5EF4-FFF2-40B4-BE49-F238E27FC236}">
                <a16:creationId xmlns:a16="http://schemas.microsoft.com/office/drawing/2014/main" id="{5AD0C51A-CE9F-4957-ABF1-A36270641E15}"/>
              </a:ext>
            </a:extLst>
          </p:cNvPr>
          <p:cNvSpPr txBox="1"/>
          <p:nvPr/>
        </p:nvSpPr>
        <p:spPr>
          <a:xfrm>
            <a:off x="8030588" y="6296921"/>
            <a:ext cx="1726096" cy="523220"/>
          </a:xfrm>
          <a:prstGeom prst="rect">
            <a:avLst/>
          </a:prstGeom>
          <a:noFill/>
        </p:spPr>
        <p:txBody>
          <a:bodyPr wrap="square" rtlCol="0">
            <a:spAutoFit/>
          </a:bodyPr>
          <a:lstStyle/>
          <a:p>
            <a:pPr algn="ctr"/>
            <a:r>
              <a:rPr lang="en-US" sz="1400" dirty="0">
                <a:solidFill>
                  <a:schemeClr val="bg1"/>
                </a:solidFill>
              </a:rPr>
              <a:t>ISO 11783, </a:t>
            </a:r>
            <a:r>
              <a:rPr lang="en-US" sz="1400" dirty="0" err="1">
                <a:solidFill>
                  <a:schemeClr val="bg1"/>
                </a:solidFill>
              </a:rPr>
              <a:t>AgXML</a:t>
            </a:r>
            <a:r>
              <a:rPr lang="en-US" sz="1400" dirty="0">
                <a:solidFill>
                  <a:schemeClr val="bg1"/>
                </a:solidFill>
              </a:rPr>
              <a:t>, </a:t>
            </a:r>
            <a:r>
              <a:rPr lang="en-US" sz="1400" dirty="0" err="1">
                <a:solidFill>
                  <a:schemeClr val="bg1"/>
                </a:solidFill>
              </a:rPr>
              <a:t>OAGi</a:t>
            </a:r>
            <a:r>
              <a:rPr lang="en-US" sz="1400" dirty="0">
                <a:solidFill>
                  <a:schemeClr val="bg1"/>
                </a:solidFill>
              </a:rPr>
              <a:t>…</a:t>
            </a:r>
          </a:p>
        </p:txBody>
      </p:sp>
      <p:sp>
        <p:nvSpPr>
          <p:cNvPr id="21" name="TextBox 20">
            <a:extLst>
              <a:ext uri="{FF2B5EF4-FFF2-40B4-BE49-F238E27FC236}">
                <a16:creationId xmlns:a16="http://schemas.microsoft.com/office/drawing/2014/main" id="{1399CDE1-769E-4DB5-91AB-5B5DD4E3B885}"/>
              </a:ext>
            </a:extLst>
          </p:cNvPr>
          <p:cNvSpPr txBox="1"/>
          <p:nvPr/>
        </p:nvSpPr>
        <p:spPr>
          <a:xfrm>
            <a:off x="10282803" y="6322088"/>
            <a:ext cx="1136823" cy="307777"/>
          </a:xfrm>
          <a:prstGeom prst="rect">
            <a:avLst/>
          </a:prstGeom>
          <a:noFill/>
        </p:spPr>
        <p:txBody>
          <a:bodyPr wrap="square" rtlCol="0">
            <a:spAutoFit/>
          </a:bodyPr>
          <a:lstStyle/>
          <a:p>
            <a:r>
              <a:rPr lang="en-US" sz="1400" dirty="0" err="1">
                <a:solidFill>
                  <a:schemeClr val="bg1"/>
                </a:solidFill>
              </a:rPr>
              <a:t>OAGi</a:t>
            </a:r>
            <a:r>
              <a:rPr lang="en-US" sz="1400" dirty="0">
                <a:solidFill>
                  <a:schemeClr val="bg1"/>
                </a:solidFill>
              </a:rPr>
              <a:t> …</a:t>
            </a:r>
          </a:p>
        </p:txBody>
      </p:sp>
      <p:sp>
        <p:nvSpPr>
          <p:cNvPr id="12" name="Arrow: Curved Right 11">
            <a:extLst>
              <a:ext uri="{FF2B5EF4-FFF2-40B4-BE49-F238E27FC236}">
                <a16:creationId xmlns:a16="http://schemas.microsoft.com/office/drawing/2014/main" id="{12005437-5D4E-406D-BD3A-238A201FC6EE}"/>
              </a:ext>
            </a:extLst>
          </p:cNvPr>
          <p:cNvSpPr/>
          <p:nvPr/>
        </p:nvSpPr>
        <p:spPr>
          <a:xfrm>
            <a:off x="8205" y="4299376"/>
            <a:ext cx="298174" cy="17818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0A1058C1-DD50-4C10-B3BE-A9BED6B3DF11}"/>
              </a:ext>
            </a:extLst>
          </p:cNvPr>
          <p:cNvSpPr txBox="1"/>
          <p:nvPr/>
        </p:nvSpPr>
        <p:spPr>
          <a:xfrm>
            <a:off x="708036" y="2172889"/>
            <a:ext cx="303983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RDF Models</a:t>
            </a:r>
          </a:p>
          <a:p>
            <a:pPr marL="285750" indent="-285750">
              <a:buFont typeface="Arial" panose="020B0604020202020204" pitchFamily="34" charset="0"/>
              <a:buChar char="•"/>
            </a:pPr>
            <a:r>
              <a:rPr lang="en-US" sz="1400" dirty="0"/>
              <a:t>Sematic standards</a:t>
            </a:r>
          </a:p>
          <a:p>
            <a:pPr marL="285750" indent="-285750">
              <a:buFont typeface="Arial" panose="020B0604020202020204" pitchFamily="34" charset="0"/>
              <a:buChar char="•"/>
            </a:pPr>
            <a:r>
              <a:rPr lang="en-US" sz="1400" dirty="0"/>
              <a:t>Controlled vocabularies</a:t>
            </a:r>
          </a:p>
          <a:p>
            <a:pPr marL="285750" indent="-285750">
              <a:buFont typeface="Arial" panose="020B0604020202020204" pitchFamily="34" charset="0"/>
              <a:buChar char="•"/>
            </a:pPr>
            <a:r>
              <a:rPr lang="en-US" sz="1400" dirty="0"/>
              <a:t>CTE interoperability standards</a:t>
            </a:r>
          </a:p>
          <a:p>
            <a:pPr marL="285750" indent="-285750">
              <a:buFont typeface="Arial" panose="020B0604020202020204" pitchFamily="34" charset="0"/>
              <a:buChar char="•"/>
            </a:pPr>
            <a:endParaRPr lang="en-US" sz="1400" dirty="0"/>
          </a:p>
        </p:txBody>
      </p:sp>
      <p:sp>
        <p:nvSpPr>
          <p:cNvPr id="25" name="Arrow: Curved Right 24">
            <a:extLst>
              <a:ext uri="{FF2B5EF4-FFF2-40B4-BE49-F238E27FC236}">
                <a16:creationId xmlns:a16="http://schemas.microsoft.com/office/drawing/2014/main" id="{DB8D836E-8B52-4119-824A-48AA7C656468}"/>
              </a:ext>
            </a:extLst>
          </p:cNvPr>
          <p:cNvSpPr/>
          <p:nvPr/>
        </p:nvSpPr>
        <p:spPr>
          <a:xfrm>
            <a:off x="67468" y="3245618"/>
            <a:ext cx="298174" cy="10992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3D388AFB-A6FB-499A-89A3-74B8D620CF1D}"/>
              </a:ext>
            </a:extLst>
          </p:cNvPr>
          <p:cNvSpPr txBox="1"/>
          <p:nvPr/>
        </p:nvSpPr>
        <p:spPr>
          <a:xfrm>
            <a:off x="7414715" y="3478166"/>
            <a:ext cx="2095130" cy="400110"/>
          </a:xfrm>
          <a:prstGeom prst="rect">
            <a:avLst/>
          </a:prstGeom>
          <a:noFill/>
        </p:spPr>
        <p:txBody>
          <a:bodyPr wrap="square" rtlCol="0">
            <a:spAutoFit/>
          </a:bodyPr>
          <a:lstStyle/>
          <a:p>
            <a:r>
              <a:rPr lang="en-US" sz="2000" dirty="0">
                <a:solidFill>
                  <a:schemeClr val="bg1"/>
                </a:solidFill>
              </a:rPr>
              <a:t>WG09</a:t>
            </a:r>
          </a:p>
        </p:txBody>
      </p:sp>
      <p:sp>
        <p:nvSpPr>
          <p:cNvPr id="27" name="TextBox 26">
            <a:extLst>
              <a:ext uri="{FF2B5EF4-FFF2-40B4-BE49-F238E27FC236}">
                <a16:creationId xmlns:a16="http://schemas.microsoft.com/office/drawing/2014/main" id="{8A25D2C8-6AF4-4F12-A87A-608AD0578E15}"/>
              </a:ext>
            </a:extLst>
          </p:cNvPr>
          <p:cNvSpPr txBox="1"/>
          <p:nvPr/>
        </p:nvSpPr>
        <p:spPr>
          <a:xfrm>
            <a:off x="5605048" y="1792847"/>
            <a:ext cx="4677755" cy="400110"/>
          </a:xfrm>
          <a:prstGeom prst="rect">
            <a:avLst/>
          </a:prstGeom>
          <a:noFill/>
        </p:spPr>
        <p:txBody>
          <a:bodyPr wrap="square" rtlCol="0">
            <a:spAutoFit/>
          </a:bodyPr>
          <a:lstStyle/>
          <a:p>
            <a:r>
              <a:rPr lang="en-US" sz="2000" dirty="0">
                <a:solidFill>
                  <a:schemeClr val="bg1"/>
                </a:solidFill>
              </a:rPr>
              <a:t>NIST/K-State, T-State, AgGateway : ATLAS?</a:t>
            </a:r>
          </a:p>
        </p:txBody>
      </p:sp>
      <p:grpSp>
        <p:nvGrpSpPr>
          <p:cNvPr id="23" name="Group 22">
            <a:extLst>
              <a:ext uri="{FF2B5EF4-FFF2-40B4-BE49-F238E27FC236}">
                <a16:creationId xmlns:a16="http://schemas.microsoft.com/office/drawing/2014/main" id="{3E6CD072-DA1E-46C4-A102-359793B6224F}"/>
              </a:ext>
            </a:extLst>
          </p:cNvPr>
          <p:cNvGrpSpPr/>
          <p:nvPr/>
        </p:nvGrpSpPr>
        <p:grpSpPr>
          <a:xfrm>
            <a:off x="4400565" y="4279380"/>
            <a:ext cx="704114" cy="547900"/>
            <a:chOff x="4400565" y="4222124"/>
            <a:chExt cx="704114" cy="547900"/>
          </a:xfrm>
          <a:solidFill>
            <a:schemeClr val="accent1">
              <a:lumMod val="40000"/>
              <a:lumOff val="60000"/>
            </a:schemeClr>
          </a:solidFill>
        </p:grpSpPr>
        <p:sp>
          <p:nvSpPr>
            <p:cNvPr id="18" name="Flowchart: Magnetic Disk 17">
              <a:extLst>
                <a:ext uri="{FF2B5EF4-FFF2-40B4-BE49-F238E27FC236}">
                  <a16:creationId xmlns:a16="http://schemas.microsoft.com/office/drawing/2014/main" id="{6441CA99-A9BA-4F36-8A6E-F92AA57B13E3}"/>
                </a:ext>
              </a:extLst>
            </p:cNvPr>
            <p:cNvSpPr/>
            <p:nvPr/>
          </p:nvSpPr>
          <p:spPr>
            <a:xfrm>
              <a:off x="4400565" y="4550725"/>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1</a:t>
              </a:r>
            </a:p>
          </p:txBody>
        </p:sp>
        <p:sp>
          <p:nvSpPr>
            <p:cNvPr id="45" name="Flowchart: Magnetic Disk 44">
              <a:extLst>
                <a:ext uri="{FF2B5EF4-FFF2-40B4-BE49-F238E27FC236}">
                  <a16:creationId xmlns:a16="http://schemas.microsoft.com/office/drawing/2014/main" id="{43955513-66F5-491E-BE66-3349A16A194B}"/>
                </a:ext>
              </a:extLst>
            </p:cNvPr>
            <p:cNvSpPr/>
            <p:nvPr/>
          </p:nvSpPr>
          <p:spPr>
            <a:xfrm>
              <a:off x="4400800" y="4382230"/>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2</a:t>
              </a:r>
            </a:p>
          </p:txBody>
        </p:sp>
        <p:sp>
          <p:nvSpPr>
            <p:cNvPr id="46" name="Flowchart: Magnetic Disk 45">
              <a:extLst>
                <a:ext uri="{FF2B5EF4-FFF2-40B4-BE49-F238E27FC236}">
                  <a16:creationId xmlns:a16="http://schemas.microsoft.com/office/drawing/2014/main" id="{25930D9F-A6FF-4A35-9CCC-DC82550127AF}"/>
                </a:ext>
              </a:extLst>
            </p:cNvPr>
            <p:cNvSpPr/>
            <p:nvPr/>
          </p:nvSpPr>
          <p:spPr>
            <a:xfrm>
              <a:off x="4404502" y="4222124"/>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3</a:t>
              </a:r>
            </a:p>
          </p:txBody>
        </p:sp>
      </p:grpSp>
      <p:sp>
        <p:nvSpPr>
          <p:cNvPr id="47" name="Flowchart: Magnetic Disk 46">
            <a:extLst>
              <a:ext uri="{FF2B5EF4-FFF2-40B4-BE49-F238E27FC236}">
                <a16:creationId xmlns:a16="http://schemas.microsoft.com/office/drawing/2014/main" id="{549D0096-1FA6-46AC-80F2-A0FE1E039F01}"/>
              </a:ext>
            </a:extLst>
          </p:cNvPr>
          <p:cNvSpPr/>
          <p:nvPr/>
        </p:nvSpPr>
        <p:spPr>
          <a:xfrm>
            <a:off x="4409189" y="4038697"/>
            <a:ext cx="700177" cy="219299"/>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metadata</a:t>
            </a:r>
          </a:p>
        </p:txBody>
      </p:sp>
      <p:grpSp>
        <p:nvGrpSpPr>
          <p:cNvPr id="49" name="Group 48">
            <a:extLst>
              <a:ext uri="{FF2B5EF4-FFF2-40B4-BE49-F238E27FC236}">
                <a16:creationId xmlns:a16="http://schemas.microsoft.com/office/drawing/2014/main" id="{953A6BD9-57D4-4B51-A477-C4FC04E6014C}"/>
              </a:ext>
            </a:extLst>
          </p:cNvPr>
          <p:cNvGrpSpPr/>
          <p:nvPr/>
        </p:nvGrpSpPr>
        <p:grpSpPr>
          <a:xfrm>
            <a:off x="6316508" y="4271520"/>
            <a:ext cx="704114" cy="547900"/>
            <a:chOff x="4400565" y="4222124"/>
            <a:chExt cx="704114" cy="547900"/>
          </a:xfrm>
          <a:solidFill>
            <a:schemeClr val="accent4">
              <a:lumMod val="60000"/>
              <a:lumOff val="40000"/>
            </a:schemeClr>
          </a:solidFill>
        </p:grpSpPr>
        <p:sp>
          <p:nvSpPr>
            <p:cNvPr id="50" name="Flowchart: Magnetic Disk 49">
              <a:extLst>
                <a:ext uri="{FF2B5EF4-FFF2-40B4-BE49-F238E27FC236}">
                  <a16:creationId xmlns:a16="http://schemas.microsoft.com/office/drawing/2014/main" id="{49F4A440-874C-47DC-888E-B67773861516}"/>
                </a:ext>
              </a:extLst>
            </p:cNvPr>
            <p:cNvSpPr/>
            <p:nvPr/>
          </p:nvSpPr>
          <p:spPr>
            <a:xfrm>
              <a:off x="4400565" y="4550725"/>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1</a:t>
              </a:r>
            </a:p>
          </p:txBody>
        </p:sp>
        <p:sp>
          <p:nvSpPr>
            <p:cNvPr id="51" name="Flowchart: Magnetic Disk 50">
              <a:extLst>
                <a:ext uri="{FF2B5EF4-FFF2-40B4-BE49-F238E27FC236}">
                  <a16:creationId xmlns:a16="http://schemas.microsoft.com/office/drawing/2014/main" id="{FA14E612-C493-4A29-A47B-57C778BF3908}"/>
                </a:ext>
              </a:extLst>
            </p:cNvPr>
            <p:cNvSpPr/>
            <p:nvPr/>
          </p:nvSpPr>
          <p:spPr>
            <a:xfrm>
              <a:off x="4400800" y="4382230"/>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2</a:t>
              </a:r>
            </a:p>
          </p:txBody>
        </p:sp>
        <p:sp>
          <p:nvSpPr>
            <p:cNvPr id="52" name="Flowchart: Magnetic Disk 51">
              <a:extLst>
                <a:ext uri="{FF2B5EF4-FFF2-40B4-BE49-F238E27FC236}">
                  <a16:creationId xmlns:a16="http://schemas.microsoft.com/office/drawing/2014/main" id="{2DC6D197-1552-4642-AB7F-936561F1AD18}"/>
                </a:ext>
              </a:extLst>
            </p:cNvPr>
            <p:cNvSpPr/>
            <p:nvPr/>
          </p:nvSpPr>
          <p:spPr>
            <a:xfrm>
              <a:off x="4404502" y="4222124"/>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3</a:t>
              </a:r>
            </a:p>
          </p:txBody>
        </p:sp>
      </p:grpSp>
      <p:sp>
        <p:nvSpPr>
          <p:cNvPr id="53" name="Flowchart: Magnetic Disk 52">
            <a:extLst>
              <a:ext uri="{FF2B5EF4-FFF2-40B4-BE49-F238E27FC236}">
                <a16:creationId xmlns:a16="http://schemas.microsoft.com/office/drawing/2014/main" id="{0AD6B3C9-678D-4D2F-99E9-A65538868220}"/>
              </a:ext>
            </a:extLst>
          </p:cNvPr>
          <p:cNvSpPr/>
          <p:nvPr/>
        </p:nvSpPr>
        <p:spPr>
          <a:xfrm>
            <a:off x="6325132" y="4038697"/>
            <a:ext cx="700177" cy="219299"/>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metadata</a:t>
            </a:r>
          </a:p>
        </p:txBody>
      </p:sp>
      <p:grpSp>
        <p:nvGrpSpPr>
          <p:cNvPr id="54" name="Group 53">
            <a:extLst>
              <a:ext uri="{FF2B5EF4-FFF2-40B4-BE49-F238E27FC236}">
                <a16:creationId xmlns:a16="http://schemas.microsoft.com/office/drawing/2014/main" id="{F04D0BDC-301F-4F4B-9804-3E6C40370D03}"/>
              </a:ext>
            </a:extLst>
          </p:cNvPr>
          <p:cNvGrpSpPr/>
          <p:nvPr/>
        </p:nvGrpSpPr>
        <p:grpSpPr>
          <a:xfrm>
            <a:off x="8374148" y="4260150"/>
            <a:ext cx="704114" cy="547900"/>
            <a:chOff x="4400565" y="4222124"/>
            <a:chExt cx="704114" cy="547900"/>
          </a:xfrm>
          <a:solidFill>
            <a:srgbClr val="00B050"/>
          </a:solidFill>
        </p:grpSpPr>
        <p:sp>
          <p:nvSpPr>
            <p:cNvPr id="55" name="Flowchart: Magnetic Disk 54">
              <a:extLst>
                <a:ext uri="{FF2B5EF4-FFF2-40B4-BE49-F238E27FC236}">
                  <a16:creationId xmlns:a16="http://schemas.microsoft.com/office/drawing/2014/main" id="{1540A4E2-AEC3-4F36-92AA-D81AE58201B5}"/>
                </a:ext>
              </a:extLst>
            </p:cNvPr>
            <p:cNvSpPr/>
            <p:nvPr/>
          </p:nvSpPr>
          <p:spPr>
            <a:xfrm>
              <a:off x="4400565" y="4550725"/>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1</a:t>
              </a:r>
            </a:p>
          </p:txBody>
        </p:sp>
        <p:sp>
          <p:nvSpPr>
            <p:cNvPr id="56" name="Flowchart: Magnetic Disk 55">
              <a:extLst>
                <a:ext uri="{FF2B5EF4-FFF2-40B4-BE49-F238E27FC236}">
                  <a16:creationId xmlns:a16="http://schemas.microsoft.com/office/drawing/2014/main" id="{567AAC60-775D-4383-A140-549CDAEFA226}"/>
                </a:ext>
              </a:extLst>
            </p:cNvPr>
            <p:cNvSpPr/>
            <p:nvPr/>
          </p:nvSpPr>
          <p:spPr>
            <a:xfrm>
              <a:off x="4400800" y="4382230"/>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2</a:t>
              </a:r>
            </a:p>
          </p:txBody>
        </p:sp>
        <p:sp>
          <p:nvSpPr>
            <p:cNvPr id="57" name="Flowchart: Magnetic Disk 56">
              <a:extLst>
                <a:ext uri="{FF2B5EF4-FFF2-40B4-BE49-F238E27FC236}">
                  <a16:creationId xmlns:a16="http://schemas.microsoft.com/office/drawing/2014/main" id="{3E906DA7-118A-41C2-AE06-496204DEAD2B}"/>
                </a:ext>
              </a:extLst>
            </p:cNvPr>
            <p:cNvSpPr/>
            <p:nvPr/>
          </p:nvSpPr>
          <p:spPr>
            <a:xfrm>
              <a:off x="4404502" y="4222124"/>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3</a:t>
              </a:r>
            </a:p>
          </p:txBody>
        </p:sp>
      </p:grpSp>
      <p:sp>
        <p:nvSpPr>
          <p:cNvPr id="58" name="Flowchart: Magnetic Disk 57">
            <a:extLst>
              <a:ext uri="{FF2B5EF4-FFF2-40B4-BE49-F238E27FC236}">
                <a16:creationId xmlns:a16="http://schemas.microsoft.com/office/drawing/2014/main" id="{75AA2A11-6C14-4AC4-9D3D-A411E4661DCE}"/>
              </a:ext>
            </a:extLst>
          </p:cNvPr>
          <p:cNvSpPr/>
          <p:nvPr/>
        </p:nvSpPr>
        <p:spPr>
          <a:xfrm>
            <a:off x="8382772" y="4038697"/>
            <a:ext cx="700177" cy="219299"/>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metadata</a:t>
            </a:r>
          </a:p>
        </p:txBody>
      </p:sp>
      <p:grpSp>
        <p:nvGrpSpPr>
          <p:cNvPr id="59" name="Group 58">
            <a:extLst>
              <a:ext uri="{FF2B5EF4-FFF2-40B4-BE49-F238E27FC236}">
                <a16:creationId xmlns:a16="http://schemas.microsoft.com/office/drawing/2014/main" id="{F9AA5934-C837-4D98-BBC7-0F05B64B5AFA}"/>
              </a:ext>
            </a:extLst>
          </p:cNvPr>
          <p:cNvGrpSpPr/>
          <p:nvPr/>
        </p:nvGrpSpPr>
        <p:grpSpPr>
          <a:xfrm>
            <a:off x="10170947" y="4289498"/>
            <a:ext cx="704114" cy="547900"/>
            <a:chOff x="4400565" y="4222124"/>
            <a:chExt cx="704114" cy="547900"/>
          </a:xfrm>
          <a:solidFill>
            <a:srgbClr val="7030A0"/>
          </a:solidFill>
        </p:grpSpPr>
        <p:sp>
          <p:nvSpPr>
            <p:cNvPr id="60" name="Flowchart: Magnetic Disk 59">
              <a:extLst>
                <a:ext uri="{FF2B5EF4-FFF2-40B4-BE49-F238E27FC236}">
                  <a16:creationId xmlns:a16="http://schemas.microsoft.com/office/drawing/2014/main" id="{FA7711CA-73E4-4943-9AC5-6887FE18E0AD}"/>
                </a:ext>
              </a:extLst>
            </p:cNvPr>
            <p:cNvSpPr/>
            <p:nvPr/>
          </p:nvSpPr>
          <p:spPr>
            <a:xfrm>
              <a:off x="4400565" y="4550725"/>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1</a:t>
              </a:r>
            </a:p>
          </p:txBody>
        </p:sp>
        <p:sp>
          <p:nvSpPr>
            <p:cNvPr id="61" name="Flowchart: Magnetic Disk 60">
              <a:extLst>
                <a:ext uri="{FF2B5EF4-FFF2-40B4-BE49-F238E27FC236}">
                  <a16:creationId xmlns:a16="http://schemas.microsoft.com/office/drawing/2014/main" id="{82724880-C888-4BEE-901F-86830ADE48CC}"/>
                </a:ext>
              </a:extLst>
            </p:cNvPr>
            <p:cNvSpPr/>
            <p:nvPr/>
          </p:nvSpPr>
          <p:spPr>
            <a:xfrm>
              <a:off x="4400800" y="4382230"/>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2</a:t>
              </a:r>
            </a:p>
          </p:txBody>
        </p:sp>
        <p:sp>
          <p:nvSpPr>
            <p:cNvPr id="62" name="Flowchart: Magnetic Disk 61">
              <a:extLst>
                <a:ext uri="{FF2B5EF4-FFF2-40B4-BE49-F238E27FC236}">
                  <a16:creationId xmlns:a16="http://schemas.microsoft.com/office/drawing/2014/main" id="{109CDF39-567E-4B54-902C-66BA95D5159E}"/>
                </a:ext>
              </a:extLst>
            </p:cNvPr>
            <p:cNvSpPr/>
            <p:nvPr/>
          </p:nvSpPr>
          <p:spPr>
            <a:xfrm>
              <a:off x="4404502" y="4222124"/>
              <a:ext cx="700177" cy="21929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Layer 3</a:t>
              </a:r>
            </a:p>
          </p:txBody>
        </p:sp>
      </p:grpSp>
      <p:sp>
        <p:nvSpPr>
          <p:cNvPr id="63" name="Flowchart: Magnetic Disk 62">
            <a:extLst>
              <a:ext uri="{FF2B5EF4-FFF2-40B4-BE49-F238E27FC236}">
                <a16:creationId xmlns:a16="http://schemas.microsoft.com/office/drawing/2014/main" id="{8794AC6E-5A9A-41D6-8F2F-9D6B766A7F77}"/>
              </a:ext>
            </a:extLst>
          </p:cNvPr>
          <p:cNvSpPr/>
          <p:nvPr/>
        </p:nvSpPr>
        <p:spPr>
          <a:xfrm>
            <a:off x="10179571" y="4038697"/>
            <a:ext cx="700177" cy="219299"/>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metadata</a:t>
            </a:r>
          </a:p>
        </p:txBody>
      </p:sp>
      <p:sp>
        <p:nvSpPr>
          <p:cNvPr id="26" name="AutoShape 12" descr="RDF Data Visualization">
            <a:extLst>
              <a:ext uri="{FF2B5EF4-FFF2-40B4-BE49-F238E27FC236}">
                <a16:creationId xmlns:a16="http://schemas.microsoft.com/office/drawing/2014/main" id="{E961DD94-FB53-4E24-B469-4546A68DD936}"/>
              </a:ext>
            </a:extLst>
          </p:cNvPr>
          <p:cNvSpPr>
            <a:spLocks noChangeAspect="1" noChangeArrowheads="1"/>
          </p:cNvSpPr>
          <p:nvPr/>
        </p:nvSpPr>
        <p:spPr bwMode="auto">
          <a:xfrm>
            <a:off x="5943600" y="29925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14" descr="RDF Data Visualization">
            <a:extLst>
              <a:ext uri="{FF2B5EF4-FFF2-40B4-BE49-F238E27FC236}">
                <a16:creationId xmlns:a16="http://schemas.microsoft.com/office/drawing/2014/main" id="{2025EED5-6985-4DF5-884D-C43A8CB3D657}"/>
              </a:ext>
            </a:extLst>
          </p:cNvPr>
          <p:cNvSpPr>
            <a:spLocks noChangeAspect="1" noChangeArrowheads="1"/>
          </p:cNvSpPr>
          <p:nvPr/>
        </p:nvSpPr>
        <p:spPr bwMode="auto">
          <a:xfrm>
            <a:off x="6096000" y="31449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a:extLst>
              <a:ext uri="{FF2B5EF4-FFF2-40B4-BE49-F238E27FC236}">
                <a16:creationId xmlns:a16="http://schemas.microsoft.com/office/drawing/2014/main" id="{54D6E025-A600-4D2B-A7AE-360AB55D104C}"/>
              </a:ext>
            </a:extLst>
          </p:cNvPr>
          <p:cNvPicPr>
            <a:picLocks noChangeAspect="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573159" y="2153008"/>
            <a:ext cx="4955024" cy="836931"/>
          </a:xfrm>
          <a:prstGeom prst="rect">
            <a:avLst/>
          </a:prstGeom>
        </p:spPr>
      </p:pic>
      <p:sp>
        <p:nvSpPr>
          <p:cNvPr id="2" name="Rectangle 1">
            <a:extLst>
              <a:ext uri="{FF2B5EF4-FFF2-40B4-BE49-F238E27FC236}">
                <a16:creationId xmlns:a16="http://schemas.microsoft.com/office/drawing/2014/main" id="{62A1C814-1575-44F3-A8CB-091A0EDA1846}"/>
              </a:ext>
            </a:extLst>
          </p:cNvPr>
          <p:cNvSpPr/>
          <p:nvPr/>
        </p:nvSpPr>
        <p:spPr>
          <a:xfrm>
            <a:off x="4409189" y="3823606"/>
            <a:ext cx="6470559" cy="2800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Semantic Interoperability Layer </a:t>
            </a:r>
          </a:p>
        </p:txBody>
      </p:sp>
      <p:sp>
        <p:nvSpPr>
          <p:cNvPr id="3" name="Arrow: Down 2">
            <a:extLst>
              <a:ext uri="{FF2B5EF4-FFF2-40B4-BE49-F238E27FC236}">
                <a16:creationId xmlns:a16="http://schemas.microsoft.com/office/drawing/2014/main" id="{CBF9BBC7-AC39-493A-82B4-4291775FF4AF}"/>
              </a:ext>
            </a:extLst>
          </p:cNvPr>
          <p:cNvSpPr/>
          <p:nvPr/>
        </p:nvSpPr>
        <p:spPr>
          <a:xfrm rot="10800000">
            <a:off x="4634144" y="4841914"/>
            <a:ext cx="228224" cy="279470"/>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Down 63">
            <a:extLst>
              <a:ext uri="{FF2B5EF4-FFF2-40B4-BE49-F238E27FC236}">
                <a16:creationId xmlns:a16="http://schemas.microsoft.com/office/drawing/2014/main" id="{EB5FD257-F654-4B4E-8266-4A3CCC5A8D94}"/>
              </a:ext>
            </a:extLst>
          </p:cNvPr>
          <p:cNvSpPr/>
          <p:nvPr/>
        </p:nvSpPr>
        <p:spPr>
          <a:xfrm rot="10800000">
            <a:off x="6539387" y="4850541"/>
            <a:ext cx="228224" cy="27947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Down 64">
            <a:extLst>
              <a:ext uri="{FF2B5EF4-FFF2-40B4-BE49-F238E27FC236}">
                <a16:creationId xmlns:a16="http://schemas.microsoft.com/office/drawing/2014/main" id="{7DC70FAE-AB1A-44F0-922A-0F1D9601690D}"/>
              </a:ext>
            </a:extLst>
          </p:cNvPr>
          <p:cNvSpPr/>
          <p:nvPr/>
        </p:nvSpPr>
        <p:spPr>
          <a:xfrm rot="10800000">
            <a:off x="8653449" y="4824767"/>
            <a:ext cx="228224" cy="27947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Down 65">
            <a:extLst>
              <a:ext uri="{FF2B5EF4-FFF2-40B4-BE49-F238E27FC236}">
                <a16:creationId xmlns:a16="http://schemas.microsoft.com/office/drawing/2014/main" id="{F40C04DC-1CE6-44DE-874D-EF34B061E61D}"/>
              </a:ext>
            </a:extLst>
          </p:cNvPr>
          <p:cNvSpPr/>
          <p:nvPr/>
        </p:nvSpPr>
        <p:spPr>
          <a:xfrm rot="10800000">
            <a:off x="10421989" y="4841914"/>
            <a:ext cx="228224" cy="27947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210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E3A8B2-84D3-49A8-8E03-921EE22FAEA7}" type="slidenum">
              <a:rPr lang="en-US" kern="0"/>
              <a:pPr>
                <a:defRPr/>
              </a:pPr>
              <a:t>31</a:t>
            </a:fld>
            <a:endParaRPr lang="en-US" kern="0" dirty="0"/>
          </a:p>
        </p:txBody>
      </p:sp>
      <p:sp>
        <p:nvSpPr>
          <p:cNvPr id="2" name="Title 1"/>
          <p:cNvSpPr>
            <a:spLocks noGrp="1"/>
          </p:cNvSpPr>
          <p:nvPr>
            <p:ph type="title"/>
          </p:nvPr>
        </p:nvSpPr>
        <p:spPr/>
        <p:txBody>
          <a:bodyPr/>
          <a:lstStyle/>
          <a:p>
            <a:r>
              <a:rPr lang="en-US" dirty="0"/>
              <a:t>Traceability Building Blocks</a:t>
            </a:r>
          </a:p>
        </p:txBody>
      </p:sp>
      <p:sp>
        <p:nvSpPr>
          <p:cNvPr id="5" name="Rectangle 4"/>
          <p:cNvSpPr/>
          <p:nvPr/>
        </p:nvSpPr>
        <p:spPr>
          <a:xfrm>
            <a:off x="2152652" y="1396998"/>
            <a:ext cx="3729037" cy="2514392"/>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Opportunity for</a:t>
            </a:r>
          </a:p>
          <a:p>
            <a:r>
              <a:rPr lang="en-US" dirty="0"/>
              <a:t>Innovation</a:t>
            </a:r>
          </a:p>
        </p:txBody>
      </p:sp>
      <p:sp>
        <p:nvSpPr>
          <p:cNvPr id="6" name="Rectangle 5"/>
          <p:cNvSpPr/>
          <p:nvPr/>
        </p:nvSpPr>
        <p:spPr>
          <a:xfrm>
            <a:off x="2152650" y="3943350"/>
            <a:ext cx="4756150" cy="237110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Standards</a:t>
            </a:r>
          </a:p>
          <a:p>
            <a:r>
              <a:rPr lang="en-US" dirty="0"/>
              <a:t>Community</a:t>
            </a:r>
          </a:p>
          <a:p>
            <a:r>
              <a:rPr lang="en-US" dirty="0"/>
              <a:t>Work</a:t>
            </a:r>
          </a:p>
        </p:txBody>
      </p:sp>
      <p:sp>
        <p:nvSpPr>
          <p:cNvPr id="7" name="Slide Number Placeholder 2"/>
          <p:cNvSpPr txBox="1">
            <a:spLocks/>
          </p:cNvSpPr>
          <p:nvPr/>
        </p:nvSpPr>
        <p:spPr>
          <a:xfrm>
            <a:off x="8219231" y="6314458"/>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F15CFC-A1FF-46B8-8541-E9C5B72AF8D8}" type="slidenum">
              <a:rPr lang="en-US"/>
              <a:pPr/>
              <a:t>31</a:t>
            </a:fld>
            <a:endParaRPr lang="en-US"/>
          </a:p>
        </p:txBody>
      </p:sp>
      <p:graphicFrame>
        <p:nvGraphicFramePr>
          <p:cNvPr id="8" name="Diagram 7"/>
          <p:cNvGraphicFramePr/>
          <p:nvPr>
            <p:extLst>
              <p:ext uri="{D42A27DB-BD31-4B8C-83A1-F6EECF244321}">
                <p14:modId xmlns:p14="http://schemas.microsoft.com/office/powerpoint/2010/main" val="3144694062"/>
              </p:ext>
            </p:extLst>
          </p:nvPr>
        </p:nvGraphicFramePr>
        <p:xfrm>
          <a:off x="3538539" y="1397000"/>
          <a:ext cx="6882721" cy="4917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2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5A7DD6F-E4BC-4290-9712-A8B04C35198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D956182-0F48-414D-8262-54A6E70A2A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752ECA84-EB05-4CFE-A5E9-8F5E7A29699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5685242-8F9B-42F8-ACD4-3927876D95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61217F0C-7292-4D93-8FB7-F7B224FFC5B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C67EFD46-CAAD-403F-8791-7E93B5519DA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Graphic spid="8" grpId="0">
        <p:bldSub>
          <a:bldDgm bld="one" rev="1"/>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FEBEF-E2EF-B909-CC9E-1546F86C0743}"/>
              </a:ext>
            </a:extLst>
          </p:cNvPr>
          <p:cNvSpPr>
            <a:spLocks noGrp="1"/>
          </p:cNvSpPr>
          <p:nvPr>
            <p:ph type="sldNum" sz="quarter" idx="10"/>
          </p:nvPr>
        </p:nvSpPr>
        <p:spPr/>
        <p:txBody>
          <a:bodyPr/>
          <a:lstStyle/>
          <a:p>
            <a:pPr>
              <a:defRPr/>
            </a:pPr>
            <a:fld id="{C18FA308-9C43-F14C-808E-88574315D24A}" type="slidenum">
              <a:rPr lang="en-US" smtClean="0"/>
              <a:pPr>
                <a:defRPr/>
              </a:pPr>
              <a:t>4</a:t>
            </a:fld>
            <a:endParaRPr lang="en-US" dirty="0"/>
          </a:p>
        </p:txBody>
      </p:sp>
      <p:sp>
        <p:nvSpPr>
          <p:cNvPr id="3" name="Title 1">
            <a:extLst>
              <a:ext uri="{FF2B5EF4-FFF2-40B4-BE49-F238E27FC236}">
                <a16:creationId xmlns:a16="http://schemas.microsoft.com/office/drawing/2014/main" id="{364AD5A3-DC59-618F-5422-A96974495BC0}"/>
              </a:ext>
            </a:extLst>
          </p:cNvPr>
          <p:cNvSpPr>
            <a:spLocks noGrp="1"/>
          </p:cNvSpPr>
          <p:nvPr/>
        </p:nvSpPr>
        <p:spPr>
          <a:xfrm>
            <a:off x="8626247" y="4249993"/>
            <a:ext cx="3758675" cy="1973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16 Traceable Resource Units</a:t>
            </a:r>
          </a:p>
        </p:txBody>
      </p:sp>
      <p:pic>
        <p:nvPicPr>
          <p:cNvPr id="4" name="Content Placeholder 4" descr="A green tractor in a field&#10;&#10;Description automatically generated">
            <a:extLst>
              <a:ext uri="{FF2B5EF4-FFF2-40B4-BE49-F238E27FC236}">
                <a16:creationId xmlns:a16="http://schemas.microsoft.com/office/drawing/2014/main" id="{637A6BA2-A5C7-D4C8-512A-E145C1F19D75}"/>
              </a:ext>
            </a:extLst>
          </p:cNvPr>
          <p:cNvPicPr>
            <a:picLocks noGrp="1" noChangeAspect="1"/>
          </p:cNvPicPr>
          <p:nvPr/>
        </p:nvPicPr>
        <p:blipFill>
          <a:blip r:embed="rId2">
            <a:extLst>
              <a:ext uri="{28A0092B-C50C-407E-A947-70E740481C1C}">
                <a14:useLocalDpi xmlns:a14="http://schemas.microsoft.com/office/drawing/2010/main"/>
              </a:ext>
            </a:extLst>
          </a:blip>
          <a:stretch>
            <a:fillRect/>
          </a:stretch>
        </p:blipFill>
        <p:spPr>
          <a:xfrm>
            <a:off x="172505" y="331608"/>
            <a:ext cx="7640232" cy="6194783"/>
          </a:xfrm>
          <a:prstGeom prst="rect">
            <a:avLst/>
          </a:prstGeom>
        </p:spPr>
      </p:pic>
      <p:cxnSp>
        <p:nvCxnSpPr>
          <p:cNvPr id="5" name="Straight Arrow Connector 4">
            <a:extLst>
              <a:ext uri="{FF2B5EF4-FFF2-40B4-BE49-F238E27FC236}">
                <a16:creationId xmlns:a16="http://schemas.microsoft.com/office/drawing/2014/main" id="{6E0C4F30-98C9-EA2D-3527-E91E60DFF5EC}"/>
              </a:ext>
            </a:extLst>
          </p:cNvPr>
          <p:cNvCxnSpPr>
            <a:cxnSpLocks/>
          </p:cNvCxnSpPr>
          <p:nvPr/>
        </p:nvCxnSpPr>
        <p:spPr>
          <a:xfrm flipH="1" flipV="1">
            <a:off x="7638763" y="3332884"/>
            <a:ext cx="1122504" cy="110906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195A6DAC-2957-062B-9829-5788DA0498DC}"/>
              </a:ext>
            </a:extLst>
          </p:cNvPr>
          <p:cNvCxnSpPr>
            <a:cxnSpLocks/>
          </p:cNvCxnSpPr>
          <p:nvPr/>
        </p:nvCxnSpPr>
        <p:spPr>
          <a:xfrm flipH="1" flipV="1">
            <a:off x="7456485" y="3406322"/>
            <a:ext cx="1245821" cy="10878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FDDE89E6-513E-57F6-D0CD-5267F5F2D3D2}"/>
              </a:ext>
            </a:extLst>
          </p:cNvPr>
          <p:cNvCxnSpPr>
            <a:cxnSpLocks/>
          </p:cNvCxnSpPr>
          <p:nvPr/>
        </p:nvCxnSpPr>
        <p:spPr>
          <a:xfrm flipH="1" flipV="1">
            <a:off x="7254013" y="3426666"/>
            <a:ext cx="1410632" cy="11504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CFF14DDE-9AAA-94BC-51A6-B0105734570B}"/>
              </a:ext>
            </a:extLst>
          </p:cNvPr>
          <p:cNvCxnSpPr>
            <a:cxnSpLocks/>
          </p:cNvCxnSpPr>
          <p:nvPr/>
        </p:nvCxnSpPr>
        <p:spPr>
          <a:xfrm flipH="1" flipV="1">
            <a:off x="1640392" y="4127703"/>
            <a:ext cx="7104961" cy="176796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65697490-42F2-7A24-A05C-EC64957E06B7}"/>
              </a:ext>
            </a:extLst>
          </p:cNvPr>
          <p:cNvCxnSpPr>
            <a:cxnSpLocks/>
          </p:cNvCxnSpPr>
          <p:nvPr/>
        </p:nvCxnSpPr>
        <p:spPr>
          <a:xfrm flipH="1" flipV="1">
            <a:off x="3574092" y="3887419"/>
            <a:ext cx="5052155" cy="144681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4C290E4F-1BDE-BC62-3866-2DF2446E3F96}"/>
              </a:ext>
            </a:extLst>
          </p:cNvPr>
          <p:cNvCxnSpPr>
            <a:cxnSpLocks/>
          </p:cNvCxnSpPr>
          <p:nvPr/>
        </p:nvCxnSpPr>
        <p:spPr>
          <a:xfrm flipH="1" flipV="1">
            <a:off x="2987817" y="4087876"/>
            <a:ext cx="5706532" cy="154712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3481542C-55F0-6BBE-70FF-BEF1EAF9B52F}"/>
              </a:ext>
            </a:extLst>
          </p:cNvPr>
          <p:cNvCxnSpPr>
            <a:cxnSpLocks/>
          </p:cNvCxnSpPr>
          <p:nvPr/>
        </p:nvCxnSpPr>
        <p:spPr>
          <a:xfrm flipH="1" flipV="1">
            <a:off x="4426000" y="3796094"/>
            <a:ext cx="4200247" cy="130473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9BF93F82-A059-56D0-F8B2-B56674065083}"/>
              </a:ext>
            </a:extLst>
          </p:cNvPr>
          <p:cNvCxnSpPr>
            <a:cxnSpLocks/>
          </p:cNvCxnSpPr>
          <p:nvPr/>
        </p:nvCxnSpPr>
        <p:spPr>
          <a:xfrm flipH="1" flipV="1">
            <a:off x="5143239" y="3660065"/>
            <a:ext cx="3483008" cy="13516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8AC4669C-ECD5-0BF7-5959-E71A913F14CD}"/>
              </a:ext>
            </a:extLst>
          </p:cNvPr>
          <p:cNvCxnSpPr>
            <a:cxnSpLocks/>
          </p:cNvCxnSpPr>
          <p:nvPr/>
        </p:nvCxnSpPr>
        <p:spPr>
          <a:xfrm flipH="1" flipV="1">
            <a:off x="5661471" y="3633239"/>
            <a:ext cx="2964776" cy="1228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2D16667F-E718-B41A-73B0-99E01131BB2A}"/>
              </a:ext>
            </a:extLst>
          </p:cNvPr>
          <p:cNvCxnSpPr>
            <a:cxnSpLocks/>
          </p:cNvCxnSpPr>
          <p:nvPr/>
        </p:nvCxnSpPr>
        <p:spPr>
          <a:xfrm flipH="1" flipV="1">
            <a:off x="6982333" y="3494941"/>
            <a:ext cx="1643914" cy="116098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B39079F2-2D2B-4FB0-0BE9-233D71BC7339}"/>
              </a:ext>
            </a:extLst>
          </p:cNvPr>
          <p:cNvCxnSpPr>
            <a:cxnSpLocks/>
          </p:cNvCxnSpPr>
          <p:nvPr/>
        </p:nvCxnSpPr>
        <p:spPr>
          <a:xfrm flipH="1" flipV="1">
            <a:off x="6808740" y="3584089"/>
            <a:ext cx="1817507" cy="116315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9AC39D99-50A7-9D9A-8BE9-8BCE64832E75}"/>
              </a:ext>
            </a:extLst>
          </p:cNvPr>
          <p:cNvCxnSpPr>
            <a:cxnSpLocks/>
          </p:cNvCxnSpPr>
          <p:nvPr/>
        </p:nvCxnSpPr>
        <p:spPr>
          <a:xfrm flipH="1" flipV="1">
            <a:off x="6579067" y="3591145"/>
            <a:ext cx="1950909" cy="118292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23020C33-DDD4-1A75-BF94-995B60281CA0}"/>
              </a:ext>
            </a:extLst>
          </p:cNvPr>
          <p:cNvCxnSpPr>
            <a:cxnSpLocks/>
          </p:cNvCxnSpPr>
          <p:nvPr/>
        </p:nvCxnSpPr>
        <p:spPr>
          <a:xfrm flipH="1" flipV="1">
            <a:off x="6302634" y="3606413"/>
            <a:ext cx="2227342" cy="120748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C29D27D5-DDF9-0A1F-3CE6-0070E465F625}"/>
              </a:ext>
            </a:extLst>
          </p:cNvPr>
          <p:cNvSpPr txBox="1"/>
          <p:nvPr/>
        </p:nvSpPr>
        <p:spPr>
          <a:xfrm>
            <a:off x="8529976" y="575035"/>
            <a:ext cx="3347797" cy="1754326"/>
          </a:xfrm>
          <a:prstGeom prst="rect">
            <a:avLst/>
          </a:prstGeom>
          <a:noFill/>
        </p:spPr>
        <p:txBody>
          <a:bodyPr wrap="square" rtlCol="0">
            <a:spAutoFit/>
          </a:bodyPr>
          <a:lstStyle/>
          <a:p>
            <a:r>
              <a:rPr lang="en-US"/>
              <a:t>TRU – the quantity of ‘stuff’</a:t>
            </a:r>
          </a:p>
          <a:p>
            <a:endParaRPr lang="en-US"/>
          </a:p>
          <a:p>
            <a:r>
              <a:rPr lang="en-US"/>
              <a:t>Our example relates the quantity of a ‘shipped item instance’ transferred into a ‘container’.</a:t>
            </a:r>
            <a:endParaRPr lang="en-US" dirty="0"/>
          </a:p>
        </p:txBody>
      </p:sp>
      <p:cxnSp>
        <p:nvCxnSpPr>
          <p:cNvPr id="20" name="Straight Arrow Connector 19">
            <a:extLst>
              <a:ext uri="{FF2B5EF4-FFF2-40B4-BE49-F238E27FC236}">
                <a16:creationId xmlns:a16="http://schemas.microsoft.com/office/drawing/2014/main" id="{65ED69CF-9712-43AB-7718-02C241923240}"/>
              </a:ext>
            </a:extLst>
          </p:cNvPr>
          <p:cNvCxnSpPr>
            <a:cxnSpLocks/>
          </p:cNvCxnSpPr>
          <p:nvPr/>
        </p:nvCxnSpPr>
        <p:spPr>
          <a:xfrm flipH="1" flipV="1">
            <a:off x="301658" y="4374037"/>
            <a:ext cx="8596095" cy="167402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391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40371-9216-CDD1-434D-A1C66D583797}"/>
              </a:ext>
            </a:extLst>
          </p:cNvPr>
          <p:cNvSpPr>
            <a:spLocks noGrp="1"/>
          </p:cNvSpPr>
          <p:nvPr>
            <p:ph type="title"/>
          </p:nvPr>
        </p:nvSpPr>
        <p:spPr/>
        <p:txBody>
          <a:bodyPr/>
          <a:lstStyle/>
          <a:p>
            <a:r>
              <a:rPr lang="en-US" dirty="0"/>
              <a:t>As-Planted TRU Challenges </a:t>
            </a:r>
          </a:p>
        </p:txBody>
      </p:sp>
      <p:sp>
        <p:nvSpPr>
          <p:cNvPr id="4" name="Content Placeholder 3">
            <a:extLst>
              <a:ext uri="{FF2B5EF4-FFF2-40B4-BE49-F238E27FC236}">
                <a16:creationId xmlns:a16="http://schemas.microsoft.com/office/drawing/2014/main" id="{802716B6-FCEA-B012-7D7F-2CB60DA7A53F}"/>
              </a:ext>
            </a:extLst>
          </p:cNvPr>
          <p:cNvSpPr>
            <a:spLocks noGrp="1"/>
          </p:cNvSpPr>
          <p:nvPr>
            <p:ph sz="half" idx="1"/>
          </p:nvPr>
        </p:nvSpPr>
        <p:spPr/>
        <p:txBody>
          <a:bodyPr/>
          <a:lstStyle/>
          <a:p>
            <a:r>
              <a:rPr lang="en-US" b="0" i="0" dirty="0">
                <a:effectLst/>
                <a:latin typeface="-apple-system"/>
              </a:rPr>
              <a:t>Planters with electric meters can vary rate for turn compensation.</a:t>
            </a:r>
          </a:p>
          <a:p>
            <a:pPr lvl="1"/>
            <a:r>
              <a:rPr lang="en-US" dirty="0">
                <a:latin typeface="-apple-system"/>
              </a:rPr>
              <a:t>A flat per acre rate can result in different rates per row/swath</a:t>
            </a:r>
          </a:p>
          <a:p>
            <a:r>
              <a:rPr lang="en-US" dirty="0">
                <a:latin typeface="-apple-system"/>
              </a:rPr>
              <a:t>How to capture container empty/level</a:t>
            </a:r>
          </a:p>
          <a:p>
            <a:pPr lvl="1"/>
            <a:r>
              <a:rPr lang="en-US" dirty="0">
                <a:latin typeface="-apple-system"/>
              </a:rPr>
              <a:t>Use as-applied/rate</a:t>
            </a:r>
          </a:p>
          <a:p>
            <a:pPr lvl="1"/>
            <a:r>
              <a:rPr lang="en-US" dirty="0">
                <a:latin typeface="-apple-system"/>
              </a:rPr>
              <a:t>Sensors</a:t>
            </a:r>
          </a:p>
          <a:p>
            <a:pPr lvl="1"/>
            <a:r>
              <a:rPr lang="en-US" dirty="0">
                <a:latin typeface="-apple-system"/>
              </a:rPr>
              <a:t>Manual</a:t>
            </a:r>
            <a:endParaRPr lang="en-US" dirty="0"/>
          </a:p>
        </p:txBody>
      </p:sp>
      <p:sp>
        <p:nvSpPr>
          <p:cNvPr id="2" name="Slide Number Placeholder 1">
            <a:extLst>
              <a:ext uri="{FF2B5EF4-FFF2-40B4-BE49-F238E27FC236}">
                <a16:creationId xmlns:a16="http://schemas.microsoft.com/office/drawing/2014/main" id="{32B77706-A37A-2CD6-0F6E-6D3BB4AE8D93}"/>
              </a:ext>
            </a:extLst>
          </p:cNvPr>
          <p:cNvSpPr>
            <a:spLocks noGrp="1"/>
          </p:cNvSpPr>
          <p:nvPr>
            <p:ph type="sldNum" sz="quarter" idx="10"/>
          </p:nvPr>
        </p:nvSpPr>
        <p:spPr/>
        <p:txBody>
          <a:bodyPr/>
          <a:lstStyle/>
          <a:p>
            <a:pPr>
              <a:defRPr/>
            </a:pPr>
            <a:fld id="{C18FA308-9C43-F14C-808E-88574315D24A}" type="slidenum">
              <a:rPr lang="en-US" smtClean="0"/>
              <a:pPr>
                <a:defRPr/>
              </a:pPr>
              <a:t>5</a:t>
            </a:fld>
            <a:endParaRPr lang="en-US" dirty="0"/>
          </a:p>
        </p:txBody>
      </p:sp>
      <p:sp>
        <p:nvSpPr>
          <p:cNvPr id="6" name="Content Placeholder 5">
            <a:extLst>
              <a:ext uri="{FF2B5EF4-FFF2-40B4-BE49-F238E27FC236}">
                <a16:creationId xmlns:a16="http://schemas.microsoft.com/office/drawing/2014/main" id="{864842F8-83B1-E2A3-195A-3CFDAA82E53C}"/>
              </a:ext>
            </a:extLst>
          </p:cNvPr>
          <p:cNvSpPr txBox="1">
            <a:spLocks noGrp="1"/>
          </p:cNvSpPr>
          <p:nvPr>
            <p:ph sz="half" idx="2"/>
          </p:nvPr>
        </p:nvSpPr>
        <p:spPr>
          <a:xfrm>
            <a:off x="6172200" y="1825625"/>
            <a:ext cx="5181600" cy="4351338"/>
          </a:xfrm>
          <a:prstGeom prst="rect">
            <a:avLst/>
          </a:prstGeom>
          <a:noFill/>
        </p:spPr>
        <p:txBody>
          <a:bodyPr wrap="square" rtlCol="0">
            <a:spAutoFit/>
          </a:bodyPr>
          <a:lstStyle/>
          <a:p>
            <a:r>
              <a:rPr lang="en-US" dirty="0"/>
              <a:t>Swath elements, machine configuration really impact how swath/coverage area is determined</a:t>
            </a:r>
          </a:p>
          <a:p>
            <a:pPr marL="285750" indent="-285750">
              <a:buFont typeface="Arial" panose="020B0604020202020204" pitchFamily="34" charset="0"/>
              <a:buChar char="•"/>
            </a:pPr>
            <a:r>
              <a:rPr lang="en-US" dirty="0"/>
              <a:t>Likely not real important to know VRT, other than total qty per area</a:t>
            </a:r>
          </a:p>
          <a:p>
            <a:pPr marL="285750" indent="-285750">
              <a:buFont typeface="Arial" panose="020B0604020202020204" pitchFamily="34" charset="0"/>
              <a:buChar char="•"/>
            </a:pPr>
            <a:r>
              <a:rPr lang="en-US" dirty="0"/>
              <a:t>Section control (1/2 width, per row, </a:t>
            </a:r>
            <a:r>
              <a:rPr lang="en-US" dirty="0" err="1"/>
              <a:t>etc</a:t>
            </a:r>
            <a:r>
              <a:rPr lang="en-US" dirty="0"/>
              <a:t>) impacts area of the field receiving any product</a:t>
            </a:r>
          </a:p>
        </p:txBody>
      </p:sp>
      <p:pic>
        <p:nvPicPr>
          <p:cNvPr id="8" name="Picture 7">
            <a:extLst>
              <a:ext uri="{FF2B5EF4-FFF2-40B4-BE49-F238E27FC236}">
                <a16:creationId xmlns:a16="http://schemas.microsoft.com/office/drawing/2014/main" id="{1766C20E-94AA-16BC-F7EF-FAD97C4EF204}"/>
              </a:ext>
            </a:extLst>
          </p:cNvPr>
          <p:cNvPicPr>
            <a:picLocks noChangeAspect="1"/>
          </p:cNvPicPr>
          <p:nvPr/>
        </p:nvPicPr>
        <p:blipFill>
          <a:blip r:embed="rId2"/>
          <a:stretch>
            <a:fillRect/>
          </a:stretch>
        </p:blipFill>
        <p:spPr>
          <a:xfrm>
            <a:off x="2847543" y="4813619"/>
            <a:ext cx="3172257" cy="1498281"/>
          </a:xfrm>
          <a:prstGeom prst="rect">
            <a:avLst/>
          </a:prstGeom>
        </p:spPr>
      </p:pic>
    </p:spTree>
    <p:extLst>
      <p:ext uri="{BB962C8B-B14F-4D97-AF65-F5344CB8AC3E}">
        <p14:creationId xmlns:p14="http://schemas.microsoft.com/office/powerpoint/2010/main" val="329376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41B8-B8D9-F719-D741-C2FEC26746A9}"/>
              </a:ext>
            </a:extLst>
          </p:cNvPr>
          <p:cNvSpPr>
            <a:spLocks noGrp="1"/>
          </p:cNvSpPr>
          <p:nvPr>
            <p:ph type="title"/>
          </p:nvPr>
        </p:nvSpPr>
        <p:spPr/>
        <p:txBody>
          <a:bodyPr/>
          <a:lstStyle/>
          <a:p>
            <a:r>
              <a:rPr lang="en-US"/>
              <a:t>Critical Tracking Event</a:t>
            </a:r>
          </a:p>
        </p:txBody>
      </p:sp>
      <p:sp>
        <p:nvSpPr>
          <p:cNvPr id="3" name="Content Placeholder 2">
            <a:extLst>
              <a:ext uri="{FF2B5EF4-FFF2-40B4-BE49-F238E27FC236}">
                <a16:creationId xmlns:a16="http://schemas.microsoft.com/office/drawing/2014/main" id="{58DF765F-AE90-FDC7-809D-42B8D75212CA}"/>
              </a:ext>
            </a:extLst>
          </p:cNvPr>
          <p:cNvSpPr>
            <a:spLocks noGrp="1"/>
          </p:cNvSpPr>
          <p:nvPr>
            <p:ph idx="1"/>
          </p:nvPr>
        </p:nvSpPr>
        <p:spPr>
          <a:xfrm>
            <a:off x="609600" y="1429671"/>
            <a:ext cx="10972800" cy="4525963"/>
          </a:xfrm>
        </p:spPr>
        <p:txBody>
          <a:bodyPr>
            <a:normAutofit fontScale="92500"/>
          </a:bodyPr>
          <a:lstStyle/>
          <a:p>
            <a:pPr marL="0" indent="0">
              <a:buNone/>
            </a:pPr>
            <a:r>
              <a:rPr lang="en-US" sz="2400"/>
              <a:t>An occurrence where information is captured representing history relevant to a product’s genealogy.  This includes occurrences to product or material, as well as occurrences involving equipment with which product or material came into contact.</a:t>
            </a:r>
          </a:p>
          <a:p>
            <a:pPr marL="0" indent="0">
              <a:buNone/>
            </a:pPr>
            <a:endParaRPr lang="en-US" sz="2133"/>
          </a:p>
          <a:p>
            <a:pPr marL="342900" indent="-342900"/>
            <a:r>
              <a:rPr lang="en-US" sz="2100" dirty="0"/>
              <a:t>CTEs are bounded by time, and usually by space.  CTEs often document a change in state.</a:t>
            </a:r>
            <a:endParaRPr lang="en-US" sz="2100" dirty="0">
              <a:cs typeface="Arial"/>
            </a:endParaRPr>
          </a:p>
          <a:p>
            <a:pPr marL="342900" indent="-342900"/>
            <a:r>
              <a:rPr lang="en-US" sz="2100" dirty="0">
                <a:cs typeface="Arial"/>
              </a:rPr>
              <a:t>The GS1 definition was too narrowly scoped, and needed to expand to field </a:t>
            </a:r>
            <a:r>
              <a:rPr lang="en-US" sz="2100">
                <a:cs typeface="Arial"/>
              </a:rPr>
              <a:t>operations.</a:t>
            </a:r>
            <a:endParaRPr lang="en-US" sz="2100" dirty="0">
              <a:cs typeface="Arial"/>
            </a:endParaRPr>
          </a:p>
          <a:p>
            <a:pPr marL="0" indent="0">
              <a:buNone/>
            </a:pPr>
            <a:endParaRPr lang="en-US" sz="2133"/>
          </a:p>
          <a:p>
            <a:pPr marL="0" indent="0">
              <a:buNone/>
            </a:pPr>
            <a:r>
              <a:rPr lang="en-US" sz="2100" dirty="0"/>
              <a:t>[GS1] CTEs are </a:t>
            </a:r>
            <a:r>
              <a:rPr lang="en-US" sz="2100" i="1" dirty="0">
                <a:highlight>
                  <a:srgbClr val="FFFF00"/>
                </a:highlight>
              </a:rPr>
              <a:t>activities in the supply chain</a:t>
            </a:r>
            <a:r>
              <a:rPr lang="en-US" sz="2100" i="1" dirty="0"/>
              <a:t> </a:t>
            </a:r>
            <a:r>
              <a:rPr lang="en-US" sz="2100" dirty="0"/>
              <a:t>that should be documented by the capture of key information for each event in order to accurately trace product movement up or down the supply chain. The IFT report defined CTEs as “those instances where-in product is moved between premises, is transformed, or is determined to be a point where data capture is necessary for effective tracing.”1 Typically, these events involve a product’s transformation, transportation, or depletion.</a:t>
            </a:r>
            <a:endParaRPr lang="en-US" sz="2100" dirty="0">
              <a:cs typeface="Arial"/>
            </a:endParaRPr>
          </a:p>
          <a:p>
            <a:pPr marL="0" indent="0">
              <a:buNone/>
            </a:pPr>
            <a:endParaRPr lang="en-US" sz="2133"/>
          </a:p>
        </p:txBody>
      </p:sp>
    </p:spTree>
    <p:extLst>
      <p:ext uri="{BB962C8B-B14F-4D97-AF65-F5344CB8AC3E}">
        <p14:creationId xmlns:p14="http://schemas.microsoft.com/office/powerpoint/2010/main" val="35861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4621-5DC1-51F6-FA79-089056388765}"/>
              </a:ext>
            </a:extLst>
          </p:cNvPr>
          <p:cNvSpPr>
            <a:spLocks noGrp="1"/>
          </p:cNvSpPr>
          <p:nvPr>
            <p:ph type="title"/>
          </p:nvPr>
        </p:nvSpPr>
        <p:spPr/>
        <p:txBody>
          <a:bodyPr/>
          <a:lstStyle/>
          <a:p>
            <a:r>
              <a:rPr lang="en-US"/>
              <a:t>Critical Tracking Event types</a:t>
            </a:r>
          </a:p>
        </p:txBody>
      </p:sp>
      <p:sp>
        <p:nvSpPr>
          <p:cNvPr id="3" name="Content Placeholder 2">
            <a:extLst>
              <a:ext uri="{FF2B5EF4-FFF2-40B4-BE49-F238E27FC236}">
                <a16:creationId xmlns:a16="http://schemas.microsoft.com/office/drawing/2014/main" id="{040C6929-5012-2DAA-F42A-B09F39828D51}"/>
              </a:ext>
            </a:extLst>
          </p:cNvPr>
          <p:cNvSpPr>
            <a:spLocks noGrp="1"/>
          </p:cNvSpPr>
          <p:nvPr>
            <p:ph idx="1"/>
          </p:nvPr>
        </p:nvSpPr>
        <p:spPr>
          <a:xfrm>
            <a:off x="926805" y="1577532"/>
            <a:ext cx="10515600" cy="4351338"/>
          </a:xfrm>
        </p:spPr>
        <p:txBody>
          <a:bodyPr>
            <a:normAutofit fontScale="55000" lnSpcReduction="20000"/>
          </a:bodyPr>
          <a:lstStyle/>
          <a:p>
            <a:pPr marL="228600" indent="-228600"/>
            <a:r>
              <a:rPr lang="en-US" sz="2800" dirty="0"/>
              <a:t>Transfer Event (not in GS1)</a:t>
            </a:r>
            <a:endParaRPr lang="en-US" dirty="0"/>
          </a:p>
          <a:p>
            <a:pPr lvl="1"/>
            <a:r>
              <a:rPr lang="en-US" dirty="0"/>
              <a:t>Movement of a quantity of material from source to target container; most often involves a device resource such as an auger</a:t>
            </a:r>
            <a:endParaRPr lang="en-US" dirty="0">
              <a:cs typeface="Arial"/>
            </a:endParaRPr>
          </a:p>
          <a:p>
            <a:pPr marL="228600" indent="-228600"/>
            <a:r>
              <a:rPr lang="en-US" sz="2800" dirty="0"/>
              <a:t>Transport Event</a:t>
            </a:r>
            <a:endParaRPr lang="en-US" sz="2800" dirty="0">
              <a:cs typeface="Arial"/>
            </a:endParaRPr>
          </a:p>
          <a:p>
            <a:pPr lvl="1"/>
            <a:r>
              <a:rPr lang="en-US" dirty="0"/>
              <a:t>Movement of material from one geographical location to another location</a:t>
            </a:r>
            <a:endParaRPr lang="en-US" dirty="0">
              <a:cs typeface="Arial"/>
            </a:endParaRPr>
          </a:p>
          <a:p>
            <a:pPr marL="228600" indent="-228600"/>
            <a:r>
              <a:rPr lang="en-US" sz="2800" dirty="0"/>
              <a:t>Transformation Event</a:t>
            </a:r>
            <a:endParaRPr lang="en-US" sz="2800" dirty="0">
              <a:cs typeface="Arial"/>
            </a:endParaRPr>
          </a:p>
          <a:p>
            <a:pPr marL="685800" lvl="1" indent="-228600"/>
            <a:r>
              <a:rPr lang="en-US" dirty="0"/>
              <a:t>an event where the type or one or more characteristics of a portion of material/product is changed or where the identities of inputs are changed in a way that is difficult to reverse</a:t>
            </a:r>
            <a:endParaRPr lang="en-US" dirty="0">
              <a:cs typeface="Arial"/>
            </a:endParaRPr>
          </a:p>
          <a:p>
            <a:r>
              <a:rPr lang="en-US" sz="2800" dirty="0"/>
              <a:t>Observation Event </a:t>
            </a:r>
            <a:endParaRPr lang="en-US" sz="2700" dirty="0">
              <a:cs typeface="Arial"/>
            </a:endParaRPr>
          </a:p>
          <a:p>
            <a:pPr marL="685800" lvl="1" indent="-228600"/>
            <a:r>
              <a:rPr lang="en-US" dirty="0"/>
              <a:t>an event where some measurement or other observation is noted and recorded that relates (directly or indirectly) to material or equipment</a:t>
            </a:r>
            <a:endParaRPr lang="en-US" dirty="0">
              <a:cs typeface="Arial"/>
            </a:endParaRPr>
          </a:p>
          <a:p>
            <a:pPr marL="228600" indent="-228600"/>
            <a:r>
              <a:rPr lang="en-US" sz="2800" dirty="0"/>
              <a:t>Custody Change Event</a:t>
            </a:r>
            <a:endParaRPr lang="en-US" sz="2800" dirty="0">
              <a:cs typeface="Arial"/>
            </a:endParaRPr>
          </a:p>
          <a:p>
            <a:pPr marL="685800" lvl="1" indent="-228600"/>
            <a:r>
              <a:rPr lang="en-US" dirty="0"/>
              <a:t>an event that changes the party responsible for a subject from the source custodian to the target custodian</a:t>
            </a:r>
            <a:endParaRPr lang="en-US" dirty="0">
              <a:cs typeface="Arial"/>
            </a:endParaRPr>
          </a:p>
          <a:p>
            <a:pPr marL="228600" indent="-228600"/>
            <a:r>
              <a:rPr lang="en-US" sz="2800" dirty="0"/>
              <a:t>Ownership Change Event</a:t>
            </a:r>
            <a:endParaRPr lang="en-US" sz="2800" dirty="0">
              <a:cs typeface="Arial"/>
            </a:endParaRPr>
          </a:p>
          <a:p>
            <a:pPr marL="685800" lvl="1" indent="-228600"/>
            <a:r>
              <a:rPr lang="en-US" dirty="0"/>
              <a:t>an event that changes the party with title to the subject from the source party to the target party</a:t>
            </a:r>
            <a:endParaRPr lang="en-US" dirty="0">
              <a:cs typeface="Arial"/>
            </a:endParaRPr>
          </a:p>
          <a:p>
            <a:r>
              <a:rPr lang="en-US" sz="2800" dirty="0"/>
              <a:t>Maintenance Event</a:t>
            </a:r>
            <a:r>
              <a:rPr lang="en-US" dirty="0"/>
              <a:t> </a:t>
            </a:r>
            <a:r>
              <a:rPr lang="en-US" sz="2700" dirty="0"/>
              <a:t>(not in GS1)</a:t>
            </a:r>
            <a:endParaRPr lang="en-US" sz="2800" dirty="0">
              <a:cs typeface="Arial"/>
            </a:endParaRPr>
          </a:p>
          <a:p>
            <a:pPr marL="685800" lvl="1" indent="-228600"/>
            <a:r>
              <a:rPr lang="en-US" dirty="0"/>
              <a:t>an event typically “resetting” important characteristics of a resource</a:t>
            </a:r>
            <a:endParaRPr lang="en-US" dirty="0">
              <a:cs typeface="Arial"/>
            </a:endParaRPr>
          </a:p>
          <a:p>
            <a:r>
              <a:rPr lang="en-US" dirty="0">
                <a:cs typeface="Arial"/>
              </a:rPr>
              <a:t>Identification Event </a:t>
            </a:r>
            <a:r>
              <a:rPr lang="en-US" sz="2700" dirty="0">
                <a:cs typeface="Arial"/>
              </a:rPr>
              <a:t>(not in GS1)</a:t>
            </a:r>
          </a:p>
          <a:p>
            <a:pPr lvl="1"/>
            <a:r>
              <a:rPr lang="en-US" dirty="0">
                <a:cs typeface="Arial"/>
              </a:rPr>
              <a:t>An event where a new identifier is minted and related to other identifiers from different sources (partners/platforms/agencies)</a:t>
            </a:r>
          </a:p>
        </p:txBody>
      </p:sp>
    </p:spTree>
    <p:extLst>
      <p:ext uri="{BB962C8B-B14F-4D97-AF65-F5344CB8AC3E}">
        <p14:creationId xmlns:p14="http://schemas.microsoft.com/office/powerpoint/2010/main" val="232787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14348-8F9F-07D5-8584-6B264ABF2E81}"/>
              </a:ext>
            </a:extLst>
          </p:cNvPr>
          <p:cNvSpPr>
            <a:spLocks noGrp="1"/>
          </p:cNvSpPr>
          <p:nvPr>
            <p:ph type="sldNum" sz="quarter" idx="10"/>
          </p:nvPr>
        </p:nvSpPr>
        <p:spPr/>
        <p:txBody>
          <a:bodyPr/>
          <a:lstStyle/>
          <a:p>
            <a:pPr>
              <a:defRPr/>
            </a:pPr>
            <a:fld id="{C18FA308-9C43-F14C-808E-88574315D24A}" type="slidenum">
              <a:rPr lang="en-US" smtClean="0"/>
              <a:pPr>
                <a:defRPr/>
              </a:pPr>
              <a:t>8</a:t>
            </a:fld>
            <a:endParaRPr lang="en-US" dirty="0"/>
          </a:p>
        </p:txBody>
      </p:sp>
      <p:pic>
        <p:nvPicPr>
          <p:cNvPr id="4" name="object 5">
            <a:extLst>
              <a:ext uri="{FF2B5EF4-FFF2-40B4-BE49-F238E27FC236}">
                <a16:creationId xmlns:a16="http://schemas.microsoft.com/office/drawing/2014/main" id="{9EEEE1EE-7920-8B7D-757E-B78AE9A78BF4}"/>
              </a:ext>
            </a:extLst>
          </p:cNvPr>
          <p:cNvPicPr/>
          <p:nvPr/>
        </p:nvPicPr>
        <p:blipFill>
          <a:blip r:embed="rId2" cstate="print"/>
          <a:stretch>
            <a:fillRect/>
          </a:stretch>
        </p:blipFill>
        <p:spPr>
          <a:xfrm>
            <a:off x="423176" y="1512651"/>
            <a:ext cx="6284721" cy="3832698"/>
          </a:xfrm>
          <a:prstGeom prst="rect">
            <a:avLst/>
          </a:prstGeom>
        </p:spPr>
      </p:pic>
      <p:sp>
        <p:nvSpPr>
          <p:cNvPr id="7" name="Title 1">
            <a:extLst>
              <a:ext uri="{FF2B5EF4-FFF2-40B4-BE49-F238E27FC236}">
                <a16:creationId xmlns:a16="http://schemas.microsoft.com/office/drawing/2014/main" id="{89AEC41D-1A66-A458-3C2B-AEC29664FAF6}"/>
              </a:ext>
            </a:extLst>
          </p:cNvPr>
          <p:cNvSpPr>
            <a:spLocks noGrp="1"/>
          </p:cNvSpPr>
          <p:nvPr/>
        </p:nvSpPr>
        <p:spPr>
          <a:xfrm>
            <a:off x="7217223" y="1921456"/>
            <a:ext cx="4672390" cy="25747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Critical Tracking Events</a:t>
            </a:r>
          </a:p>
          <a:p>
            <a:endParaRPr lang="en-US" dirty="0"/>
          </a:p>
          <a:p>
            <a:r>
              <a:rPr lang="en-US" dirty="0"/>
              <a:t>CTE Type = Transfer Event</a:t>
            </a:r>
          </a:p>
        </p:txBody>
      </p:sp>
    </p:spTree>
    <p:extLst>
      <p:ext uri="{BB962C8B-B14F-4D97-AF65-F5344CB8AC3E}">
        <p14:creationId xmlns:p14="http://schemas.microsoft.com/office/powerpoint/2010/main" val="40492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531424-7E8B-41FE-BD99-EB9612CCF271}"/>
              </a:ext>
            </a:extLst>
          </p:cNvPr>
          <p:cNvSpPr>
            <a:spLocks noGrp="1"/>
          </p:cNvSpPr>
          <p:nvPr>
            <p:ph type="title"/>
          </p:nvPr>
        </p:nvSpPr>
        <p:spPr/>
        <p:txBody>
          <a:bodyPr/>
          <a:lstStyle/>
          <a:p>
            <a:r>
              <a:rPr lang="en-US" dirty="0"/>
              <a:t>Modeling Critical Tracking Events</a:t>
            </a:r>
          </a:p>
        </p:txBody>
      </p:sp>
      <p:sp>
        <p:nvSpPr>
          <p:cNvPr id="5" name="Content Placeholder 4">
            <a:extLst>
              <a:ext uri="{FF2B5EF4-FFF2-40B4-BE49-F238E27FC236}">
                <a16:creationId xmlns:a16="http://schemas.microsoft.com/office/drawing/2014/main" id="{E6B65587-918F-4ED7-861F-02141085941C}"/>
              </a:ext>
            </a:extLst>
          </p:cNvPr>
          <p:cNvSpPr>
            <a:spLocks noGrp="1"/>
          </p:cNvSpPr>
          <p:nvPr>
            <p:ph idx="1"/>
          </p:nvPr>
        </p:nvSpPr>
        <p:spPr>
          <a:xfrm>
            <a:off x="609600" y="1905000"/>
            <a:ext cx="4673600" cy="4525963"/>
          </a:xfrm>
        </p:spPr>
        <p:txBody>
          <a:bodyPr>
            <a:normAutofit/>
          </a:bodyPr>
          <a:lstStyle/>
          <a:p>
            <a:r>
              <a:rPr lang="en-US" dirty="0"/>
              <a:t>Events are central</a:t>
            </a:r>
          </a:p>
          <a:p>
            <a:pPr lvl="1"/>
            <a:r>
              <a:rPr lang="en-US" dirty="0"/>
              <a:t>Yet many share similar structure</a:t>
            </a:r>
          </a:p>
          <a:p>
            <a:pPr lvl="1"/>
            <a:r>
              <a:rPr lang="en-US" dirty="0"/>
              <a:t>Connect Containers to TRUs</a:t>
            </a:r>
          </a:p>
          <a:p>
            <a:pPr lvl="1"/>
            <a:r>
              <a:rPr lang="en-US" dirty="0"/>
              <a:t>Chained events provide traceability</a:t>
            </a:r>
          </a:p>
          <a:p>
            <a:endParaRPr lang="en-US" dirty="0"/>
          </a:p>
          <a:p>
            <a:pPr lvl="1"/>
            <a:endParaRPr lang="en-US" dirty="0"/>
          </a:p>
        </p:txBody>
      </p:sp>
      <p:pic>
        <p:nvPicPr>
          <p:cNvPr id="3074" name="Picture 2">
            <a:extLst>
              <a:ext uri="{FF2B5EF4-FFF2-40B4-BE49-F238E27FC236}">
                <a16:creationId xmlns:a16="http://schemas.microsoft.com/office/drawing/2014/main" id="{8EACAB0C-E226-47C8-93E3-7658D1EDF5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1" y="1605915"/>
            <a:ext cx="6719889" cy="366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7118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TotalTime>
  <Words>1398</Words>
  <Application>Microsoft Office PowerPoint</Application>
  <PresentationFormat>Widescreen</PresentationFormat>
  <Paragraphs>278</Paragraphs>
  <Slides>31</Slides>
  <Notes>3</Notes>
  <HiddenSlides>14</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WG20 Traceability API</vt:lpstr>
      <vt:lpstr>Agenda</vt:lpstr>
      <vt:lpstr>Traceable Resource Unit</vt:lpstr>
      <vt:lpstr>PowerPoint Presentation</vt:lpstr>
      <vt:lpstr>As-Planted TRU Challenges </vt:lpstr>
      <vt:lpstr>Critical Tracking Event</vt:lpstr>
      <vt:lpstr>Critical Tracking Event types</vt:lpstr>
      <vt:lpstr>PowerPoint Presentation</vt:lpstr>
      <vt:lpstr>Modeling Critical Tracking Events</vt:lpstr>
      <vt:lpstr>Example: Transfer Event</vt:lpstr>
      <vt:lpstr>Key Data Element</vt:lpstr>
      <vt:lpstr>Container Conceptual Evolution</vt:lpstr>
      <vt:lpstr>Meeting Business Needs/Value</vt:lpstr>
      <vt:lpstr>Seeding API Sequence Diagram</vt:lpstr>
      <vt:lpstr>Open API Specification</vt:lpstr>
      <vt:lpstr>PowerPoint Presentation</vt:lpstr>
      <vt:lpstr>PowerPoint Presentation</vt:lpstr>
      <vt:lpstr>Background/Refence Slides</vt:lpstr>
      <vt:lpstr>Remember…</vt:lpstr>
      <vt:lpstr>PowerPoint Presentation</vt:lpstr>
      <vt:lpstr>Define and Address Key Use Cases</vt:lpstr>
      <vt:lpstr>Climate-SMART commodity </vt:lpstr>
      <vt:lpstr>Define Metadata that links the Data</vt:lpstr>
      <vt:lpstr>Data elements available in the test dataset </vt:lpstr>
      <vt:lpstr>Background </vt:lpstr>
      <vt:lpstr>PowerPoint Presentation</vt:lpstr>
      <vt:lpstr>Keys to Success</vt:lpstr>
      <vt:lpstr>Event chain: feed production and delivery</vt:lpstr>
      <vt:lpstr> Supply Chain / Traceability Value Chain</vt:lpstr>
      <vt:lpstr>“Supply Chain” to “Fork” Traceability</vt:lpstr>
      <vt:lpstr>Traceability Building Blocks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Ben Craker</cp:lastModifiedBy>
  <cp:revision>83</cp:revision>
  <cp:lastPrinted>2023-04-19T01:40:50Z</cp:lastPrinted>
  <dcterms:created xsi:type="dcterms:W3CDTF">2023-10-19T16:23:46Z</dcterms:created>
  <dcterms:modified xsi:type="dcterms:W3CDTF">2023-11-14T14:29:00Z</dcterms:modified>
</cp:coreProperties>
</file>