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802" r:id="rId2"/>
  </p:sldMasterIdLst>
  <p:notesMasterIdLst>
    <p:notesMasterId r:id="rId17"/>
  </p:notesMasterIdLst>
  <p:sldIdLst>
    <p:sldId id="263" r:id="rId3"/>
    <p:sldId id="264" r:id="rId4"/>
    <p:sldId id="257" r:id="rId5"/>
    <p:sldId id="258" r:id="rId6"/>
    <p:sldId id="262" r:id="rId7"/>
    <p:sldId id="274" r:id="rId8"/>
    <p:sldId id="269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F0992-5931-4124-8BF7-6427754FB29A}" v="1" dt="2023-11-13T21:31:56.7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6327"/>
  </p:normalViewPr>
  <p:slideViewPr>
    <p:cSldViewPr snapToGrid="0">
      <p:cViewPr varScale="1">
        <p:scale>
          <a:sx n="74" d="100"/>
          <a:sy n="74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Craker" userId="b342a158-d8e7-4629-9712-908c26442ea7" providerId="ADAL" clId="{68EF0992-5931-4124-8BF7-6427754FB29A}"/>
    <pc:docChg chg="custSel addSld delSld modSld">
      <pc:chgData name="Ben Craker" userId="b342a158-d8e7-4629-9712-908c26442ea7" providerId="ADAL" clId="{68EF0992-5931-4124-8BF7-6427754FB29A}" dt="2023-11-13T21:50:10.130" v="1184" actId="3064"/>
      <pc:docMkLst>
        <pc:docMk/>
      </pc:docMkLst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0" sldId="256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3942579712" sldId="257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2616828622" sldId="258"/>
        </pc:sldMkLst>
      </pc:sldChg>
      <pc:sldChg chg="modSp mod">
        <pc:chgData name="Ben Craker" userId="b342a158-d8e7-4629-9712-908c26442ea7" providerId="ADAL" clId="{68EF0992-5931-4124-8BF7-6427754FB29A}" dt="2023-11-06T16:54:59.844" v="79" actId="20577"/>
        <pc:sldMkLst>
          <pc:docMk/>
          <pc:sldMk cId="0" sldId="263"/>
        </pc:sldMkLst>
        <pc:spChg chg="mod">
          <ac:chgData name="Ben Craker" userId="b342a158-d8e7-4629-9712-908c26442ea7" providerId="ADAL" clId="{68EF0992-5931-4124-8BF7-6427754FB29A}" dt="2023-11-06T16:54:21.948" v="39" actId="20577"/>
          <ac:spMkLst>
            <pc:docMk/>
            <pc:sldMk cId="0" sldId="263"/>
            <ac:spMk id="11266" creationId="{148A67BD-B898-33BF-6962-FFD90C6F8114}"/>
          </ac:spMkLst>
        </pc:spChg>
        <pc:spChg chg="mod">
          <ac:chgData name="Ben Craker" userId="b342a158-d8e7-4629-9712-908c26442ea7" providerId="ADAL" clId="{68EF0992-5931-4124-8BF7-6427754FB29A}" dt="2023-11-06T16:54:59.844" v="79" actId="20577"/>
          <ac:spMkLst>
            <pc:docMk/>
            <pc:sldMk cId="0" sldId="263"/>
            <ac:spMk id="11267" creationId="{8BC229DB-2404-1B90-7CC4-4DF07122AB96}"/>
          </ac:spMkLst>
        </pc:spChg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2398486846" sldId="264"/>
        </pc:sldMkLst>
        <pc:spChg chg="mod">
          <ac:chgData name="Ben Craker" userId="b342a158-d8e7-4629-9712-908c26442ea7" providerId="ADAL" clId="{68EF0992-5931-4124-8BF7-6427754FB29A}" dt="2023-11-06T16:55:28.818" v="94" actId="20577"/>
          <ac:spMkLst>
            <pc:docMk/>
            <pc:sldMk cId="2398486846" sldId="264"/>
            <ac:spMk id="2" creationId="{55C4F65D-8ED1-F436-E0BD-3E00DB84440D}"/>
          </ac:spMkLst>
        </pc:spChg>
        <pc:spChg chg="mod">
          <ac:chgData name="Ben Craker" userId="b342a158-d8e7-4629-9712-908c26442ea7" providerId="ADAL" clId="{68EF0992-5931-4124-8BF7-6427754FB29A}" dt="2023-11-06T16:58:32.729" v="406" actId="20577"/>
          <ac:spMkLst>
            <pc:docMk/>
            <pc:sldMk cId="2398486846" sldId="264"/>
            <ac:spMk id="3" creationId="{26EFF180-6A99-CFEE-9662-67E78EC32C99}"/>
          </ac:spMkLst>
        </pc:spChg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2237554469" sldId="265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1424940266" sldId="266"/>
        </pc:sldMkLst>
      </pc:sldChg>
      <pc:sldChg chg="modSp mod">
        <pc:chgData name="Ben Craker" userId="b342a158-d8e7-4629-9712-908c26442ea7" providerId="ADAL" clId="{68EF0992-5931-4124-8BF7-6427754FB29A}" dt="2023-11-13T21:25:02.913" v="1027" actId="20577"/>
        <pc:sldMkLst>
          <pc:docMk/>
          <pc:sldMk cId="2749557869" sldId="267"/>
        </pc:sldMkLst>
        <pc:spChg chg="mod">
          <ac:chgData name="Ben Craker" userId="b342a158-d8e7-4629-9712-908c26442ea7" providerId="ADAL" clId="{68EF0992-5931-4124-8BF7-6427754FB29A}" dt="2023-11-13T21:25:02.913" v="1027" actId="20577"/>
          <ac:spMkLst>
            <pc:docMk/>
            <pc:sldMk cId="2749557869" sldId="267"/>
            <ac:spMk id="4" creationId="{6168BFB2-5E41-FC81-255C-5E65DF086D68}"/>
          </ac:spMkLst>
        </pc:spChg>
      </pc:sldChg>
      <pc:sldChg chg="addSp delSp modSp mod">
        <pc:chgData name="Ben Craker" userId="b342a158-d8e7-4629-9712-908c26442ea7" providerId="ADAL" clId="{68EF0992-5931-4124-8BF7-6427754FB29A}" dt="2023-11-13T21:33:30.991" v="1057" actId="14100"/>
        <pc:sldMkLst>
          <pc:docMk/>
          <pc:sldMk cId="1501874846" sldId="268"/>
        </pc:sldMkLst>
        <pc:spChg chg="del">
          <ac:chgData name="Ben Craker" userId="b342a158-d8e7-4629-9712-908c26442ea7" providerId="ADAL" clId="{68EF0992-5931-4124-8BF7-6427754FB29A}" dt="2023-11-13T21:26:27.607" v="1028" actId="22"/>
          <ac:spMkLst>
            <pc:docMk/>
            <pc:sldMk cId="1501874846" sldId="268"/>
            <ac:spMk id="4" creationId="{1286FD57-4EFC-AE64-E2F5-869A095897FA}"/>
          </ac:spMkLst>
        </pc:spChg>
        <pc:picChg chg="add mod ord">
          <ac:chgData name="Ben Craker" userId="b342a158-d8e7-4629-9712-908c26442ea7" providerId="ADAL" clId="{68EF0992-5931-4124-8BF7-6427754FB29A}" dt="2023-11-13T21:33:22.794" v="1054" actId="14100"/>
          <ac:picMkLst>
            <pc:docMk/>
            <pc:sldMk cId="1501874846" sldId="268"/>
            <ac:picMk id="7" creationId="{5388A687-CE61-EE67-3F2D-5CE6788568C5}"/>
          </ac:picMkLst>
        </pc:picChg>
        <pc:picChg chg="add del mod">
          <ac:chgData name="Ben Craker" userId="b342a158-d8e7-4629-9712-908c26442ea7" providerId="ADAL" clId="{68EF0992-5931-4124-8BF7-6427754FB29A}" dt="2023-11-13T21:32:55.399" v="1045" actId="478"/>
          <ac:picMkLst>
            <pc:docMk/>
            <pc:sldMk cId="1501874846" sldId="268"/>
            <ac:picMk id="9" creationId="{3F4F7468-E143-75B0-C2BA-E9A52568B3F0}"/>
          </ac:picMkLst>
        </pc:picChg>
        <pc:picChg chg="add mod">
          <ac:chgData name="Ben Craker" userId="b342a158-d8e7-4629-9712-908c26442ea7" providerId="ADAL" clId="{68EF0992-5931-4124-8BF7-6427754FB29A}" dt="2023-11-13T21:33:30.991" v="1057" actId="14100"/>
          <ac:picMkLst>
            <pc:docMk/>
            <pc:sldMk cId="1501874846" sldId="268"/>
            <ac:picMk id="11" creationId="{704A0B6D-ECF1-6030-D1C5-BDC93271C1D4}"/>
          </ac:picMkLst>
        </pc:picChg>
        <pc:picChg chg="add mod">
          <ac:chgData name="Ben Craker" userId="b342a158-d8e7-4629-9712-908c26442ea7" providerId="ADAL" clId="{68EF0992-5931-4124-8BF7-6427754FB29A}" dt="2023-11-13T21:33:18.377" v="1053" actId="1076"/>
          <ac:picMkLst>
            <pc:docMk/>
            <pc:sldMk cId="1501874846" sldId="268"/>
            <ac:picMk id="13" creationId="{476F1FAA-DBA4-0D79-6998-90A5082A9AA6}"/>
          </ac:picMkLst>
        </pc:picChg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3126562306" sldId="268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189900680" sldId="269"/>
        </pc:sldMkLst>
      </pc:sldChg>
      <pc:sldChg chg="modSp mod">
        <pc:chgData name="Ben Craker" userId="b342a158-d8e7-4629-9712-908c26442ea7" providerId="ADAL" clId="{68EF0992-5931-4124-8BF7-6427754FB29A}" dt="2023-11-13T21:50:10.130" v="1184" actId="3064"/>
        <pc:sldMkLst>
          <pc:docMk/>
          <pc:sldMk cId="4180020356" sldId="269"/>
        </pc:sldMkLst>
        <pc:spChg chg="mod">
          <ac:chgData name="Ben Craker" userId="b342a158-d8e7-4629-9712-908c26442ea7" providerId="ADAL" clId="{68EF0992-5931-4124-8BF7-6427754FB29A}" dt="2023-11-13T21:17:00.590" v="800" actId="20577"/>
          <ac:spMkLst>
            <pc:docMk/>
            <pc:sldMk cId="4180020356" sldId="269"/>
            <ac:spMk id="2" creationId="{27612048-D866-591C-99BA-132335C9AF1C}"/>
          </ac:spMkLst>
        </pc:spChg>
        <pc:spChg chg="mod">
          <ac:chgData name="Ben Craker" userId="b342a158-d8e7-4629-9712-908c26442ea7" providerId="ADAL" clId="{68EF0992-5931-4124-8BF7-6427754FB29A}" dt="2023-11-13T21:50:10.130" v="1184" actId="3064"/>
          <ac:spMkLst>
            <pc:docMk/>
            <pc:sldMk cId="4180020356" sldId="269"/>
            <ac:spMk id="3" creationId="{66C2A54B-B195-419B-1D8B-FA8A5DD7144F}"/>
          </ac:spMkLst>
        </pc:spChg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593431436" sldId="270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3509309882" sldId="271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1239444042" sldId="272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3698819477" sldId="273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1468591530" sldId="274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3753620856" sldId="275"/>
        </pc:sldMkLst>
      </pc:sldChg>
      <pc:sldChg chg="del">
        <pc:chgData name="Ben Craker" userId="b342a158-d8e7-4629-9712-908c26442ea7" providerId="ADAL" clId="{68EF0992-5931-4124-8BF7-6427754FB29A}" dt="2023-11-06T16:54:07.623" v="0" actId="47"/>
        <pc:sldMkLst>
          <pc:docMk/>
          <pc:sldMk cId="516439076" sldId="276"/>
        </pc:sldMkLst>
      </pc:sldChg>
    </pc:docChg>
  </pc:docChgLst>
  <pc:docChgLst>
    <pc:chgData name="Ben Craker" userId="b342a158-d8e7-4629-9712-908c26442ea7" providerId="ADAL" clId="{D5AED45F-54B1-4471-BAED-203509BF4A87}"/>
    <pc:docChg chg="undo custSel addSld delSld modSld">
      <pc:chgData name="Ben Craker" userId="b342a158-d8e7-4629-9712-908c26442ea7" providerId="ADAL" clId="{D5AED45F-54B1-4471-BAED-203509BF4A87}" dt="2023-11-10T06:23:55.042" v="1235" actId="400"/>
      <pc:docMkLst>
        <pc:docMk/>
      </pc:docMkLst>
      <pc:sldChg chg="addSp delSp modSp add mod modClrScheme chgLayout">
        <pc:chgData name="Ben Craker" userId="b342a158-d8e7-4629-9712-908c26442ea7" providerId="ADAL" clId="{D5AED45F-54B1-4471-BAED-203509BF4A87}" dt="2023-11-08T21:24:36.012" v="717" actId="27636"/>
        <pc:sldMkLst>
          <pc:docMk/>
          <pc:sldMk cId="3942579712" sldId="257"/>
        </pc:sldMkLst>
        <pc:spChg chg="add mod ord">
          <ac:chgData name="Ben Craker" userId="b342a158-d8e7-4629-9712-908c26442ea7" providerId="ADAL" clId="{D5AED45F-54B1-4471-BAED-203509BF4A87}" dt="2023-11-08T21:24:19.473" v="714"/>
          <ac:spMkLst>
            <pc:docMk/>
            <pc:sldMk cId="3942579712" sldId="257"/>
            <ac:spMk id="2" creationId="{C03E4F14-FB61-3B39-A232-1DB97D96F487}"/>
          </ac:spMkLst>
        </pc:spChg>
        <pc:spChg chg="mod ord">
          <ac:chgData name="Ben Craker" userId="b342a158-d8e7-4629-9712-908c26442ea7" providerId="ADAL" clId="{D5AED45F-54B1-4471-BAED-203509BF4A87}" dt="2023-11-08T21:24:36.012" v="717" actId="27636"/>
          <ac:spMkLst>
            <pc:docMk/>
            <pc:sldMk cId="3942579712" sldId="257"/>
            <ac:spMk id="4" creationId="{EBD445D9-1A21-A236-9346-3B492099FBAB}"/>
          </ac:spMkLst>
        </pc:spChg>
        <pc:spChg chg="del mod ord">
          <ac:chgData name="Ben Craker" userId="b342a158-d8e7-4629-9712-908c26442ea7" providerId="ADAL" clId="{D5AED45F-54B1-4471-BAED-203509BF4A87}" dt="2023-11-08T21:24:24.434" v="715" actId="478"/>
          <ac:spMkLst>
            <pc:docMk/>
            <pc:sldMk cId="3942579712" sldId="257"/>
            <ac:spMk id="5" creationId="{25895A8E-FA26-A9FF-E2D3-E8B4B19192FD}"/>
          </ac:spMkLst>
        </pc:spChg>
        <pc:picChg chg="mod ord">
          <ac:chgData name="Ben Craker" userId="b342a158-d8e7-4629-9712-908c26442ea7" providerId="ADAL" clId="{D5AED45F-54B1-4471-BAED-203509BF4A87}" dt="2023-11-08T21:24:12.924" v="712" actId="700"/>
          <ac:picMkLst>
            <pc:docMk/>
            <pc:sldMk cId="3942579712" sldId="257"/>
            <ac:picMk id="8" creationId="{F12E64B5-2031-6F68-BDE8-97256359E101}"/>
          </ac:picMkLst>
        </pc:picChg>
      </pc:sldChg>
      <pc:sldChg chg="modSp add mod modShow">
        <pc:chgData name="Ben Craker" userId="b342a158-d8e7-4629-9712-908c26442ea7" providerId="ADAL" clId="{D5AED45F-54B1-4471-BAED-203509BF4A87}" dt="2023-11-08T21:23:58.815" v="711" actId="1076"/>
        <pc:sldMkLst>
          <pc:docMk/>
          <pc:sldMk cId="2616828622" sldId="258"/>
        </pc:sldMkLst>
        <pc:picChg chg="mod">
          <ac:chgData name="Ben Craker" userId="b342a158-d8e7-4629-9712-908c26442ea7" providerId="ADAL" clId="{D5AED45F-54B1-4471-BAED-203509BF4A87}" dt="2023-11-08T21:23:58.815" v="711" actId="1076"/>
          <ac:picMkLst>
            <pc:docMk/>
            <pc:sldMk cId="2616828622" sldId="258"/>
            <ac:picMk id="158" creationId="{E0E0F6BD-EC43-7209-43E9-2A5A95C1492C}"/>
          </ac:picMkLst>
        </pc:picChg>
      </pc:sldChg>
      <pc:sldChg chg="addSp delSp modSp add mod modClrScheme chgLayout">
        <pc:chgData name="Ben Craker" userId="b342a158-d8e7-4629-9712-908c26442ea7" providerId="ADAL" clId="{D5AED45F-54B1-4471-BAED-203509BF4A87}" dt="2023-11-10T06:18:29.375" v="823" actId="14100"/>
        <pc:sldMkLst>
          <pc:docMk/>
          <pc:sldMk cId="3980690654" sldId="262"/>
        </pc:sldMkLst>
        <pc:spChg chg="add mod ord">
          <ac:chgData name="Ben Craker" userId="b342a158-d8e7-4629-9712-908c26442ea7" providerId="ADAL" clId="{D5AED45F-54B1-4471-BAED-203509BF4A87}" dt="2023-11-10T06:17:25.771" v="809" actId="14100"/>
          <ac:spMkLst>
            <pc:docMk/>
            <pc:sldMk cId="3980690654" sldId="262"/>
            <ac:spMk id="2" creationId="{9DA58923-0F97-8C7F-3B04-480BA326F54E}"/>
          </ac:spMkLst>
        </pc:spChg>
        <pc:spChg chg="mod ord">
          <ac:chgData name="Ben Craker" userId="b342a158-d8e7-4629-9712-908c26442ea7" providerId="ADAL" clId="{D5AED45F-54B1-4471-BAED-203509BF4A87}" dt="2023-11-10T06:18:21.410" v="821" actId="27636"/>
          <ac:spMkLst>
            <pc:docMk/>
            <pc:sldMk cId="3980690654" sldId="262"/>
            <ac:spMk id="5" creationId="{BB92DA72-A033-B37E-826F-E9B0414EEAC6}"/>
          </ac:spMkLst>
        </pc:spChg>
        <pc:spChg chg="del mod ord">
          <ac:chgData name="Ben Craker" userId="b342a158-d8e7-4629-9712-908c26442ea7" providerId="ADAL" clId="{D5AED45F-54B1-4471-BAED-203509BF4A87}" dt="2023-11-10T06:17:19.120" v="807" actId="478"/>
          <ac:spMkLst>
            <pc:docMk/>
            <pc:sldMk cId="3980690654" sldId="262"/>
            <ac:spMk id="6" creationId="{6F727C04-2B77-1772-9DB0-64303B696488}"/>
          </ac:spMkLst>
        </pc:spChg>
        <pc:spChg chg="mod">
          <ac:chgData name="Ben Craker" userId="b342a158-d8e7-4629-9712-908c26442ea7" providerId="ADAL" clId="{D5AED45F-54B1-4471-BAED-203509BF4A87}" dt="2023-11-10T06:18:29.375" v="823" actId="14100"/>
          <ac:spMkLst>
            <pc:docMk/>
            <pc:sldMk cId="3980690654" sldId="262"/>
            <ac:spMk id="8" creationId="{C25E1AD5-722B-EAEA-C80E-427C024F7AF1}"/>
          </ac:spMkLst>
        </pc:spChg>
        <pc:spChg chg="mod">
          <ac:chgData name="Ben Craker" userId="b342a158-d8e7-4629-9712-908c26442ea7" providerId="ADAL" clId="{D5AED45F-54B1-4471-BAED-203509BF4A87}" dt="2023-11-10T06:18:29.375" v="823" actId="14100"/>
          <ac:spMkLst>
            <pc:docMk/>
            <pc:sldMk cId="3980690654" sldId="262"/>
            <ac:spMk id="9" creationId="{DDB0B25F-BAFE-107D-FF9E-D8A777BD0D10}"/>
          </ac:spMkLst>
        </pc:spChg>
        <pc:grpChg chg="mod">
          <ac:chgData name="Ben Craker" userId="b342a158-d8e7-4629-9712-908c26442ea7" providerId="ADAL" clId="{D5AED45F-54B1-4471-BAED-203509BF4A87}" dt="2023-11-10T06:18:29.375" v="823" actId="14100"/>
          <ac:grpSpMkLst>
            <pc:docMk/>
            <pc:sldMk cId="3980690654" sldId="262"/>
            <ac:grpSpMk id="7" creationId="{D22FCC13-C358-2D01-C94A-A48B841D6182}"/>
          </ac:grpSpMkLst>
        </pc:grpChg>
      </pc:sldChg>
      <pc:sldChg chg="modSp mod">
        <pc:chgData name="Ben Craker" userId="b342a158-d8e7-4629-9712-908c26442ea7" providerId="ADAL" clId="{D5AED45F-54B1-4471-BAED-203509BF4A87}" dt="2023-11-08T21:21:52.578" v="705" actId="20577"/>
        <pc:sldMkLst>
          <pc:docMk/>
          <pc:sldMk cId="2398486846" sldId="264"/>
        </pc:sldMkLst>
        <pc:spChg chg="mod">
          <ac:chgData name="Ben Craker" userId="b342a158-d8e7-4629-9712-908c26442ea7" providerId="ADAL" clId="{D5AED45F-54B1-4471-BAED-203509BF4A87}" dt="2023-11-08T21:21:52.578" v="705" actId="20577"/>
          <ac:spMkLst>
            <pc:docMk/>
            <pc:sldMk cId="2398486846" sldId="264"/>
            <ac:spMk id="3" creationId="{26EFF180-6A99-CFEE-9662-67E78EC32C99}"/>
          </ac:spMkLst>
        </pc:spChg>
      </pc:sldChg>
      <pc:sldChg chg="addSp delSp modSp new mod modClrScheme chgLayout">
        <pc:chgData name="Ben Craker" userId="b342a158-d8e7-4629-9712-908c26442ea7" providerId="ADAL" clId="{D5AED45F-54B1-4471-BAED-203509BF4A87}" dt="2023-11-06T19:52:07.948" v="79" actId="20577"/>
        <pc:sldMkLst>
          <pc:docMk/>
          <pc:sldMk cId="2237554469" sldId="265"/>
        </pc:sldMkLst>
        <pc:spChg chg="del mod ord">
          <ac:chgData name="Ben Craker" userId="b342a158-d8e7-4629-9712-908c26442ea7" providerId="ADAL" clId="{D5AED45F-54B1-4471-BAED-203509BF4A87}" dt="2023-11-06T19:51:18.267" v="38" actId="700"/>
          <ac:spMkLst>
            <pc:docMk/>
            <pc:sldMk cId="2237554469" sldId="265"/>
            <ac:spMk id="2" creationId="{CD1921F5-8E00-AACA-B993-9E5F2F0D84DA}"/>
          </ac:spMkLst>
        </pc:spChg>
        <pc:spChg chg="del">
          <ac:chgData name="Ben Craker" userId="b342a158-d8e7-4629-9712-908c26442ea7" providerId="ADAL" clId="{D5AED45F-54B1-4471-BAED-203509BF4A87}" dt="2023-11-06T19:51:18.267" v="38" actId="700"/>
          <ac:spMkLst>
            <pc:docMk/>
            <pc:sldMk cId="2237554469" sldId="265"/>
            <ac:spMk id="3" creationId="{D38AAAA2-C810-3490-141B-9C8A9B1283F9}"/>
          </ac:spMkLst>
        </pc:spChg>
        <pc:spChg chg="mod ord">
          <ac:chgData name="Ben Craker" userId="b342a158-d8e7-4629-9712-908c26442ea7" providerId="ADAL" clId="{D5AED45F-54B1-4471-BAED-203509BF4A87}" dt="2023-11-06T19:51:18.267" v="38" actId="700"/>
          <ac:spMkLst>
            <pc:docMk/>
            <pc:sldMk cId="2237554469" sldId="265"/>
            <ac:spMk id="4" creationId="{C472CECF-067F-6706-C7C0-02D7F780FE44}"/>
          </ac:spMkLst>
        </pc:spChg>
        <pc:spChg chg="add mod ord">
          <ac:chgData name="Ben Craker" userId="b342a158-d8e7-4629-9712-908c26442ea7" providerId="ADAL" clId="{D5AED45F-54B1-4471-BAED-203509BF4A87}" dt="2023-11-06T19:52:07.948" v="79" actId="20577"/>
          <ac:spMkLst>
            <pc:docMk/>
            <pc:sldMk cId="2237554469" sldId="265"/>
            <ac:spMk id="5" creationId="{015935D0-E4B3-CE90-9580-C3D73E818C1E}"/>
          </ac:spMkLst>
        </pc:spChg>
        <pc:spChg chg="add mod">
          <ac:chgData name="Ben Craker" userId="b342a158-d8e7-4629-9712-908c26442ea7" providerId="ADAL" clId="{D5AED45F-54B1-4471-BAED-203509BF4A87}" dt="2023-11-06T19:51:19.619" v="39"/>
          <ac:spMkLst>
            <pc:docMk/>
            <pc:sldMk cId="2237554469" sldId="265"/>
            <ac:spMk id="16" creationId="{CD7C444D-062A-99C6-F412-A8BC3BCD0219}"/>
          </ac:spMkLst>
        </pc:spChg>
        <pc:spChg chg="add mod">
          <ac:chgData name="Ben Craker" userId="b342a158-d8e7-4629-9712-908c26442ea7" providerId="ADAL" clId="{D5AED45F-54B1-4471-BAED-203509BF4A87}" dt="2023-11-06T19:51:49.149" v="42" actId="207"/>
          <ac:spMkLst>
            <pc:docMk/>
            <pc:sldMk cId="2237554469" sldId="265"/>
            <ac:spMk id="22" creationId="{871C1FD5-D318-860F-3F67-A4441F1D4B01}"/>
          </ac:spMkLst>
        </pc:spChg>
        <pc:picChg chg="add mod">
          <ac:chgData name="Ben Craker" userId="b342a158-d8e7-4629-9712-908c26442ea7" providerId="ADAL" clId="{D5AED45F-54B1-4471-BAED-203509BF4A87}" dt="2023-11-06T19:51:19.619" v="39"/>
          <ac:picMkLst>
            <pc:docMk/>
            <pc:sldMk cId="2237554469" sldId="265"/>
            <ac:picMk id="6" creationId="{BD7A2C88-4BE9-0240-C7EA-B566147F83D3}"/>
          </ac:picMkLst>
        </pc:picChg>
        <pc:picChg chg="add mod">
          <ac:chgData name="Ben Craker" userId="b342a158-d8e7-4629-9712-908c26442ea7" providerId="ADAL" clId="{D5AED45F-54B1-4471-BAED-203509BF4A87}" dt="2023-11-06T19:51:19.619" v="39"/>
          <ac:picMkLst>
            <pc:docMk/>
            <pc:sldMk cId="2237554469" sldId="265"/>
            <ac:picMk id="17" creationId="{36265278-36DA-9FA7-5B48-BC62932FD750}"/>
          </ac:picMkLst>
        </pc:picChg>
        <pc:picChg chg="add mod">
          <ac:chgData name="Ben Craker" userId="b342a158-d8e7-4629-9712-908c26442ea7" providerId="ADAL" clId="{D5AED45F-54B1-4471-BAED-203509BF4A87}" dt="2023-11-06T19:51:19.619" v="39"/>
          <ac:picMkLst>
            <pc:docMk/>
            <pc:sldMk cId="2237554469" sldId="265"/>
            <ac:picMk id="18" creationId="{70391C65-BCB5-097B-97F1-BCAB16E8CA71}"/>
          </ac:picMkLst>
        </pc:picChg>
        <pc:picChg chg="add mod">
          <ac:chgData name="Ben Craker" userId="b342a158-d8e7-4629-9712-908c26442ea7" providerId="ADAL" clId="{D5AED45F-54B1-4471-BAED-203509BF4A87}" dt="2023-11-06T19:51:19.619" v="39"/>
          <ac:picMkLst>
            <pc:docMk/>
            <pc:sldMk cId="2237554469" sldId="265"/>
            <ac:picMk id="19" creationId="{78A31CC0-1F70-72AF-AC27-2B015EE9365F}"/>
          </ac:picMkLst>
        </pc:picChg>
        <pc:picChg chg="add mod">
          <ac:chgData name="Ben Craker" userId="b342a158-d8e7-4629-9712-908c26442ea7" providerId="ADAL" clId="{D5AED45F-54B1-4471-BAED-203509BF4A87}" dt="2023-11-06T19:51:19.619" v="39"/>
          <ac:picMkLst>
            <pc:docMk/>
            <pc:sldMk cId="2237554469" sldId="265"/>
            <ac:picMk id="20" creationId="{0E7BC807-53E2-4E97-C6BE-3BA7176A76E9}"/>
          </ac:picMkLst>
        </pc:picChg>
        <pc:picChg chg="add mod">
          <ac:chgData name="Ben Craker" userId="b342a158-d8e7-4629-9712-908c26442ea7" providerId="ADAL" clId="{D5AED45F-54B1-4471-BAED-203509BF4A87}" dt="2023-11-06T19:51:19.619" v="39"/>
          <ac:picMkLst>
            <pc:docMk/>
            <pc:sldMk cId="2237554469" sldId="265"/>
            <ac:picMk id="21" creationId="{CB0BCA37-BE65-7C22-B940-F63156E19ABD}"/>
          </ac:picMkLst>
        </pc:pic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7" creationId="{14770BBC-7B8B-169C-9B9A-0324494D1F36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8" creationId="{8CDDF57E-2AA8-27D2-3D33-75D14CD244F0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9" creationId="{990D9D82-A9E3-0115-AAFE-393971C182C1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10" creationId="{CD17797D-3B46-E9DE-67DA-44EFBC476140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11" creationId="{C97E46A6-D51B-6FF2-D8D3-A49C5255D726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12" creationId="{7C8D0D6F-B3C4-E421-45F0-601536EB0BFA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13" creationId="{145B4A44-92D7-3523-87F2-A306C95477BA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14" creationId="{EEA5F8ED-637A-0E11-61C0-6B905976D89A}"/>
          </ac:cxnSpMkLst>
        </pc:cxnChg>
        <pc:cxnChg chg="add mod">
          <ac:chgData name="Ben Craker" userId="b342a158-d8e7-4629-9712-908c26442ea7" providerId="ADAL" clId="{D5AED45F-54B1-4471-BAED-203509BF4A87}" dt="2023-11-06T19:51:19.619" v="39"/>
          <ac:cxnSpMkLst>
            <pc:docMk/>
            <pc:sldMk cId="2237554469" sldId="265"/>
            <ac:cxnSpMk id="15" creationId="{0A4A4BED-447D-9CBD-807E-073DE792971D}"/>
          </ac:cxnSpMkLst>
        </pc:cxnChg>
      </pc:sldChg>
      <pc:sldChg chg="addSp delSp modSp mod">
        <pc:chgData name="Ben Craker" userId="b342a158-d8e7-4629-9712-908c26442ea7" providerId="ADAL" clId="{D5AED45F-54B1-4471-BAED-203509BF4A87}" dt="2023-11-10T06:22:52.527" v="1163" actId="20577"/>
        <pc:sldMkLst>
          <pc:docMk/>
          <pc:sldMk cId="1424940266" sldId="266"/>
        </pc:sldMkLst>
        <pc:spChg chg="mod ord">
          <ac:chgData name="Ben Craker" userId="b342a158-d8e7-4629-9712-908c26442ea7" providerId="ADAL" clId="{D5AED45F-54B1-4471-BAED-203509BF4A87}" dt="2023-11-06T19:53:01.448" v="114" actId="700"/>
          <ac:spMkLst>
            <pc:docMk/>
            <pc:sldMk cId="1424940266" sldId="266"/>
            <ac:spMk id="2" creationId="{5E928BA5-5EBF-B9DF-C9AA-1765F091BEE9}"/>
          </ac:spMkLst>
        </pc:spChg>
        <pc:spChg chg="mod ord">
          <ac:chgData name="Ben Craker" userId="b342a158-d8e7-4629-9712-908c26442ea7" providerId="ADAL" clId="{D5AED45F-54B1-4471-BAED-203509BF4A87}" dt="2023-11-06T19:53:01.448" v="114" actId="700"/>
          <ac:spMkLst>
            <pc:docMk/>
            <pc:sldMk cId="1424940266" sldId="266"/>
            <ac:spMk id="3" creationId="{CE83B1F5-AA15-94D9-F801-D45E31A37FF3}"/>
          </ac:spMkLst>
        </pc:spChg>
        <pc:spChg chg="add del mod ord">
          <ac:chgData name="Ben Craker" userId="b342a158-d8e7-4629-9712-908c26442ea7" providerId="ADAL" clId="{D5AED45F-54B1-4471-BAED-203509BF4A87}" dt="2023-11-06T19:53:01.448" v="114" actId="700"/>
          <ac:spMkLst>
            <pc:docMk/>
            <pc:sldMk cId="1424940266" sldId="266"/>
            <ac:spMk id="4" creationId="{3060C49F-424B-58B7-1DAF-56A576BCC9EC}"/>
          </ac:spMkLst>
        </pc:spChg>
        <pc:spChg chg="mod">
          <ac:chgData name="Ben Craker" userId="b342a158-d8e7-4629-9712-908c26442ea7" providerId="ADAL" clId="{D5AED45F-54B1-4471-BAED-203509BF4A87}" dt="2023-11-08T21:26:50.280" v="778" actId="20577"/>
          <ac:spMkLst>
            <pc:docMk/>
            <pc:sldMk cId="1424940266" sldId="266"/>
            <ac:spMk id="5" creationId="{B449C231-8476-A4F3-37CC-1A49B075AEF1}"/>
          </ac:spMkLst>
        </pc:spChg>
        <pc:spChg chg="add del mod ord">
          <ac:chgData name="Ben Craker" userId="b342a158-d8e7-4629-9712-908c26442ea7" providerId="ADAL" clId="{D5AED45F-54B1-4471-BAED-203509BF4A87}" dt="2023-11-06T19:53:15.918" v="115"/>
          <ac:spMkLst>
            <pc:docMk/>
            <pc:sldMk cId="1424940266" sldId="266"/>
            <ac:spMk id="6" creationId="{54A481AA-55E1-E972-33A1-91D0151ACF1E}"/>
          </ac:spMkLst>
        </pc:spChg>
        <pc:spChg chg="add del mod">
          <ac:chgData name="Ben Craker" userId="b342a158-d8e7-4629-9712-908c26442ea7" providerId="ADAL" clId="{D5AED45F-54B1-4471-BAED-203509BF4A87}" dt="2023-11-08T21:18:59.829" v="671"/>
          <ac:spMkLst>
            <pc:docMk/>
            <pc:sldMk cId="1424940266" sldId="266"/>
            <ac:spMk id="6" creationId="{BE0E4294-B939-49CC-33B9-B12577E039B8}"/>
          </ac:spMkLst>
        </pc:spChg>
        <pc:graphicFrameChg chg="del">
          <ac:chgData name="Ben Craker" userId="b342a158-d8e7-4629-9712-908c26442ea7" providerId="ADAL" clId="{D5AED45F-54B1-4471-BAED-203509BF4A87}" dt="2023-11-08T21:18:57.928" v="670" actId="478"/>
          <ac:graphicFrameMkLst>
            <pc:docMk/>
            <pc:sldMk cId="1424940266" sldId="266"/>
            <ac:graphicFrameMk id="7" creationId="{2BA771E5-7794-2666-F652-AF5448403DF1}"/>
          </ac:graphicFrameMkLst>
        </pc:graphicFrameChg>
        <pc:graphicFrameChg chg="add mod modGraphic">
          <ac:chgData name="Ben Craker" userId="b342a158-d8e7-4629-9712-908c26442ea7" providerId="ADAL" clId="{D5AED45F-54B1-4471-BAED-203509BF4A87}" dt="2023-11-10T06:22:52.527" v="1163" actId="20577"/>
          <ac:graphicFrameMkLst>
            <pc:docMk/>
            <pc:sldMk cId="1424940266" sldId="266"/>
            <ac:graphicFrameMk id="8" creationId="{FF080FFF-3EAA-172C-DD0C-F11C99264F7F}"/>
          </ac:graphicFrameMkLst>
        </pc:graphicFrameChg>
      </pc:sldChg>
      <pc:sldChg chg="modSp new mod">
        <pc:chgData name="Ben Craker" userId="b342a158-d8e7-4629-9712-908c26442ea7" providerId="ADAL" clId="{D5AED45F-54B1-4471-BAED-203509BF4A87}" dt="2023-11-10T06:23:08.895" v="1165" actId="20577"/>
        <pc:sldMkLst>
          <pc:docMk/>
          <pc:sldMk cId="2749557869" sldId="267"/>
        </pc:sldMkLst>
        <pc:spChg chg="mod">
          <ac:chgData name="Ben Craker" userId="b342a158-d8e7-4629-9712-908c26442ea7" providerId="ADAL" clId="{D5AED45F-54B1-4471-BAED-203509BF4A87}" dt="2023-11-06T19:54:33.623" v="154" actId="20577"/>
          <ac:spMkLst>
            <pc:docMk/>
            <pc:sldMk cId="2749557869" sldId="267"/>
            <ac:spMk id="2" creationId="{E0FE19DC-F27F-2529-9C36-B3FFB7828123}"/>
          </ac:spMkLst>
        </pc:spChg>
        <pc:spChg chg="mod">
          <ac:chgData name="Ben Craker" userId="b342a158-d8e7-4629-9712-908c26442ea7" providerId="ADAL" clId="{D5AED45F-54B1-4471-BAED-203509BF4A87}" dt="2023-11-06T19:54:56.476" v="198" actId="20577"/>
          <ac:spMkLst>
            <pc:docMk/>
            <pc:sldMk cId="2749557869" sldId="267"/>
            <ac:spMk id="3" creationId="{EE7D3F71-62B6-4AAB-7810-858F2C451664}"/>
          </ac:spMkLst>
        </pc:spChg>
        <pc:spChg chg="mod">
          <ac:chgData name="Ben Craker" userId="b342a158-d8e7-4629-9712-908c26442ea7" providerId="ADAL" clId="{D5AED45F-54B1-4471-BAED-203509BF4A87}" dt="2023-11-10T06:23:08.895" v="1165" actId="20577"/>
          <ac:spMkLst>
            <pc:docMk/>
            <pc:sldMk cId="2749557869" sldId="267"/>
            <ac:spMk id="4" creationId="{6168BFB2-5E41-FC81-255C-5E65DF086D68}"/>
          </ac:spMkLst>
        </pc:spChg>
      </pc:sldChg>
      <pc:sldChg chg="modSp new mod">
        <pc:chgData name="Ben Craker" userId="b342a158-d8e7-4629-9712-908c26442ea7" providerId="ADAL" clId="{D5AED45F-54B1-4471-BAED-203509BF4A87}" dt="2023-11-06T19:56:59.697" v="422" actId="20577"/>
        <pc:sldMkLst>
          <pc:docMk/>
          <pc:sldMk cId="1501874846" sldId="268"/>
        </pc:sldMkLst>
        <pc:spChg chg="mod">
          <ac:chgData name="Ben Craker" userId="b342a158-d8e7-4629-9712-908c26442ea7" providerId="ADAL" clId="{D5AED45F-54B1-4471-BAED-203509BF4A87}" dt="2023-11-06T19:55:07.958" v="205" actId="20577"/>
          <ac:spMkLst>
            <pc:docMk/>
            <pc:sldMk cId="1501874846" sldId="268"/>
            <ac:spMk id="2" creationId="{F55A8CB1-5C53-EE47-7078-5B5627C4E5C3}"/>
          </ac:spMkLst>
        </pc:spChg>
        <pc:spChg chg="mod">
          <ac:chgData name="Ben Craker" userId="b342a158-d8e7-4629-9712-908c26442ea7" providerId="ADAL" clId="{D5AED45F-54B1-4471-BAED-203509BF4A87}" dt="2023-11-06T19:56:59.697" v="422" actId="20577"/>
          <ac:spMkLst>
            <pc:docMk/>
            <pc:sldMk cId="1501874846" sldId="268"/>
            <ac:spMk id="3" creationId="{0B1FFD19-47B9-F216-6803-F362ED7A50CD}"/>
          </ac:spMkLst>
        </pc:spChg>
      </pc:sldChg>
      <pc:sldChg chg="modSp new mod">
        <pc:chgData name="Ben Craker" userId="b342a158-d8e7-4629-9712-908c26442ea7" providerId="ADAL" clId="{D5AED45F-54B1-4471-BAED-203509BF4A87}" dt="2023-11-06T19:57:40.019" v="462" actId="20577"/>
        <pc:sldMkLst>
          <pc:docMk/>
          <pc:sldMk cId="4180020356" sldId="269"/>
        </pc:sldMkLst>
        <pc:spChg chg="mod">
          <ac:chgData name="Ben Craker" userId="b342a158-d8e7-4629-9712-908c26442ea7" providerId="ADAL" clId="{D5AED45F-54B1-4471-BAED-203509BF4A87}" dt="2023-11-06T19:57:40.019" v="462" actId="20577"/>
          <ac:spMkLst>
            <pc:docMk/>
            <pc:sldMk cId="4180020356" sldId="269"/>
            <ac:spMk id="2" creationId="{27612048-D866-591C-99BA-132335C9AF1C}"/>
          </ac:spMkLst>
        </pc:spChg>
      </pc:sldChg>
      <pc:sldChg chg="addSp delSp modSp new mod modClrScheme chgLayout">
        <pc:chgData name="Ben Craker" userId="b342a158-d8e7-4629-9712-908c26442ea7" providerId="ADAL" clId="{D5AED45F-54B1-4471-BAED-203509BF4A87}" dt="2023-11-07T00:17:22.584" v="468"/>
        <pc:sldMkLst>
          <pc:docMk/>
          <pc:sldMk cId="2948993781" sldId="270"/>
        </pc:sldMkLst>
        <pc:spChg chg="del mod ord">
          <ac:chgData name="Ben Craker" userId="b342a158-d8e7-4629-9712-908c26442ea7" providerId="ADAL" clId="{D5AED45F-54B1-4471-BAED-203509BF4A87}" dt="2023-11-07T00:17:11.700" v="464" actId="700"/>
          <ac:spMkLst>
            <pc:docMk/>
            <pc:sldMk cId="2948993781" sldId="270"/>
            <ac:spMk id="2" creationId="{C56FA501-4D8E-711A-4172-1DCD8070ECC2}"/>
          </ac:spMkLst>
        </pc:spChg>
        <pc:spChg chg="del">
          <ac:chgData name="Ben Craker" userId="b342a158-d8e7-4629-9712-908c26442ea7" providerId="ADAL" clId="{D5AED45F-54B1-4471-BAED-203509BF4A87}" dt="2023-11-07T00:17:11.700" v="464" actId="700"/>
          <ac:spMkLst>
            <pc:docMk/>
            <pc:sldMk cId="2948993781" sldId="270"/>
            <ac:spMk id="3" creationId="{8D212687-3422-D665-9FE9-4F99D33E5A75}"/>
          </ac:spMkLst>
        </pc:spChg>
        <pc:spChg chg="del">
          <ac:chgData name="Ben Craker" userId="b342a158-d8e7-4629-9712-908c26442ea7" providerId="ADAL" clId="{D5AED45F-54B1-4471-BAED-203509BF4A87}" dt="2023-11-07T00:17:11.700" v="464" actId="700"/>
          <ac:spMkLst>
            <pc:docMk/>
            <pc:sldMk cId="2948993781" sldId="270"/>
            <ac:spMk id="4" creationId="{ABF3ECCA-D5D6-3425-9215-4E6FBFF78EA1}"/>
          </ac:spMkLst>
        </pc:spChg>
        <pc:spChg chg="mod ord">
          <ac:chgData name="Ben Craker" userId="b342a158-d8e7-4629-9712-908c26442ea7" providerId="ADAL" clId="{D5AED45F-54B1-4471-BAED-203509BF4A87}" dt="2023-11-07T00:17:11.700" v="464" actId="700"/>
          <ac:spMkLst>
            <pc:docMk/>
            <pc:sldMk cId="2948993781" sldId="270"/>
            <ac:spMk id="5" creationId="{A47005E6-8F53-A973-354D-06993BFEF337}"/>
          </ac:spMkLst>
        </pc:spChg>
        <pc:spChg chg="add mod ord">
          <ac:chgData name="Ben Craker" userId="b342a158-d8e7-4629-9712-908c26442ea7" providerId="ADAL" clId="{D5AED45F-54B1-4471-BAED-203509BF4A87}" dt="2023-11-07T00:17:22.584" v="468"/>
          <ac:spMkLst>
            <pc:docMk/>
            <pc:sldMk cId="2948993781" sldId="270"/>
            <ac:spMk id="6" creationId="{F744672E-2A1F-1993-39C8-C53675482290}"/>
          </ac:spMkLst>
        </pc:spChg>
        <pc:picChg chg="add mod">
          <ac:chgData name="Ben Craker" userId="b342a158-d8e7-4629-9712-908c26442ea7" providerId="ADAL" clId="{D5AED45F-54B1-4471-BAED-203509BF4A87}" dt="2023-11-07T00:17:12.941" v="465"/>
          <ac:picMkLst>
            <pc:docMk/>
            <pc:sldMk cId="2948993781" sldId="270"/>
            <ac:picMk id="7" creationId="{1E5CD319-7180-05B9-59AA-4F38DBF537F9}"/>
          </ac:picMkLst>
        </pc:picChg>
        <pc:picChg chg="add mod">
          <ac:chgData name="Ben Craker" userId="b342a158-d8e7-4629-9712-908c26442ea7" providerId="ADAL" clId="{D5AED45F-54B1-4471-BAED-203509BF4A87}" dt="2023-11-07T00:17:12.941" v="465"/>
          <ac:picMkLst>
            <pc:docMk/>
            <pc:sldMk cId="2948993781" sldId="270"/>
            <ac:picMk id="8" creationId="{D2C2CF40-F501-DDE8-8A78-799DB990E1C8}"/>
          </ac:picMkLst>
        </pc:picChg>
      </pc:sldChg>
      <pc:sldChg chg="addSp delSp modSp new mod modClrScheme chgLayout">
        <pc:chgData name="Ben Craker" userId="b342a158-d8e7-4629-9712-908c26442ea7" providerId="ADAL" clId="{D5AED45F-54B1-4471-BAED-203509BF4A87}" dt="2023-11-10T06:23:44.009" v="1234" actId="20577"/>
        <pc:sldMkLst>
          <pc:docMk/>
          <pc:sldMk cId="746635620" sldId="271"/>
        </pc:sldMkLst>
        <pc:spChg chg="mod ord">
          <ac:chgData name="Ben Craker" userId="b342a158-d8e7-4629-9712-908c26442ea7" providerId="ADAL" clId="{D5AED45F-54B1-4471-BAED-203509BF4A87}" dt="2023-11-07T00:17:51.045" v="473" actId="700"/>
          <ac:spMkLst>
            <pc:docMk/>
            <pc:sldMk cId="746635620" sldId="271"/>
            <ac:spMk id="2" creationId="{109AF8AB-73AF-9562-F57C-1290BA414905}"/>
          </ac:spMkLst>
        </pc:spChg>
        <pc:spChg chg="mod ord">
          <ac:chgData name="Ben Craker" userId="b342a158-d8e7-4629-9712-908c26442ea7" providerId="ADAL" clId="{D5AED45F-54B1-4471-BAED-203509BF4A87}" dt="2023-11-07T00:17:51.045" v="473" actId="700"/>
          <ac:spMkLst>
            <pc:docMk/>
            <pc:sldMk cId="746635620" sldId="271"/>
            <ac:spMk id="3" creationId="{86A41948-ABE7-D961-35CB-12CF61F45FA0}"/>
          </ac:spMkLst>
        </pc:spChg>
        <pc:spChg chg="add del mod ord">
          <ac:chgData name="Ben Craker" userId="b342a158-d8e7-4629-9712-908c26442ea7" providerId="ADAL" clId="{D5AED45F-54B1-4471-BAED-203509BF4A87}" dt="2023-11-07T00:17:56.018" v="474"/>
          <ac:spMkLst>
            <pc:docMk/>
            <pc:sldMk cId="746635620" sldId="271"/>
            <ac:spMk id="4" creationId="{170F18C1-B2BF-4355-3551-3317166CEAAF}"/>
          </ac:spMkLst>
        </pc:spChg>
        <pc:spChg chg="add mod ord">
          <ac:chgData name="Ben Craker" userId="b342a158-d8e7-4629-9712-908c26442ea7" providerId="ADAL" clId="{D5AED45F-54B1-4471-BAED-203509BF4A87}" dt="2023-11-10T06:23:44.009" v="1234" actId="20577"/>
          <ac:spMkLst>
            <pc:docMk/>
            <pc:sldMk cId="746635620" sldId="271"/>
            <ac:spMk id="5" creationId="{76271451-A740-4E48-D69A-FE037238D4B9}"/>
          </ac:spMkLst>
        </pc:spChg>
        <pc:spChg chg="add mod">
          <ac:chgData name="Ben Craker" userId="b342a158-d8e7-4629-9712-908c26442ea7" providerId="ADAL" clId="{D5AED45F-54B1-4471-BAED-203509BF4A87}" dt="2023-11-07T00:18:59.555" v="494"/>
          <ac:spMkLst>
            <pc:docMk/>
            <pc:sldMk cId="746635620" sldId="271"/>
            <ac:spMk id="7" creationId="{BA68B5CF-DE84-D936-8BF2-73CDFF32F481}"/>
          </ac:spMkLst>
        </pc:spChg>
        <pc:picChg chg="add mod">
          <ac:chgData name="Ben Craker" userId="b342a158-d8e7-4629-9712-908c26442ea7" providerId="ADAL" clId="{D5AED45F-54B1-4471-BAED-203509BF4A87}" dt="2023-11-07T00:17:56.018" v="474"/>
          <ac:picMkLst>
            <pc:docMk/>
            <pc:sldMk cId="746635620" sldId="271"/>
            <ac:picMk id="6" creationId="{FD107900-56CE-A502-C701-D05F9B35CB55}"/>
          </ac:picMkLst>
        </pc:picChg>
      </pc:sldChg>
      <pc:sldChg chg="modSp new mod">
        <pc:chgData name="Ben Craker" userId="b342a158-d8e7-4629-9712-908c26442ea7" providerId="ADAL" clId="{D5AED45F-54B1-4471-BAED-203509BF4A87}" dt="2023-11-10T06:23:55.042" v="1235" actId="400"/>
        <pc:sldMkLst>
          <pc:docMk/>
          <pc:sldMk cId="3503309066" sldId="272"/>
        </pc:sldMkLst>
        <pc:spChg chg="mod">
          <ac:chgData name="Ben Craker" userId="b342a158-d8e7-4629-9712-908c26442ea7" providerId="ADAL" clId="{D5AED45F-54B1-4471-BAED-203509BF4A87}" dt="2023-11-07T00:18:29.726" v="488" actId="20577"/>
          <ac:spMkLst>
            <pc:docMk/>
            <pc:sldMk cId="3503309066" sldId="272"/>
            <ac:spMk id="2" creationId="{D32388C2-CDD3-2412-A1F4-7219076E6CFA}"/>
          </ac:spMkLst>
        </pc:spChg>
        <pc:spChg chg="mod">
          <ac:chgData name="Ben Craker" userId="b342a158-d8e7-4629-9712-908c26442ea7" providerId="ADAL" clId="{D5AED45F-54B1-4471-BAED-203509BF4A87}" dt="2023-11-10T06:23:55.042" v="1235" actId="400"/>
          <ac:spMkLst>
            <pc:docMk/>
            <pc:sldMk cId="3503309066" sldId="272"/>
            <ac:spMk id="3" creationId="{C9707E36-6E31-D526-C646-5E38E4705BF8}"/>
          </ac:spMkLst>
        </pc:spChg>
      </pc:sldChg>
      <pc:sldChg chg="new del">
        <pc:chgData name="Ben Craker" userId="b342a158-d8e7-4629-9712-908c26442ea7" providerId="ADAL" clId="{D5AED45F-54B1-4471-BAED-203509BF4A87}" dt="2023-11-08T21:23:28.915" v="709" actId="47"/>
        <pc:sldMkLst>
          <pc:docMk/>
          <pc:sldMk cId="1584834433" sldId="273"/>
        </pc:sldMkLst>
      </pc:sldChg>
      <pc:sldChg chg="add">
        <pc:chgData name="Ben Craker" userId="b342a158-d8e7-4629-9712-908c26442ea7" providerId="ADAL" clId="{D5AED45F-54B1-4471-BAED-203509BF4A87}" dt="2023-11-08T21:23:26.225" v="707"/>
        <pc:sldMkLst>
          <pc:docMk/>
          <pc:sldMk cId="3438561467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734E2-030A-619B-50CD-CF459470EA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2AAE94-2384-8F7B-85F5-D99A7409A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202081-EAAA-FE40-976A-75A38CB55CA5}" type="datetimeFigureOut">
              <a:rPr lang="en-US"/>
              <a:pPr>
                <a:defRPr/>
              </a:pPr>
              <a:t>11/13/2023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B119BB-4C51-91C4-1192-CE89385D50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DB3812-540B-F89E-7AF9-AFE89094F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49D6A-C26D-F55C-040A-74CEC7701EF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42CB51-51F3-EB92-EA33-56B1B6F2A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82131-D889-014D-A990-D23CB393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CB9D20D-C0A3-75B4-B591-6551AD53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4E402A9-7586-5BD9-BDA8-C8CFAA3E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A7080354-A039-D023-E1CD-F6B2F189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9F4EA20-C7FA-7EF7-E6B2-B03C357F79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F7432-2E7E-C04B-BDDE-DDFFB90F68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163B97-E461-90DF-510B-4DCBF1E98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70C-F3C7-D743-BF4A-8BA47D113F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18AABD0-86BD-B4B7-30B5-630BBDBCA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D801-72E6-0449-9F55-7F05FCE8F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170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60000" y="28992"/>
            <a:ext cx="1422400" cy="307777"/>
          </a:xfrm>
          <a:prstGeom prst="rect">
            <a:avLst/>
          </a:prstGeom>
        </p:spPr>
        <p:txBody>
          <a:bodyPr/>
          <a:lstStyle/>
          <a:p>
            <a:fld id="{8AE5BB6D-45A7-4209-A348-98003C80F1F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89B7CE2-CAC6-5CC0-8CE8-271CDB6BD76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160255" y="518474"/>
            <a:ext cx="5744155" cy="58561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5225A56-8016-AAEC-7C2F-A50984CE9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13" y="0"/>
            <a:ext cx="9983787" cy="33337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DB70B35-50B4-515F-3D12-4C2667F509CA}"/>
              </a:ext>
            </a:extLst>
          </p:cNvPr>
          <p:cNvSpPr>
            <a:spLocks noGrp="1" noChangeAspect="1"/>
          </p:cNvSpPr>
          <p:nvPr>
            <p:ph idx="11" hasCustomPrompt="1"/>
          </p:nvPr>
        </p:nvSpPr>
        <p:spPr>
          <a:xfrm>
            <a:off x="6287592" y="518474"/>
            <a:ext cx="5744155" cy="58561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58917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60000" y="28992"/>
            <a:ext cx="1422400" cy="307777"/>
          </a:xfrm>
          <a:prstGeom prst="rect">
            <a:avLst/>
          </a:prstGeom>
        </p:spPr>
        <p:txBody>
          <a:bodyPr/>
          <a:lstStyle/>
          <a:p>
            <a:fld id="{8AE5BB6D-45A7-4209-A348-98003C80F1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E5DB247-695D-D087-DC22-83D20919A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213" y="0"/>
            <a:ext cx="9983787" cy="333375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849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60000" y="28992"/>
            <a:ext cx="1422400" cy="30777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61916" y="2149311"/>
            <a:ext cx="11120484" cy="4091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182879" marR="0" indent="-182879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493775" marR="0" indent="-219455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792479" marR="0" indent="-24384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066800" marR="0" indent="-24384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1234439" marR="0" indent="-18288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6" name="image2.png" descr="image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16" y="497264"/>
            <a:ext cx="2799760" cy="13032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1C529-D344-5D6C-5B22-A0F09AC4BD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2313" y="685800"/>
            <a:ext cx="8824912" cy="1185863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>
            <a:lvl1pPr>
              <a:defRPr kumimoji="0" lang="en-US" sz="4000" normalizeH="0" dirty="0" smtClean="0">
                <a:solidFill>
                  <a:srgbClr val="1F497D"/>
                </a:solidFill>
                <a:effectLst/>
                <a:latin typeface="Cambria"/>
                <a:ea typeface="Cambria"/>
                <a:cs typeface="Cambria"/>
              </a:defRPr>
            </a:lvl1pPr>
            <a:lvl2pPr>
              <a:defRPr kumimoji="0" lang="en-US" sz="1800" normalizeH="0" dirty="0" smtClean="0">
                <a:effectLst/>
              </a:defRPr>
            </a:lvl2pPr>
            <a:lvl3pPr>
              <a:defRPr kumimoji="0" lang="en-US" sz="1800" normalizeH="0" dirty="0" smtClean="0">
                <a:effectLst/>
              </a:defRPr>
            </a:lvl3pPr>
            <a:lvl4pPr>
              <a:defRPr kumimoji="0" lang="en-US" sz="1800" normalizeH="0" dirty="0" smtClean="0">
                <a:effectLst/>
              </a:defRPr>
            </a:lvl4pPr>
            <a:lvl5pPr>
              <a:defRPr kumimoji="0" lang="en-US" sz="1800" normalizeH="0" dirty="0">
                <a:effectLst/>
              </a:defRPr>
            </a:lvl5pPr>
          </a:lstStyle>
          <a:p>
            <a:pPr marL="0" lvl="0" indent="0" algn="ctr" defTabSz="457200" fontAlgn="auto" hangingPunct="0">
              <a:spcBef>
                <a:spcPts val="0"/>
              </a:spcBef>
              <a:buClrTx/>
              <a:buSzTx/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1971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 skyline with a bridge&#10;&#10;Description automatically generated">
            <a:extLst>
              <a:ext uri="{FF2B5EF4-FFF2-40B4-BE49-F238E27FC236}">
                <a16:creationId xmlns:a16="http://schemas.microsoft.com/office/drawing/2014/main" id="{D0FDD1C6-AB2E-70FF-0F40-4C7468B67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FDFC283-9A35-0967-D0FC-817B4D33E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BD0A63B8-69D6-08F6-2AF2-0AE6DE2D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93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green cityscape with a bridge&#10;&#10;Description automatically generated">
            <a:extLst>
              <a:ext uri="{FF2B5EF4-FFF2-40B4-BE49-F238E27FC236}">
                <a16:creationId xmlns:a16="http://schemas.microsoft.com/office/drawing/2014/main" id="{F8E5BE62-64A4-C06B-8057-3A5D2A87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5388"/>
            <a:ext cx="12192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17612D6-6734-2D0F-9F45-EA54AB4C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900113"/>
            <a:ext cx="330517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F1713D00-B843-0D95-9B85-3E0198D0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340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1B9506-1B67-316D-04B6-71D43D152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F24FC-A894-4F4A-A4FA-C3ECCF1A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91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902C4-3EFE-D590-8081-31FEDAE7C031}"/>
              </a:ext>
            </a:extLst>
          </p:cNvPr>
          <p:cNvSpPr txBox="1">
            <a:spLocks/>
          </p:cNvSpPr>
          <p:nvPr/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600" b="1" kern="1200">
                <a:solidFill>
                  <a:srgbClr val="679146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4FBECBE-E135-F140-86CA-878A8A01D7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4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A city skyline with a bridge&#10;&#10;Description automatically generated">
            <a:extLst>
              <a:ext uri="{FF2B5EF4-FFF2-40B4-BE49-F238E27FC236}">
                <a16:creationId xmlns:a16="http://schemas.microsoft.com/office/drawing/2014/main" id="{036EDA03-E288-C45F-2C43-EC7000BB4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0625"/>
            <a:ext cx="12204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E8EEAA4C-F3F9-C7C2-22BB-A4581A65B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1368425"/>
            <a:ext cx="3048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22A0D22C-C4F2-8AB2-FBEB-FCA933245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638175"/>
            <a:ext cx="39036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1041" y="3022190"/>
            <a:ext cx="9144000" cy="919617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1041" y="42443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32" indent="0" algn="ctr">
              <a:buNone/>
              <a:defRPr sz="2001"/>
            </a:lvl2pPr>
            <a:lvl3pPr marL="914466" indent="0" algn="ctr">
              <a:buNone/>
              <a:defRPr sz="1800"/>
            </a:lvl3pPr>
            <a:lvl4pPr marL="1371698" indent="0" algn="ctr">
              <a:buNone/>
              <a:defRPr sz="1600"/>
            </a:lvl4pPr>
            <a:lvl5pPr marL="1828931" indent="0" algn="ctr">
              <a:buNone/>
              <a:defRPr sz="1600"/>
            </a:lvl5pPr>
            <a:lvl6pPr marL="2286164" indent="0" algn="ctr">
              <a:buNone/>
              <a:defRPr sz="1600"/>
            </a:lvl6pPr>
            <a:lvl7pPr marL="2743397" indent="0" algn="ctr">
              <a:buNone/>
              <a:defRPr sz="1600"/>
            </a:lvl7pPr>
            <a:lvl8pPr marL="3200630" indent="0" algn="ctr">
              <a:buNone/>
              <a:defRPr sz="1600"/>
            </a:lvl8pPr>
            <a:lvl9pPr marL="36578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28820B-C2AA-A220-73AB-A985E24E2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A14CC-5979-654D-961A-451F65A88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62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981060-1E09-A83E-486F-EA59DB691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0ED9C-2E94-2946-BC49-C1EE6CF1E3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76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679146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1F3FCD-A60F-8E40-76D1-D9D561F2A6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7B85-8BBF-7B42-957E-BA6D4BECB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6791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0C3B1D5-E5BA-6945-3902-F43324FB59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87378-A0D5-DA4D-82C6-30058958AB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28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676299A-66BD-5006-2F30-29B7A352A2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506C-7890-E14D-9E9F-B768F6EA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7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AD3AF-D36E-7F10-681F-A1330906E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5C1C-E3AB-6F4F-BFD9-0F5012AC5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70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32" indent="0">
              <a:buNone/>
              <a:defRPr sz="2801"/>
            </a:lvl2pPr>
            <a:lvl3pPr marL="914466" indent="0">
              <a:buNone/>
              <a:defRPr sz="2400"/>
            </a:lvl3pPr>
            <a:lvl4pPr marL="1371698" indent="0">
              <a:buNone/>
              <a:defRPr sz="2001"/>
            </a:lvl4pPr>
            <a:lvl5pPr marL="1828931" indent="0">
              <a:buNone/>
              <a:defRPr sz="2001"/>
            </a:lvl5pPr>
            <a:lvl6pPr marL="2286164" indent="0">
              <a:buNone/>
              <a:defRPr sz="2001"/>
            </a:lvl6pPr>
            <a:lvl7pPr marL="2743397" indent="0">
              <a:buNone/>
              <a:defRPr sz="2001"/>
            </a:lvl7pPr>
            <a:lvl8pPr marL="3200630" indent="0">
              <a:buNone/>
              <a:defRPr sz="2001"/>
            </a:lvl8pPr>
            <a:lvl9pPr marL="3657863" indent="0">
              <a:buNone/>
              <a:defRPr sz="200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2" indent="0">
              <a:buNone/>
              <a:defRPr sz="1400"/>
            </a:lvl2pPr>
            <a:lvl3pPr marL="914466" indent="0">
              <a:buNone/>
              <a:defRPr sz="1201"/>
            </a:lvl3pPr>
            <a:lvl4pPr marL="1371698" indent="0">
              <a:buNone/>
              <a:defRPr sz="1000"/>
            </a:lvl4pPr>
            <a:lvl5pPr marL="1828931" indent="0">
              <a:buNone/>
              <a:defRPr sz="1000"/>
            </a:lvl5pPr>
            <a:lvl6pPr marL="2286164" indent="0">
              <a:buNone/>
              <a:defRPr sz="1000"/>
            </a:lvl6pPr>
            <a:lvl7pPr marL="2743397" indent="0">
              <a:buNone/>
              <a:defRPr sz="1000"/>
            </a:lvl7pPr>
            <a:lvl8pPr marL="3200630" indent="0">
              <a:buNone/>
              <a:defRPr sz="1000"/>
            </a:lvl8pPr>
            <a:lvl9pPr marL="365786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BA2293-76E9-6A2B-F898-338958408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62752-B9DD-7648-B1E3-E7923B5109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77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1C18B73-EC32-6243-952C-2B6B593889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2F4D0-F44E-044B-A7F2-1C6323D72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6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A774D-9755-4A43-E9F5-0A5DE3F95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306CB0"/>
                </a:solidFill>
              </a:defRPr>
            </a:lvl1pPr>
          </a:lstStyle>
          <a:p>
            <a:pPr>
              <a:defRPr/>
            </a:pPr>
            <a:fld id="{250FE359-E614-304D-B310-7CECD4FF5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475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2004E-2F90-DFC0-B326-AF4A71067A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ADD08-3A34-9040-B625-37794D4BA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>
            <a:normAutofit/>
          </a:bodyPr>
          <a:lstStyle>
            <a:lvl1pPr>
              <a:defRPr sz="5401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32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A294D1-BE39-43BD-F8EB-6BF0D56DA0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0E96-5ED0-5943-B432-64B389D59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AE7B9-A696-EBCE-E57B-5A8832E964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27788"/>
            <a:ext cx="500063" cy="315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E2021-B5A2-124C-8BED-06C5865EBF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48B"/>
                </a:solidFill>
              </a:defRPr>
            </a:lvl1pPr>
            <a:lvl2pPr marL="457232" indent="0">
              <a:buNone/>
              <a:defRPr sz="2001" b="1"/>
            </a:lvl2pPr>
            <a:lvl3pPr marL="914466" indent="0">
              <a:buNone/>
              <a:defRPr sz="1800" b="1"/>
            </a:lvl3pPr>
            <a:lvl4pPr marL="1371698" indent="0">
              <a:buNone/>
              <a:defRPr sz="1600" b="1"/>
            </a:lvl4pPr>
            <a:lvl5pPr marL="1828931" indent="0">
              <a:buNone/>
              <a:defRPr sz="1600" b="1"/>
            </a:lvl5pPr>
            <a:lvl6pPr marL="2286164" indent="0">
              <a:buNone/>
              <a:defRPr sz="1600" b="1"/>
            </a:lvl6pPr>
            <a:lvl7pPr marL="2743397" indent="0">
              <a:buNone/>
              <a:defRPr sz="1600" b="1"/>
            </a:lvl7pPr>
            <a:lvl8pPr marL="3200630" indent="0">
              <a:buNone/>
              <a:defRPr sz="1600" b="1"/>
            </a:lvl8pPr>
            <a:lvl9pPr marL="36578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1BA8B3-980B-63B9-8C81-B42F04FE3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B34F-9E07-B84E-927F-C4BE8277D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548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B961D8-76B5-16E2-849D-2395FA739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000F-9057-F443-A455-A99C7F3CC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67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B95C3AF-5D8B-9502-79E6-8C78DBE17C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A308-9C43-F14C-808E-88574315D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42BCC01-15A5-3A37-BC5A-1AB3FB4F4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266403-26BD-9FAF-CD1B-C640C0D7A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A33FE1-93E3-C05D-740C-FEB04FA40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306CB0"/>
                </a:solidFill>
                <a:latin typeface="+mn-lt"/>
              </a:defRPr>
            </a:lvl1pPr>
          </a:lstStyle>
          <a:p>
            <a:pPr>
              <a:defRPr/>
            </a:pPr>
            <a:fld id="{8BE972E6-AB5E-3A48-9532-DBC1796A2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C433C77C-068D-B0D7-FB69-D061BB600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FF85D1-E311-571E-8F0D-EEA5FFDD4A33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18">
            <a:extLst>
              <a:ext uri="{FF2B5EF4-FFF2-40B4-BE49-F238E27FC236}">
                <a16:creationId xmlns:a16="http://schemas.microsoft.com/office/drawing/2014/main" id="{9D5EFDF9-2020-99F3-E668-A1697E1CF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D2AF5C22-F403-F29E-AD57-A130F3343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22" r:id="rId4"/>
    <p:sldLayoutId id="2147483823" r:id="rId5"/>
    <p:sldLayoutId id="2147483842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46" r:id="rId13"/>
    <p:sldLayoutId id="2147483847" r:id="rId14"/>
    <p:sldLayoutId id="2147483848" r:id="rId1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00548B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00548B"/>
          </a:solidFill>
          <a:latin typeface="Arial" panose="020B0604020202020204" pitchFamily="34" charset="0"/>
        </a:defRPr>
      </a:lvl5pPr>
      <a:lvl6pPr marL="4572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6pPr>
      <a:lvl7pPr marL="9144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7pPr>
      <a:lvl8pPr marL="1371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8pPr>
      <a:lvl9pPr marL="18289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306CB0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>
          <a:srgbClr val="306CB0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8DF902C-164A-E9A0-DBCF-2D71D9DBA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Title goes here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6A8A4D53-CD55-4916-49ED-081561C0E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068D42A-E851-717C-9BF9-F3AC6796E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" y="6429375"/>
            <a:ext cx="501650" cy="315913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rgbClr val="679146"/>
                </a:solidFill>
                <a:latin typeface="+mn-lt"/>
              </a:defRPr>
            </a:lvl1pPr>
          </a:lstStyle>
          <a:p>
            <a:pPr>
              <a:defRPr/>
            </a:pPr>
            <a:fld id="{6066BCAD-5FEC-0C47-AD5A-9F9A0A822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2">
            <a:extLst>
              <a:ext uri="{FF2B5EF4-FFF2-40B4-BE49-F238E27FC236}">
                <a16:creationId xmlns:a16="http://schemas.microsoft.com/office/drawing/2014/main" id="{AEF19A3E-DC57-2911-DC91-C78FFE28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6" r="5196"/>
          <a:stretch>
            <a:fillRect/>
          </a:stretch>
        </p:blipFill>
        <p:spPr bwMode="auto">
          <a:xfrm>
            <a:off x="9771063" y="5845175"/>
            <a:ext cx="242093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8BAC0B-96F5-365F-6968-DD4786D2BAC1}"/>
              </a:ext>
            </a:extLst>
          </p:cNvPr>
          <p:cNvCxnSpPr>
            <a:cxnSpLocks/>
          </p:cNvCxnSpPr>
          <p:nvPr/>
        </p:nvCxnSpPr>
        <p:spPr>
          <a:xfrm>
            <a:off x="2478088" y="6626225"/>
            <a:ext cx="4081462" cy="0"/>
          </a:xfrm>
          <a:prstGeom prst="line">
            <a:avLst/>
          </a:prstGeom>
          <a:ln w="12700">
            <a:solidFill>
              <a:srgbClr val="6791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4">
            <a:extLst>
              <a:ext uri="{FF2B5EF4-FFF2-40B4-BE49-F238E27FC236}">
                <a16:creationId xmlns:a16="http://schemas.microsoft.com/office/drawing/2014/main" id="{02326C64-A6F5-E884-C05C-2E6375002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6505575"/>
            <a:ext cx="2895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B5710286-3453-BC1F-6AA8-EAF624668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176963"/>
            <a:ext cx="15970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30" r:id="rId3"/>
    <p:sldLayoutId id="2147483845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67914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679146"/>
          </a:solidFill>
          <a:latin typeface="Arial" panose="020B0604020202020204" pitchFamily="34" charset="0"/>
        </a:defRPr>
      </a:lvl5pPr>
      <a:lvl6pPr marL="457232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6pPr>
      <a:lvl7pPr marL="914466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7pPr>
      <a:lvl8pPr marL="1371698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8pPr>
      <a:lvl9pPr marL="1828931" algn="l" rtl="0" fontAlgn="base">
        <a:lnSpc>
          <a:spcPct val="90000"/>
        </a:lnSpc>
        <a:spcBef>
          <a:spcPct val="0"/>
        </a:spcBef>
        <a:spcAft>
          <a:spcPct val="0"/>
        </a:spcAft>
        <a:defRPr sz="4401" b="1">
          <a:solidFill>
            <a:srgbClr val="679146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679146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780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13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46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79" indent="-228617" algn="l" defTabSz="9144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2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6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98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1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64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97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0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63" algn="l" defTabSz="91446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gGateway/Modu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blnews.org/how-to-equip-managers-to-lead-remote-teams-and-reap-productivity-gain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48A67BD-B898-33BF-6962-FFD90C6F81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01788" y="3022600"/>
            <a:ext cx="9144000" cy="919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WG04, WG11 Ag Lab Data (Modus)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8BC229DB-2404-1B90-7CC4-4DF07122AB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01788" y="4244975"/>
            <a:ext cx="9144000" cy="1655763"/>
          </a:xfrm>
        </p:spPr>
        <p:txBody>
          <a:bodyPr/>
          <a:lstStyle/>
          <a:p>
            <a:pPr eaLnBrk="1" hangingPunct="1"/>
            <a:r>
              <a:rPr lang="en-US" altLang="en-US" dirty="0"/>
              <a:t>AgGateway Annual Meeting 14 Nov 2023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19DC-F27F-2529-9C36-B3FFB7828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Status Alignment to WG00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3F71-62B6-4AAB-7810-858F2C4516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Valid</a:t>
            </a:r>
          </a:p>
          <a:p>
            <a:r>
              <a:rPr lang="en-US" dirty="0"/>
              <a:t>Invalid</a:t>
            </a:r>
          </a:p>
          <a:p>
            <a:r>
              <a:rPr lang="en-US" dirty="0"/>
              <a:t>Retired</a:t>
            </a:r>
          </a:p>
          <a:p>
            <a:r>
              <a:rPr lang="en-US" dirty="0"/>
              <a:t>Superseded</a:t>
            </a:r>
          </a:p>
          <a:p>
            <a:r>
              <a:rPr lang="en-US" dirty="0"/>
              <a:t>Candidate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8BFB2-5E41-FC81-255C-5E65DF086D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Expanded code states to better manage changes</a:t>
            </a:r>
          </a:p>
          <a:p>
            <a:r>
              <a:rPr lang="en-US" dirty="0"/>
              <a:t>Retired status for multiple “Modus 1” entries</a:t>
            </a:r>
          </a:p>
          <a:p>
            <a:pPr lvl="1"/>
            <a:r>
              <a:rPr lang="en-US" dirty="0"/>
              <a:t>Not enough info to identify method, meant for people to submit an update request if actively using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16342-7DC9-31D9-36BA-EBF8905FBF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55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8CB1-5C53-EE47-7078-5B5627C4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FFD19-47B9-F216-6803-F362ED7A50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we are going to break it, break it good</a:t>
            </a:r>
          </a:p>
          <a:p>
            <a:pPr lvl="1"/>
            <a:r>
              <a:rPr lang="en-US" dirty="0"/>
              <a:t>Flatten</a:t>
            </a:r>
          </a:p>
          <a:p>
            <a:pPr lvl="1"/>
            <a:r>
              <a:rPr lang="en-US" dirty="0"/>
              <a:t>One “file”</a:t>
            </a:r>
          </a:p>
          <a:p>
            <a:pPr lvl="1"/>
            <a:r>
              <a:rPr lang="en-US" dirty="0"/>
              <a:t>Support different sampling methodologies</a:t>
            </a:r>
          </a:p>
          <a:p>
            <a:pPr lvl="1"/>
            <a:r>
              <a:rPr lang="en-US" dirty="0"/>
              <a:t>Capture better metadata</a:t>
            </a:r>
          </a:p>
          <a:p>
            <a:pPr lvl="1"/>
            <a:r>
              <a:rPr lang="en-US" dirty="0"/>
              <a:t>Try to align with other organizations/standards on a global standard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388A687-CE61-EE67-3F2D-5CE6788568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14970" y="3299542"/>
            <a:ext cx="3262467" cy="2667882"/>
          </a:xfr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0D0ED-296B-821F-4AB3-232D7EF6B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704A0B6D-ECF1-6030-D1C5-BDC93271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970" y="255671"/>
            <a:ext cx="3262467" cy="29019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6F1FAA-DBA4-0D79-6998-90A5082A9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779" y="446153"/>
            <a:ext cx="1880755" cy="55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74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44672E-2A1F-1993-39C8-C5367548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Request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005E6-8F53-A973-354D-06993BFEF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5CD319-7180-05B9-59AA-4F38DBF537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81" y="1825625"/>
            <a:ext cx="4144703" cy="3894040"/>
          </a:xfrm>
          <a:prstGeom prst="rect">
            <a:avLst/>
          </a:prstGeom>
        </p:spPr>
      </p:pic>
      <p:pic>
        <p:nvPicPr>
          <p:cNvPr id="8" name="Content Placeholder 8" descr="A picture containing screenshot, text, diagram, multimedia software&#10;&#10;Description automatically generated">
            <a:extLst>
              <a:ext uri="{FF2B5EF4-FFF2-40B4-BE49-F238E27FC236}">
                <a16:creationId xmlns:a16="http://schemas.microsoft.com/office/drawing/2014/main" id="{D2C2CF40-F501-DDE8-8A78-799DB990E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4213" y="2188490"/>
            <a:ext cx="8347788" cy="39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9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F8AB-73AF-9562-F57C-1290BA41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Moving to GitHub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271451-A740-4E48-D69A-FE037238D4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BitBucket</a:t>
            </a:r>
            <a:r>
              <a:rPr lang="en-US" dirty="0"/>
              <a:t> Repo scheduled to be shut down early Dec.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41948-ABE7-D961-35CB-12CF61F45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000F-9057-F443-A455-A99C7F3CC68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D107900-56CE-A502-C701-D05F9B35CB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1875"/>
            <a:ext cx="5181600" cy="38988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8B5CF-DE84-D936-8BF2-73CDFF32F481}"/>
              </a:ext>
            </a:extLst>
          </p:cNvPr>
          <p:cNvSpPr txBox="1"/>
          <p:nvPr/>
        </p:nvSpPr>
        <p:spPr>
          <a:xfrm>
            <a:off x="838199" y="164095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https://github.com/AgGateway/Modus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3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88C2-CDD3-2412-A1F4-7219076E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07E36-6E31-D526-C646-5E38E4705B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trike="sngStrike" dirty="0"/>
              <a:t>v2.0 Soil methods list</a:t>
            </a:r>
          </a:p>
          <a:p>
            <a:r>
              <a:rPr lang="en-US" dirty="0"/>
              <a:t>v2.0 Schema</a:t>
            </a:r>
          </a:p>
          <a:p>
            <a:r>
              <a:rPr lang="en-US" dirty="0"/>
              <a:t>v2.0 Manure methods list</a:t>
            </a:r>
          </a:p>
          <a:p>
            <a:r>
              <a:rPr lang="en-US" dirty="0"/>
              <a:t>v2.0 Botanical methods list</a:t>
            </a:r>
          </a:p>
          <a:p>
            <a:r>
              <a:rPr lang="en-US" dirty="0"/>
              <a:t>v2.0 Water methods list</a:t>
            </a:r>
          </a:p>
          <a:p>
            <a:r>
              <a:rPr lang="en-US" dirty="0"/>
              <a:t>v2.0 Nematode methods list</a:t>
            </a:r>
          </a:p>
          <a:p>
            <a:r>
              <a:rPr lang="en-US" dirty="0"/>
              <a:t>v2.0 Microbiology methods list</a:t>
            </a:r>
          </a:p>
          <a:p>
            <a:r>
              <a:rPr lang="en-US" dirty="0"/>
              <a:t>v2.0 Feed methods list</a:t>
            </a:r>
          </a:p>
          <a:p>
            <a:r>
              <a:rPr lang="en-US" dirty="0"/>
              <a:t>v2.0 Compost methods list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D5EAC-77D5-17D2-CD30-BD33BA005E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3D196-B6D6-EBEF-0B16-8403B293F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E2021-B5A2-124C-8BED-06C5865EBF1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09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F65D-8ED1-F436-E0BD-3E00DB844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FF180-6A99-CFEE-9662-67E78EC32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Modus Summary</a:t>
            </a:r>
          </a:p>
          <a:p>
            <a:r>
              <a:rPr lang="en-US" dirty="0"/>
              <a:t>Recap on changes since MYM</a:t>
            </a:r>
          </a:p>
          <a:p>
            <a:pPr lvl="1"/>
            <a:r>
              <a:rPr lang="en-US" dirty="0"/>
              <a:t>Unit of Measure simplification</a:t>
            </a:r>
          </a:p>
          <a:p>
            <a:pPr lvl="1"/>
            <a:r>
              <a:rPr lang="en-US" dirty="0"/>
              <a:t>Additional Methods, corrections</a:t>
            </a:r>
          </a:p>
          <a:p>
            <a:pPr lvl="1"/>
            <a:r>
              <a:rPr lang="en-US" dirty="0"/>
              <a:t>Entry status alignment with WG00</a:t>
            </a:r>
          </a:p>
          <a:p>
            <a:r>
              <a:rPr lang="en-US" dirty="0"/>
              <a:t>Schema status, timeline</a:t>
            </a:r>
          </a:p>
          <a:p>
            <a:pPr lvl="1"/>
            <a:r>
              <a:rPr lang="en-US" dirty="0"/>
              <a:t>Aligning Modus 1, Modus Slim, </a:t>
            </a:r>
            <a:r>
              <a:rPr lang="en-US" sz="2000" dirty="0"/>
              <a:t>UN/CEFACT- LOR</a:t>
            </a:r>
          </a:p>
          <a:p>
            <a:r>
              <a:rPr lang="en-US" dirty="0"/>
              <a:t>Plan for other matrix e.g. manure, water, botanicals</a:t>
            </a:r>
          </a:p>
          <a:p>
            <a:r>
              <a:rPr lang="en-US" dirty="0"/>
              <a:t>Promotion and implementation planning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F4CAA-73CB-19DE-BC8C-E6261F0921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8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E4F14-FB61-3B39-A232-1DB97D96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Soil Testing?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445D9-1A21-A236-9346-3B492099FB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common data layer used by farm management information systems (FMIS) and other ag software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Sustainability, traceability, carbon and soil-health focused efforts will make soil testing mandatory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30% of row crop land is using variable-rate technology (VRT) applications based on a soil test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cannot afford the error associated with using “the wrong equation”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 attempting to standardize test methods, just data generated</a:t>
            </a:r>
          </a:p>
          <a:p>
            <a:endParaRPr lang="en-US" dirty="0"/>
          </a:p>
        </p:txBody>
      </p:sp>
      <p:pic>
        <p:nvPicPr>
          <p:cNvPr id="8" name="Content Placeholder 7" descr="Person holding rock and tube">
            <a:extLst>
              <a:ext uri="{FF2B5EF4-FFF2-40B4-BE49-F238E27FC236}">
                <a16:creationId xmlns:a16="http://schemas.microsoft.com/office/drawing/2014/main" id="{F12E64B5-2031-6F68-BDE8-97256359E1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94257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7C5473-4997-1C5D-7A74-5D1B26BE3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7360" y="820323"/>
            <a:ext cx="5391150" cy="880110"/>
          </a:xfrm>
        </p:spPr>
        <p:txBody>
          <a:bodyPr/>
          <a:lstStyle/>
          <a:p>
            <a:pPr marL="0" indent="0" algn="r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Laboratories are faced with using more than 70 data formats </a:t>
            </a: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E0E0F6BD-EC43-7209-43E9-2A5A95C1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90" y="386860"/>
            <a:ext cx="8753231" cy="5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286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58923-0F97-8C7F-3B04-480BA326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6246" cy="1325563"/>
          </a:xfrm>
        </p:spPr>
        <p:txBody>
          <a:bodyPr/>
          <a:lstStyle/>
          <a:p>
            <a:r>
              <a:rPr lang="en-US" dirty="0"/>
              <a:t>Modus Agronomic Lab Testing Standard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2DA72-A033-B37E-826F-E9B0414E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65123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in 2018: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adopted format within the lab industry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Strong for its Controlled Vocabulary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XML format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Existing Schema: Soil, Plant, Water, Manure, Nematodes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Needed to: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Become a true “Open Source”  product with a clear license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(“rules of engagement”)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up a process for future maintenance and progress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Evolve to other serialization formats like JSON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 up the vocabularies, create version 2, engage the certification organizations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22FCC13-C358-2D01-C94A-A48B841D6182}"/>
              </a:ext>
            </a:extLst>
          </p:cNvPr>
          <p:cNvGrpSpPr/>
          <p:nvPr/>
        </p:nvGrpSpPr>
        <p:grpSpPr>
          <a:xfrm>
            <a:off x="8554913" y="4079631"/>
            <a:ext cx="2087471" cy="1872762"/>
            <a:chOff x="6772549" y="2898883"/>
            <a:chExt cx="1538951" cy="1223300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25E1AD5-722B-EAEA-C80E-427C024F7AF1}"/>
                </a:ext>
              </a:extLst>
            </p:cNvPr>
            <p:cNvSpPr/>
            <p:nvPr/>
          </p:nvSpPr>
          <p:spPr bwMode="auto">
            <a:xfrm>
              <a:off x="6772549" y="2898883"/>
              <a:ext cx="156351" cy="1223300"/>
            </a:xfrm>
            <a:prstGeom prst="rightBrac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B0B25F-BAFE-107D-FF9E-D8A777BD0D10}"/>
                </a:ext>
              </a:extLst>
            </p:cNvPr>
            <p:cNvSpPr txBox="1"/>
            <p:nvPr/>
          </p:nvSpPr>
          <p:spPr>
            <a:xfrm>
              <a:off x="6934200" y="3297813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Moved to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AgGateway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69065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1435A-66C6-B41A-D1B8-9FED6240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8" y="1323668"/>
            <a:ext cx="5744155" cy="2628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WG04 Lab Test Data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Modus as Open-Source Standard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Controlled Vocabularies </a:t>
            </a:r>
          </a:p>
          <a:p>
            <a:pPr marL="822960" lvl="3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(with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Agrisemantics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subcommittee)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Updated schema XML, JSON, API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97C3A-2910-DFC8-BFAA-B12C1B35B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845" y="654106"/>
            <a:ext cx="7361562" cy="38223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AgGateway Working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D29FF-168E-1E1E-9E79-DA18AB54CA6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72885" y="1364226"/>
            <a:ext cx="4967270" cy="557457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WG11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Dados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Laboratório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Solos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Deliverables: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Documentation of specific requirements for a soil testing data standard in Brazil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Regionally customized version of the WG04 BPMN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Customization of the Modus standard for tropical soil analysis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Survey of labs to identify current methods and datasets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631B2D-2F4C-9F4F-D7ED-EA062CB9E5A6}"/>
              </a:ext>
            </a:extLst>
          </p:cNvPr>
          <p:cNvGrpSpPr/>
          <p:nvPr/>
        </p:nvGrpSpPr>
        <p:grpSpPr>
          <a:xfrm>
            <a:off x="351844" y="3952568"/>
            <a:ext cx="5744156" cy="2775438"/>
            <a:chOff x="968167" y="794768"/>
            <a:chExt cx="8191501" cy="4219575"/>
          </a:xfrm>
        </p:grpSpPr>
        <p:pic>
          <p:nvPicPr>
            <p:cNvPr id="10" name="Picture 9" descr="A picture containing text, toy&#10;&#10;Description automatically generated">
              <a:extLst>
                <a:ext uri="{FF2B5EF4-FFF2-40B4-BE49-F238E27FC236}">
                  <a16:creationId xmlns:a16="http://schemas.microsoft.com/office/drawing/2014/main" id="{9EF11657-9E01-F2FC-99CD-0429A6DE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968168" y="794768"/>
              <a:ext cx="8191500" cy="42195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D23453-A41A-61E7-4322-809030DC4DAF}"/>
                </a:ext>
              </a:extLst>
            </p:cNvPr>
            <p:cNvSpPr txBox="1"/>
            <p:nvPr/>
          </p:nvSpPr>
          <p:spPr>
            <a:xfrm>
              <a:off x="968167" y="4735968"/>
              <a:ext cx="8191499" cy="2308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r>
                <a:rPr lang="en-US" sz="900" dirty="0">
                  <a:hlinkClick r:id="rId3" tooltip="https://iblnews.org/how-to-equip-managers-to-lead-remote-teams-and-reap-productivity-gains/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4" tooltip="https://creativecommons.org/licenses/by/3.0/"/>
                </a:rPr>
                <a:t>CC BY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5614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2048-D866-591C-99BA-132335C9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Method Codes &amp; Corrections Since MYM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2A54B-B195-419B-1D8B-FA8A5DD71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VAST Aggregate stability method</a:t>
            </a:r>
          </a:p>
          <a:p>
            <a:r>
              <a:rPr lang="en-US" dirty="0"/>
              <a:t>CO2 reparation UoM, and analyte to Carbon Mineralization Potential to align with Soil Health Institute terminology </a:t>
            </a:r>
          </a:p>
          <a:p>
            <a:r>
              <a:rPr lang="en-US" dirty="0"/>
              <a:t>Cornell Carbon Mineralization Potential method </a:t>
            </a:r>
          </a:p>
          <a:p>
            <a:r>
              <a:rPr lang="en-US" dirty="0"/>
              <a:t>Harmonized deionized water extraction descriptions</a:t>
            </a:r>
          </a:p>
          <a:p>
            <a:r>
              <a:rPr lang="en-US" dirty="0"/>
              <a:t>Erroneous codes, duplicated code for different methods, incorrect use of P instead of K for potassium in code</a:t>
            </a:r>
          </a:p>
          <a:p>
            <a:r>
              <a:rPr lang="en-US" dirty="0"/>
              <a:t>Removed time from several reagent/formulation values</a:t>
            </a:r>
          </a:p>
          <a:p>
            <a:r>
              <a:rPr lang="en-US" dirty="0"/>
              <a:t>UoM question from one lab addressed in later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8DDCF-33BD-F3FA-7A9F-47171BAD4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0FE359-E614-304D-B310-7CECD4FF580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2035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5935D0-E4B3-CE90-9580-C3D73E81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“Modus 2” Soil List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2CECF-067F-6706-C7C0-02D7F780F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ADD08-3A34-9040-B625-37794D4BA41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Content Placeholder 31">
            <a:extLst>
              <a:ext uri="{FF2B5EF4-FFF2-40B4-BE49-F238E27FC236}">
                <a16:creationId xmlns:a16="http://schemas.microsoft.com/office/drawing/2014/main" id="{BD7A2C88-4BE9-0240-C7EA-B566147F8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2401"/>
            <a:ext cx="12208702" cy="29413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770BBC-7B8B-169C-9B9A-0324494D1F36}"/>
              </a:ext>
            </a:extLst>
          </p:cNvPr>
          <p:cNvCxnSpPr>
            <a:cxnSpLocks/>
          </p:cNvCxnSpPr>
          <p:nvPr/>
        </p:nvCxnSpPr>
        <p:spPr>
          <a:xfrm flipH="1">
            <a:off x="838200" y="3564292"/>
            <a:ext cx="443204" cy="961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CDDF57E-2AA8-27D2-3D33-75D14CD244F0}"/>
              </a:ext>
            </a:extLst>
          </p:cNvPr>
          <p:cNvCxnSpPr>
            <a:cxnSpLocks/>
          </p:cNvCxnSpPr>
          <p:nvPr/>
        </p:nvCxnSpPr>
        <p:spPr>
          <a:xfrm flipH="1">
            <a:off x="2060712" y="3564292"/>
            <a:ext cx="425897" cy="961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90D9D82-A9E3-0115-AAFE-393971C182C1}"/>
              </a:ext>
            </a:extLst>
          </p:cNvPr>
          <p:cNvCxnSpPr>
            <a:cxnSpLocks/>
          </p:cNvCxnSpPr>
          <p:nvPr/>
        </p:nvCxnSpPr>
        <p:spPr>
          <a:xfrm flipH="1">
            <a:off x="2668555" y="3629606"/>
            <a:ext cx="5271796" cy="8107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D17797D-3B46-E9DE-67DA-44EFBC476140}"/>
              </a:ext>
            </a:extLst>
          </p:cNvPr>
          <p:cNvCxnSpPr>
            <a:cxnSpLocks/>
          </p:cNvCxnSpPr>
          <p:nvPr/>
        </p:nvCxnSpPr>
        <p:spPr>
          <a:xfrm flipH="1">
            <a:off x="3444875" y="3564292"/>
            <a:ext cx="1267084" cy="876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7E46A6-D51B-6FF2-D8D3-A49C5255D726}"/>
              </a:ext>
            </a:extLst>
          </p:cNvPr>
          <p:cNvCxnSpPr>
            <a:cxnSpLocks/>
          </p:cNvCxnSpPr>
          <p:nvPr/>
        </p:nvCxnSpPr>
        <p:spPr>
          <a:xfrm flipH="1">
            <a:off x="4226767" y="3564292"/>
            <a:ext cx="485192" cy="876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C8D0D6F-B3C4-E421-45F0-601536EB0BFA}"/>
              </a:ext>
            </a:extLst>
          </p:cNvPr>
          <p:cNvCxnSpPr>
            <a:cxnSpLocks/>
          </p:cNvCxnSpPr>
          <p:nvPr/>
        </p:nvCxnSpPr>
        <p:spPr>
          <a:xfrm>
            <a:off x="4711959" y="3564292"/>
            <a:ext cx="312575" cy="961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5B4A44-92D7-3523-87F2-A306C95477BA}"/>
              </a:ext>
            </a:extLst>
          </p:cNvPr>
          <p:cNvCxnSpPr>
            <a:cxnSpLocks/>
          </p:cNvCxnSpPr>
          <p:nvPr/>
        </p:nvCxnSpPr>
        <p:spPr>
          <a:xfrm>
            <a:off x="4711959" y="3564292"/>
            <a:ext cx="1122784" cy="876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EA5F8ED-637A-0E11-61C0-6B905976D89A}"/>
              </a:ext>
            </a:extLst>
          </p:cNvPr>
          <p:cNvCxnSpPr>
            <a:cxnSpLocks/>
          </p:cNvCxnSpPr>
          <p:nvPr/>
        </p:nvCxnSpPr>
        <p:spPr>
          <a:xfrm>
            <a:off x="6665166" y="3564292"/>
            <a:ext cx="0" cy="9610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4A4BED-447D-9CBD-807E-073DE792971D}"/>
              </a:ext>
            </a:extLst>
          </p:cNvPr>
          <p:cNvCxnSpPr>
            <a:cxnSpLocks/>
          </p:cNvCxnSpPr>
          <p:nvPr/>
        </p:nvCxnSpPr>
        <p:spPr>
          <a:xfrm flipH="1">
            <a:off x="8451979" y="3564292"/>
            <a:ext cx="85531" cy="8761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CD7C444D-062A-99C6-F412-A8BC3BCD0219}"/>
              </a:ext>
            </a:extLst>
          </p:cNvPr>
          <p:cNvSpPr/>
          <p:nvPr/>
        </p:nvSpPr>
        <p:spPr>
          <a:xfrm>
            <a:off x="8537510" y="2397967"/>
            <a:ext cx="541176" cy="458191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UoM 1-8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6265278-36DA-9FA7-5B48-BC62932FD7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2" b="92248" l="9140" r="90323">
                        <a14:foregroundMark x1="9140" y1="50388" x2="9140" y2="50388"/>
                        <a14:foregroundMark x1="10215" y1="39535" x2="10215" y2="39535"/>
                        <a14:foregroundMark x1="13441" y1="27907" x2="13441" y2="27907"/>
                        <a14:foregroundMark x1="21505" y1="19380" x2="21505" y2="19380"/>
                        <a14:foregroundMark x1="47849" y1="93023" x2="47849" y2="93023"/>
                        <a14:foregroundMark x1="83333" y1="75194" x2="83333" y2="75194"/>
                        <a14:foregroundMark x1="89785" y1="67442" x2="89785" y2="67442"/>
                        <a14:foregroundMark x1="88710" y1="66667" x2="88710" y2="66667"/>
                        <a14:foregroundMark x1="90860" y1="50388" x2="90860" y2="50388"/>
                        <a14:foregroundMark x1="90323" y1="37984" x2="90323" y2="37984"/>
                        <a14:foregroundMark x1="70968" y1="86822" x2="70968" y2="86822"/>
                        <a14:foregroundMark x1="15591" y1="75969" x2="15591" y2="75969"/>
                        <a14:foregroundMark x1="40860" y1="92248" x2="40860" y2="9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5442" y="4148138"/>
            <a:ext cx="355846" cy="2467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391C65-BCB5-097B-97F1-BCAB16E8CA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2" b="92248" l="9140" r="90323">
                        <a14:foregroundMark x1="9140" y1="50388" x2="9140" y2="50388"/>
                        <a14:foregroundMark x1="10215" y1="39535" x2="10215" y2="39535"/>
                        <a14:foregroundMark x1="13441" y1="27907" x2="13441" y2="27907"/>
                        <a14:foregroundMark x1="21505" y1="19380" x2="21505" y2="19380"/>
                        <a14:foregroundMark x1="47849" y1="93023" x2="47849" y2="93023"/>
                        <a14:foregroundMark x1="83333" y1="75194" x2="83333" y2="75194"/>
                        <a14:foregroundMark x1="89785" y1="67442" x2="89785" y2="67442"/>
                        <a14:foregroundMark x1="88710" y1="66667" x2="88710" y2="66667"/>
                        <a14:foregroundMark x1="90860" y1="50388" x2="90860" y2="50388"/>
                        <a14:foregroundMark x1="90323" y1="37984" x2="90323" y2="37984"/>
                        <a14:foregroundMark x1="70968" y1="86822" x2="70968" y2="86822"/>
                        <a14:foregroundMark x1="15591" y1="75969" x2="15591" y2="75969"/>
                        <a14:foregroundMark x1="40860" y1="92248" x2="40860" y2="9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322" y="4162221"/>
            <a:ext cx="355846" cy="2467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A31CC0-1F70-72AF-AC27-2B015EE93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2" b="92248" l="9140" r="90323">
                        <a14:foregroundMark x1="9140" y1="50388" x2="9140" y2="50388"/>
                        <a14:foregroundMark x1="10215" y1="39535" x2="10215" y2="39535"/>
                        <a14:foregroundMark x1="13441" y1="27907" x2="13441" y2="27907"/>
                        <a14:foregroundMark x1="21505" y1="19380" x2="21505" y2="19380"/>
                        <a14:foregroundMark x1="47849" y1="93023" x2="47849" y2="93023"/>
                        <a14:foregroundMark x1="83333" y1="75194" x2="83333" y2="75194"/>
                        <a14:foregroundMark x1="89785" y1="67442" x2="89785" y2="67442"/>
                        <a14:foregroundMark x1="88710" y1="66667" x2="88710" y2="66667"/>
                        <a14:foregroundMark x1="90860" y1="50388" x2="90860" y2="50388"/>
                        <a14:foregroundMark x1="90323" y1="37984" x2="90323" y2="37984"/>
                        <a14:foregroundMark x1="70968" y1="86822" x2="70968" y2="86822"/>
                        <a14:foregroundMark x1="15591" y1="75969" x2="15591" y2="75969"/>
                        <a14:foregroundMark x1="40860" y1="92248" x2="40860" y2="9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3374" y="4162221"/>
            <a:ext cx="355846" cy="2467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BC807-53E2-4E97-C6BE-3BA7176A76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2" b="92248" l="9140" r="90323">
                        <a14:foregroundMark x1="9140" y1="50388" x2="9140" y2="50388"/>
                        <a14:foregroundMark x1="10215" y1="39535" x2="10215" y2="39535"/>
                        <a14:foregroundMark x1="13441" y1="27907" x2="13441" y2="27907"/>
                        <a14:foregroundMark x1="21505" y1="19380" x2="21505" y2="19380"/>
                        <a14:foregroundMark x1="47849" y1="93023" x2="47849" y2="93023"/>
                        <a14:foregroundMark x1="83333" y1="75194" x2="83333" y2="75194"/>
                        <a14:foregroundMark x1="89785" y1="67442" x2="89785" y2="67442"/>
                        <a14:foregroundMark x1="88710" y1="66667" x2="88710" y2="66667"/>
                        <a14:foregroundMark x1="90860" y1="50388" x2="90860" y2="50388"/>
                        <a14:foregroundMark x1="90323" y1="37984" x2="90323" y2="37984"/>
                        <a14:foregroundMark x1="70968" y1="86822" x2="70968" y2="86822"/>
                        <a14:foregroundMark x1="15591" y1="75969" x2="15591" y2="75969"/>
                        <a14:foregroundMark x1="40860" y1="92248" x2="40860" y2="9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2254" y="4162221"/>
            <a:ext cx="355846" cy="2467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0BCA37-BE65-7C22-B940-F63156E19A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52" b="92248" l="9140" r="90323">
                        <a14:foregroundMark x1="9140" y1="50388" x2="9140" y2="50388"/>
                        <a14:foregroundMark x1="10215" y1="39535" x2="10215" y2="39535"/>
                        <a14:foregroundMark x1="13441" y1="27907" x2="13441" y2="27907"/>
                        <a14:foregroundMark x1="21505" y1="19380" x2="21505" y2="19380"/>
                        <a14:foregroundMark x1="47849" y1="93023" x2="47849" y2="93023"/>
                        <a14:foregroundMark x1="83333" y1="75194" x2="83333" y2="75194"/>
                        <a14:foregroundMark x1="89785" y1="67442" x2="89785" y2="67442"/>
                        <a14:foregroundMark x1="88710" y1="66667" x2="88710" y2="66667"/>
                        <a14:foregroundMark x1="90860" y1="50388" x2="90860" y2="50388"/>
                        <a14:foregroundMark x1="90323" y1="37984" x2="90323" y2="37984"/>
                        <a14:foregroundMark x1="70968" y1="86822" x2="70968" y2="86822"/>
                        <a14:foregroundMark x1="15591" y1="75969" x2="15591" y2="75969"/>
                        <a14:foregroundMark x1="40860" y1="92248" x2="40860" y2="92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951" y="4193604"/>
            <a:ext cx="355846" cy="246796"/>
          </a:xfrm>
          <a:prstGeom prst="rect">
            <a:avLst/>
          </a:prstGeom>
        </p:spPr>
      </p:pic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871C1FD5-D318-860F-3F67-A4441F1D4B01}"/>
              </a:ext>
            </a:extLst>
          </p:cNvPr>
          <p:cNvSpPr/>
          <p:nvPr/>
        </p:nvSpPr>
        <p:spPr>
          <a:xfrm>
            <a:off x="8971853" y="4208495"/>
            <a:ext cx="589923" cy="67733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BA5-5EBF-B9DF-C9AA-1765F091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UoM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49C231-8476-A4F3-37CC-1A49B075AE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Agreed upon one UoM per dimension for all codes</a:t>
            </a:r>
          </a:p>
          <a:p>
            <a:r>
              <a:rPr lang="en-US" dirty="0"/>
              <a:t>Implementing UoM codes similar to ADAPT structure </a:t>
            </a:r>
          </a:p>
          <a:p>
            <a:r>
              <a:rPr lang="en-US" dirty="0"/>
              <a:t>Remove Units that require outside information e.g. </a:t>
            </a:r>
            <a:r>
              <a:rPr lang="en-US" dirty="0" err="1"/>
              <a:t>lb</a:t>
            </a:r>
            <a:r>
              <a:rPr lang="en-US" dirty="0"/>
              <a:t>/ac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83B1F5-AA15-94D9-F801-D45E31A37F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3E000F-9057-F443-A455-A99C7F3CC68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F080FFF-3EAA-172C-DD0C-F11C99264F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8393458"/>
              </p:ext>
            </p:extLst>
          </p:nvPr>
        </p:nvGraphicFramePr>
        <p:xfrm>
          <a:off x="6752492" y="1825625"/>
          <a:ext cx="5181600" cy="3870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4546">
                  <a:extLst>
                    <a:ext uri="{9D8B030D-6E8A-4147-A177-3AD203B41FA5}">
                      <a16:colId xmlns:a16="http://schemas.microsoft.com/office/drawing/2014/main" val="931118986"/>
                    </a:ext>
                  </a:extLst>
                </a:gridCol>
                <a:gridCol w="1503485">
                  <a:extLst>
                    <a:ext uri="{9D8B030D-6E8A-4147-A177-3AD203B41FA5}">
                      <a16:colId xmlns:a16="http://schemas.microsoft.com/office/drawing/2014/main" val="2234492757"/>
                    </a:ext>
                  </a:extLst>
                </a:gridCol>
                <a:gridCol w="2473569">
                  <a:extLst>
                    <a:ext uri="{9D8B030D-6E8A-4147-A177-3AD203B41FA5}">
                      <a16:colId xmlns:a16="http://schemas.microsoft.com/office/drawing/2014/main" val="2646662674"/>
                    </a:ext>
                  </a:extLst>
                </a:gridCol>
              </a:tblGrid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Modus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879681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prcnt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816466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cm/hr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cm1hr-1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Distance per Hour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7060057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cmol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mol1kg-1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Centimole per Mass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188174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List, e.g.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74376"/>
                  </a:ext>
                </a:extLst>
              </a:tr>
              <a:tr h="185971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dS/m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dS1m-1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Deci-siemens/meter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637236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7323412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g/cm3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g1[cm3]-1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per 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251409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g/kg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g1kg-1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per Mass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63528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lb/ac/day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lb1ac-1day-1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per Area Per Day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546406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meq/L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meq1l-1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Milliequivalents per Volume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749663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mg/m2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mg1[m2]-1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pr Area (Proprietary)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497387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mg1kg-1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pr Mass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07554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nmol/h/mg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nmol1hr-1mg-1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Nanomole per Hour per Mass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986610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377637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288314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S.U.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endParaRPr lang="en-US" sz="14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pH, Standard Units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862704"/>
                  </a:ext>
                </a:extLst>
              </a:tr>
              <a:tr h="209759">
                <a:tc>
                  <a:txBody>
                    <a:bodyPr/>
                    <a:lstStyle/>
                    <a:p>
                      <a:pPr marL="117475" indent="0" algn="l" fontAlgn="ctr"/>
                      <a:r>
                        <a:rPr lang="en-US" sz="1400" u="none" strike="noStrike" dirty="0">
                          <a:effectLst/>
                        </a:rPr>
                        <a:t>tons/ac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ton1ac-1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7475" indent="0" algn="l" defTabSz="914466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 per Area (Legacy)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70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40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99D19253-42BD-EC4C-A0D6-0B7A8526039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_AgGateway_Annual_Conference_Presentation_16x9" id="{C7C73059-B0C5-D643-BC84-DACA8C314251}" vid="{3E910C5A-C7D3-E144-BE33-ED67DB3BE3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729</Words>
  <Application>Microsoft Office PowerPoint</Application>
  <PresentationFormat>Widescreen</PresentationFormat>
  <Paragraphs>152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Office Theme</vt:lpstr>
      <vt:lpstr>1_Office Theme</vt:lpstr>
      <vt:lpstr>WG04, WG11 Ag Lab Data (Modus)</vt:lpstr>
      <vt:lpstr>Session Agenda</vt:lpstr>
      <vt:lpstr>Why Soil Testing? </vt:lpstr>
      <vt:lpstr>PowerPoint Presentation</vt:lpstr>
      <vt:lpstr>Modus Agronomic Lab Testing Standard </vt:lpstr>
      <vt:lpstr>PowerPoint Presentation</vt:lpstr>
      <vt:lpstr>New Method Codes &amp; Corrections Since MYM</vt:lpstr>
      <vt:lpstr>“Modus 2” Soil List Changes</vt:lpstr>
      <vt:lpstr>Simplified UoM</vt:lpstr>
      <vt:lpstr>Code Status Alignment to WG00</vt:lpstr>
      <vt:lpstr>Schema</vt:lpstr>
      <vt:lpstr>Change Request Process</vt:lpstr>
      <vt:lpstr>Resources Moving to GitHub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Meri Kotlas</dc:creator>
  <cp:lastModifiedBy>Ben Craker</cp:lastModifiedBy>
  <cp:revision>1</cp:revision>
  <cp:lastPrinted>2023-04-19T01:40:50Z</cp:lastPrinted>
  <dcterms:created xsi:type="dcterms:W3CDTF">2023-10-19T16:23:46Z</dcterms:created>
  <dcterms:modified xsi:type="dcterms:W3CDTF">2023-11-13T21:50:10Z</dcterms:modified>
</cp:coreProperties>
</file>