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Lst>
  <p:notesMasterIdLst>
    <p:notesMasterId r:id="rId15"/>
  </p:notesMasterIdLst>
  <p:sldIdLst>
    <p:sldId id="263" r:id="rId3"/>
    <p:sldId id="257" r:id="rId4"/>
    <p:sldId id="540" r:id="rId5"/>
    <p:sldId id="262" r:id="rId6"/>
    <p:sldId id="1818" r:id="rId7"/>
    <p:sldId id="265" r:id="rId8"/>
    <p:sldId id="267" r:id="rId9"/>
    <p:sldId id="264" r:id="rId10"/>
    <p:sldId id="256" r:id="rId11"/>
    <p:sldId id="266" r:id="rId12"/>
    <p:sldId id="1819" r:id="rId13"/>
    <p:sldId id="269"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2DE6E-3785-59A1-6995-47A69E256D99}" v="2" dt="2023-11-15T05:51:03.006"/>
    <p1510:client id="{3F6F3666-C2DF-4091-8952-0D46B31B8C3F}" v="16" dt="2023-11-08T18:43:39.431"/>
    <p1510:client id="{F8B8B880-A91D-4BC3-7B13-FD5C5375FF60}" v="6" dt="2023-11-15T14:05:31.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p:restoredTop sz="96327"/>
  </p:normalViewPr>
  <p:slideViewPr>
    <p:cSldViewPr snapToGrid="0">
      <p:cViewPr varScale="1">
        <p:scale>
          <a:sx n="109" d="100"/>
          <a:sy n="109" d="100"/>
        </p:scale>
        <p:origin x="342"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60f241f70e9b5c6481be9d3cd7f64a2d09a3e38d1343007e4d9d3f27700a46bd::" providerId="AD" clId="Web-{F8B8B880-A91D-4BC3-7B13-FD5C5375FF60}"/>
    <pc:docChg chg="addSld delSld modSld">
      <pc:chgData name="Guest User" userId="S::urn:spo:anon#60f241f70e9b5c6481be9d3cd7f64a2d09a3e38d1343007e4d9d3f27700a46bd::" providerId="AD" clId="Web-{F8B8B880-A91D-4BC3-7B13-FD5C5375FF60}" dt="2023-11-15T14:05:31.638" v="5"/>
      <pc:docMkLst>
        <pc:docMk/>
      </pc:docMkLst>
      <pc:sldChg chg="del">
        <pc:chgData name="Guest User" userId="S::urn:spo:anon#60f241f70e9b5c6481be9d3cd7f64a2d09a3e38d1343007e4d9d3f27700a46bd::" providerId="AD" clId="Web-{F8B8B880-A91D-4BC3-7B13-FD5C5375FF60}" dt="2023-11-15T14:05:31.638" v="5"/>
        <pc:sldMkLst>
          <pc:docMk/>
          <pc:sldMk cId="2786289212" sldId="268"/>
        </pc:sldMkLst>
      </pc:sldChg>
      <pc:sldChg chg="modSp add">
        <pc:chgData name="Guest User" userId="S::urn:spo:anon#60f241f70e9b5c6481be9d3cd7f64a2d09a3e38d1343007e4d9d3f27700a46bd::" providerId="AD" clId="Web-{F8B8B880-A91D-4BC3-7B13-FD5C5375FF60}" dt="2023-11-15T14:05:21.044" v="4" actId="20577"/>
        <pc:sldMkLst>
          <pc:docMk/>
          <pc:sldMk cId="3045508398" sldId="1819"/>
        </pc:sldMkLst>
        <pc:spChg chg="mod">
          <ac:chgData name="Guest User" userId="S::urn:spo:anon#60f241f70e9b5c6481be9d3cd7f64a2d09a3e38d1343007e4d9d3f27700a46bd::" providerId="AD" clId="Web-{F8B8B880-A91D-4BC3-7B13-FD5C5375FF60}" dt="2023-11-15T14:05:21.044" v="4" actId="20577"/>
          <ac:spMkLst>
            <pc:docMk/>
            <pc:sldMk cId="3045508398" sldId="1819"/>
            <ac:spMk id="2" creationId="{C3979607-C8BE-4395-9028-493ED9DF3015}"/>
          </ac:spMkLst>
        </pc:spChg>
      </pc:sldChg>
    </pc:docChg>
  </pc:docChgLst>
  <pc:docChgLst>
    <pc:chgData name="Ben Craker" userId="b342a158-d8e7-4629-9712-908c26442ea7" providerId="ADAL" clId="{3F6F3666-C2DF-4091-8952-0D46B31B8C3F}"/>
    <pc:docChg chg="undo custSel addSld delSld modSld sldOrd">
      <pc:chgData name="Ben Craker" userId="b342a158-d8e7-4629-9712-908c26442ea7" providerId="ADAL" clId="{3F6F3666-C2DF-4091-8952-0D46B31B8C3F}" dt="2023-11-08T18:43:39.431" v="1203" actId="20577"/>
      <pc:docMkLst>
        <pc:docMk/>
      </pc:docMkLst>
      <pc:sldChg chg="del">
        <pc:chgData name="Ben Craker" userId="b342a158-d8e7-4629-9712-908c26442ea7" providerId="ADAL" clId="{3F6F3666-C2DF-4091-8952-0D46B31B8C3F}" dt="2023-11-08T18:06:26.947" v="193" actId="47"/>
        <pc:sldMkLst>
          <pc:docMk/>
          <pc:sldMk cId="2328345175" sldId="256"/>
        </pc:sldMkLst>
        <pc:spChg chg="mod">
          <ac:chgData name="Ben Craker" userId="b342a158-d8e7-4629-9712-908c26442ea7" providerId="ADAL" clId="{3F6F3666-C2DF-4091-8952-0D46B31B8C3F}" dt="2023-11-08T18:43:39.431" v="1203" actId="20577"/>
          <ac:spMkLst>
            <pc:docMk/>
            <pc:sldMk cId="2328345175" sldId="256"/>
            <ac:spMk id="3" creationId="{8A135091-CA55-4CB4-98DC-308113BEEE06}"/>
          </ac:spMkLst>
        </pc:spChg>
      </pc:sldChg>
      <pc:sldChg chg="modSp mod">
        <pc:chgData name="Ben Craker" userId="b342a158-d8e7-4629-9712-908c26442ea7" providerId="ADAL" clId="{3F6F3666-C2DF-4091-8952-0D46B31B8C3F}" dt="2023-11-08T18:39:55.168" v="1184" actId="6549"/>
        <pc:sldMkLst>
          <pc:docMk/>
          <pc:sldMk cId="0" sldId="257"/>
        </pc:sldMkLst>
        <pc:spChg chg="mod">
          <ac:chgData name="Ben Craker" userId="b342a158-d8e7-4629-9712-908c26442ea7" providerId="ADAL" clId="{3F6F3666-C2DF-4091-8952-0D46B31B8C3F}" dt="2023-11-08T18:02:23.956" v="29" actId="20577"/>
          <ac:spMkLst>
            <pc:docMk/>
            <pc:sldMk cId="0" sldId="257"/>
            <ac:spMk id="12289" creationId="{8D41D9C1-95C5-969A-FCFD-0F7CA6623D70}"/>
          </ac:spMkLst>
        </pc:spChg>
        <pc:spChg chg="mod">
          <ac:chgData name="Ben Craker" userId="b342a158-d8e7-4629-9712-908c26442ea7" providerId="ADAL" clId="{3F6F3666-C2DF-4091-8952-0D46B31B8C3F}" dt="2023-11-08T18:39:55.168" v="1184" actId="6549"/>
          <ac:spMkLst>
            <pc:docMk/>
            <pc:sldMk cId="0" sldId="257"/>
            <ac:spMk id="33794" creationId="{D0E2EC74-703C-1E64-1446-024F253C39F2}"/>
          </ac:spMkLst>
        </pc:spChg>
      </pc:sldChg>
      <pc:sldChg chg="del">
        <pc:chgData name="Ben Craker" userId="b342a158-d8e7-4629-9712-908c26442ea7" providerId="ADAL" clId="{3F6F3666-C2DF-4091-8952-0D46B31B8C3F}" dt="2023-11-08T18:06:26.947" v="193" actId="47"/>
        <pc:sldMkLst>
          <pc:docMk/>
          <pc:sldMk cId="0" sldId="258"/>
        </pc:sldMkLst>
      </pc:sldChg>
      <pc:sldChg chg="modSp add del mod ord">
        <pc:chgData name="Ben Craker" userId="b342a158-d8e7-4629-9712-908c26442ea7" providerId="ADAL" clId="{3F6F3666-C2DF-4091-8952-0D46B31B8C3F}" dt="2023-11-08T18:33:44.439" v="745" actId="47"/>
        <pc:sldMkLst>
          <pc:docMk/>
          <pc:sldMk cId="3488019563" sldId="259"/>
        </pc:sldMkLst>
        <pc:spChg chg="mod">
          <ac:chgData name="Ben Craker" userId="b342a158-d8e7-4629-9712-908c26442ea7" providerId="ADAL" clId="{3F6F3666-C2DF-4091-8952-0D46B31B8C3F}" dt="2023-11-08T18:32:21.610" v="728" actId="20577"/>
          <ac:spMkLst>
            <pc:docMk/>
            <pc:sldMk cId="3488019563" sldId="259"/>
            <ac:spMk id="2" creationId="{4742EBC3-79E0-9D8C-233F-A130549DDA55}"/>
          </ac:spMkLst>
        </pc:spChg>
        <pc:spChg chg="mod">
          <ac:chgData name="Ben Craker" userId="b342a158-d8e7-4629-9712-908c26442ea7" providerId="ADAL" clId="{3F6F3666-C2DF-4091-8952-0D46B31B8C3F}" dt="2023-11-08T18:33:24.043" v="731" actId="21"/>
          <ac:spMkLst>
            <pc:docMk/>
            <pc:sldMk cId="3488019563" sldId="259"/>
            <ac:spMk id="3" creationId="{F566D6D0-9FA1-CCE0-D48A-8C4DF1AA5F0B}"/>
          </ac:spMkLst>
        </pc:spChg>
      </pc:sldChg>
      <pc:sldChg chg="modSp add mod ord">
        <pc:chgData name="Ben Craker" userId="b342a158-d8e7-4629-9712-908c26442ea7" providerId="ADAL" clId="{3F6F3666-C2DF-4091-8952-0D46B31B8C3F}" dt="2023-11-08T18:40:00.442" v="1186"/>
        <pc:sldMkLst>
          <pc:docMk/>
          <pc:sldMk cId="2557721482" sldId="262"/>
        </pc:sldMkLst>
        <pc:spChg chg="mod">
          <ac:chgData name="Ben Craker" userId="b342a158-d8e7-4629-9712-908c26442ea7" providerId="ADAL" clId="{3F6F3666-C2DF-4091-8952-0D46B31B8C3F}" dt="2023-11-08T18:34:22.552" v="755" actId="20577"/>
          <ac:spMkLst>
            <pc:docMk/>
            <pc:sldMk cId="2557721482" sldId="262"/>
            <ac:spMk id="28" creationId="{2F7EA3B4-DEBA-33C1-17E0-35576BBD552C}"/>
          </ac:spMkLst>
        </pc:spChg>
      </pc:sldChg>
      <pc:sldChg chg="modSp mod">
        <pc:chgData name="Ben Craker" userId="b342a158-d8e7-4629-9712-908c26442ea7" providerId="ADAL" clId="{3F6F3666-C2DF-4091-8952-0D46B31B8C3F}" dt="2023-11-08T18:02:15.979" v="23" actId="20577"/>
        <pc:sldMkLst>
          <pc:docMk/>
          <pc:sldMk cId="0" sldId="263"/>
        </pc:sldMkLst>
        <pc:spChg chg="mod">
          <ac:chgData name="Ben Craker" userId="b342a158-d8e7-4629-9712-908c26442ea7" providerId="ADAL" clId="{3F6F3666-C2DF-4091-8952-0D46B31B8C3F}" dt="2023-11-08T18:02:15.979" v="23" actId="20577"/>
          <ac:spMkLst>
            <pc:docMk/>
            <pc:sldMk cId="0" sldId="263"/>
            <ac:spMk id="11266" creationId="{148A67BD-B898-33BF-6962-FFD90C6F8114}"/>
          </ac:spMkLst>
        </pc:spChg>
      </pc:sldChg>
      <pc:sldChg chg="modSp new mod">
        <pc:chgData name="Ben Craker" userId="b342a158-d8e7-4629-9712-908c26442ea7" providerId="ADAL" clId="{3F6F3666-C2DF-4091-8952-0D46B31B8C3F}" dt="2023-11-08T18:08:05.943" v="437" actId="20577"/>
        <pc:sldMkLst>
          <pc:docMk/>
          <pc:sldMk cId="4101688266" sldId="264"/>
        </pc:sldMkLst>
        <pc:spChg chg="mod">
          <ac:chgData name="Ben Craker" userId="b342a158-d8e7-4629-9712-908c26442ea7" providerId="ADAL" clId="{3F6F3666-C2DF-4091-8952-0D46B31B8C3F}" dt="2023-11-08T18:06:37.882" v="227" actId="20577"/>
          <ac:spMkLst>
            <pc:docMk/>
            <pc:sldMk cId="4101688266" sldId="264"/>
            <ac:spMk id="2" creationId="{B4790495-DC89-9208-DD0E-2E8B43446EFE}"/>
          </ac:spMkLst>
        </pc:spChg>
        <pc:spChg chg="mod">
          <ac:chgData name="Ben Craker" userId="b342a158-d8e7-4629-9712-908c26442ea7" providerId="ADAL" clId="{3F6F3666-C2DF-4091-8952-0D46B31B8C3F}" dt="2023-11-08T18:08:05.943" v="437" actId="20577"/>
          <ac:spMkLst>
            <pc:docMk/>
            <pc:sldMk cId="4101688266" sldId="264"/>
            <ac:spMk id="3" creationId="{C51E20AA-8D94-6590-E780-D8AC3BEE3D18}"/>
          </ac:spMkLst>
        </pc:spChg>
      </pc:sldChg>
      <pc:sldChg chg="del">
        <pc:chgData name="Ben Craker" userId="b342a158-d8e7-4629-9712-908c26442ea7" providerId="ADAL" clId="{3F6F3666-C2DF-4091-8952-0D46B31B8C3F}" dt="2023-11-08T18:06:26.947" v="193" actId="47"/>
        <pc:sldMkLst>
          <pc:docMk/>
          <pc:sldMk cId="395180266" sldId="265"/>
        </pc:sldMkLst>
        <pc:spChg chg="mod">
          <ac:chgData name="Ben Craker" userId="b342a158-d8e7-4629-9712-908c26442ea7" providerId="ADAL" clId="{3F6F3666-C2DF-4091-8952-0D46B31B8C3F}" dt="2023-11-08T18:11:49.906" v="492" actId="14100"/>
          <ac:spMkLst>
            <pc:docMk/>
            <pc:sldMk cId="395180266" sldId="265"/>
            <ac:spMk id="2" creationId="{62557A69-7182-37CE-1AB8-9394BA9A32F4}"/>
          </ac:spMkLst>
        </pc:spChg>
        <pc:spChg chg="del">
          <ac:chgData name="Ben Craker" userId="b342a158-d8e7-4629-9712-908c26442ea7" providerId="ADAL" clId="{3F6F3666-C2DF-4091-8952-0D46B31B8C3F}" dt="2023-11-08T18:11:30.548" v="487"/>
          <ac:spMkLst>
            <pc:docMk/>
            <pc:sldMk cId="395180266" sldId="265"/>
            <ac:spMk id="3" creationId="{03FAD97F-BC65-54CC-F798-F41FF0B92AE7}"/>
          </ac:spMkLst>
        </pc:spChg>
        <pc:picChg chg="add mod">
          <ac:chgData name="Ben Craker" userId="b342a158-d8e7-4629-9712-908c26442ea7" providerId="ADAL" clId="{3F6F3666-C2DF-4091-8952-0D46B31B8C3F}" dt="2023-11-08T18:12:10.664" v="499" actId="14100"/>
          <ac:picMkLst>
            <pc:docMk/>
            <pc:sldMk cId="395180266" sldId="265"/>
            <ac:picMk id="5" creationId="{A11B2CD7-377E-034C-F7A8-2449B673BC2C}"/>
          </ac:picMkLst>
        </pc:picChg>
      </pc:sldChg>
      <pc:sldChg chg="del">
        <pc:chgData name="Ben Craker" userId="b342a158-d8e7-4629-9712-908c26442ea7" providerId="ADAL" clId="{3F6F3666-C2DF-4091-8952-0D46B31B8C3F}" dt="2023-11-08T18:06:26.947" v="193" actId="47"/>
        <pc:sldMkLst>
          <pc:docMk/>
          <pc:sldMk cId="498956427" sldId="266"/>
        </pc:sldMkLst>
        <pc:spChg chg="mod">
          <ac:chgData name="Ben Craker" userId="b342a158-d8e7-4629-9712-908c26442ea7" providerId="ADAL" clId="{3F6F3666-C2DF-4091-8952-0D46B31B8C3F}" dt="2023-11-08T18:12:31.931" v="512" actId="20577"/>
          <ac:spMkLst>
            <pc:docMk/>
            <pc:sldMk cId="498956427" sldId="266"/>
            <ac:spMk id="2" creationId="{F15FD1F6-1D0D-6615-18C7-FFF3CE8C2186}"/>
          </ac:spMkLst>
        </pc:spChg>
        <pc:spChg chg="mod">
          <ac:chgData name="Ben Craker" userId="b342a158-d8e7-4629-9712-908c26442ea7" providerId="ADAL" clId="{3F6F3666-C2DF-4091-8952-0D46B31B8C3F}" dt="2023-11-08T18:13:29.486" v="517" actId="27636"/>
          <ac:spMkLst>
            <pc:docMk/>
            <pc:sldMk cId="498956427" sldId="266"/>
            <ac:spMk id="3" creationId="{084637EB-F3C8-651F-FE0D-0AC8375C8FBC}"/>
          </ac:spMkLst>
        </pc:spChg>
      </pc:sldChg>
      <pc:sldChg chg="addSp modSp new mod">
        <pc:chgData name="Ben Craker" userId="b342a158-d8e7-4629-9712-908c26442ea7" providerId="ADAL" clId="{3F6F3666-C2DF-4091-8952-0D46B31B8C3F}" dt="2023-11-08T18:16:20.183" v="583" actId="1076"/>
        <pc:sldMkLst>
          <pc:docMk/>
          <pc:sldMk cId="2918980744" sldId="267"/>
        </pc:sldMkLst>
        <pc:spChg chg="mod">
          <ac:chgData name="Ben Craker" userId="b342a158-d8e7-4629-9712-908c26442ea7" providerId="ADAL" clId="{3F6F3666-C2DF-4091-8952-0D46B31B8C3F}" dt="2023-11-08T18:13:53.190" v="550" actId="313"/>
          <ac:spMkLst>
            <pc:docMk/>
            <pc:sldMk cId="2918980744" sldId="267"/>
            <ac:spMk id="2" creationId="{97731F4A-D94F-1339-489C-251DD7D5CB37}"/>
          </ac:spMkLst>
        </pc:spChg>
        <pc:spChg chg="mod">
          <ac:chgData name="Ben Craker" userId="b342a158-d8e7-4629-9712-908c26442ea7" providerId="ADAL" clId="{3F6F3666-C2DF-4091-8952-0D46B31B8C3F}" dt="2023-11-08T18:14:07.253" v="577" actId="20577"/>
          <ac:spMkLst>
            <pc:docMk/>
            <pc:sldMk cId="2918980744" sldId="267"/>
            <ac:spMk id="3" creationId="{BC7F4A9E-FB80-CDA6-EB28-8CE07D5B4145}"/>
          </ac:spMkLst>
        </pc:spChg>
        <pc:picChg chg="add mod">
          <ac:chgData name="Ben Craker" userId="b342a158-d8e7-4629-9712-908c26442ea7" providerId="ADAL" clId="{3F6F3666-C2DF-4091-8952-0D46B31B8C3F}" dt="2023-11-08T18:16:20.183" v="583" actId="1076"/>
          <ac:picMkLst>
            <pc:docMk/>
            <pc:sldMk cId="2918980744" sldId="267"/>
            <ac:picMk id="6" creationId="{CC7BF54E-5FD4-DBEC-AFFD-AB967CF1EFB1}"/>
          </ac:picMkLst>
        </pc:picChg>
      </pc:sldChg>
      <pc:sldChg chg="modSp new mod">
        <pc:chgData name="Ben Craker" userId="b342a158-d8e7-4629-9712-908c26442ea7" providerId="ADAL" clId="{3F6F3666-C2DF-4091-8952-0D46B31B8C3F}" dt="2023-11-08T18:17:13.155" v="689" actId="20577"/>
        <pc:sldMkLst>
          <pc:docMk/>
          <pc:sldMk cId="2786289212" sldId="268"/>
        </pc:sldMkLst>
        <pc:spChg chg="mod">
          <ac:chgData name="Ben Craker" userId="b342a158-d8e7-4629-9712-908c26442ea7" providerId="ADAL" clId="{3F6F3666-C2DF-4091-8952-0D46B31B8C3F}" dt="2023-11-08T18:16:48.161" v="622" actId="20577"/>
          <ac:spMkLst>
            <pc:docMk/>
            <pc:sldMk cId="2786289212" sldId="268"/>
            <ac:spMk id="2" creationId="{1914BCAB-7D39-25C8-189D-C120CEF719F9}"/>
          </ac:spMkLst>
        </pc:spChg>
        <pc:spChg chg="mod">
          <ac:chgData name="Ben Craker" userId="b342a158-d8e7-4629-9712-908c26442ea7" providerId="ADAL" clId="{3F6F3666-C2DF-4091-8952-0D46B31B8C3F}" dt="2023-11-08T18:17:13.155" v="689" actId="20577"/>
          <ac:spMkLst>
            <pc:docMk/>
            <pc:sldMk cId="2786289212" sldId="268"/>
            <ac:spMk id="3" creationId="{8F68681C-8C34-26E0-1E3B-F6E44F52DD22}"/>
          </ac:spMkLst>
        </pc:spChg>
      </pc:sldChg>
      <pc:sldChg chg="del">
        <pc:chgData name="Ben Craker" userId="b342a158-d8e7-4629-9712-908c26442ea7" providerId="ADAL" clId="{3F6F3666-C2DF-4091-8952-0D46B31B8C3F}" dt="2023-11-08T18:06:26.947" v="193" actId="47"/>
        <pc:sldMkLst>
          <pc:docMk/>
          <pc:sldMk cId="3126562306" sldId="268"/>
        </pc:sldMkLst>
      </pc:sldChg>
      <pc:sldChg chg="del">
        <pc:chgData name="Ben Craker" userId="b342a158-d8e7-4629-9712-908c26442ea7" providerId="ADAL" clId="{3F6F3666-C2DF-4091-8952-0D46B31B8C3F}" dt="2023-11-08T18:06:26.947" v="193" actId="47"/>
        <pc:sldMkLst>
          <pc:docMk/>
          <pc:sldMk cId="189900680" sldId="269"/>
        </pc:sldMkLst>
      </pc:sldChg>
      <pc:sldChg chg="modSp new mod">
        <pc:chgData name="Ben Craker" userId="b342a158-d8e7-4629-9712-908c26442ea7" providerId="ADAL" clId="{3F6F3666-C2DF-4091-8952-0D46B31B8C3F}" dt="2023-11-08T18:38:56.083" v="1128" actId="20577"/>
        <pc:sldMkLst>
          <pc:docMk/>
          <pc:sldMk cId="4107704044" sldId="269"/>
        </pc:sldMkLst>
        <pc:spChg chg="mod">
          <ac:chgData name="Ben Craker" userId="b342a158-d8e7-4629-9712-908c26442ea7" providerId="ADAL" clId="{3F6F3666-C2DF-4091-8952-0D46B31B8C3F}" dt="2023-11-08T18:29:48.534" v="700" actId="20577"/>
          <ac:spMkLst>
            <pc:docMk/>
            <pc:sldMk cId="4107704044" sldId="269"/>
            <ac:spMk id="2" creationId="{37F37A44-6ADC-D7AE-EF09-1F422CB159FC}"/>
          </ac:spMkLst>
        </pc:spChg>
        <pc:spChg chg="mod">
          <ac:chgData name="Ben Craker" userId="b342a158-d8e7-4629-9712-908c26442ea7" providerId="ADAL" clId="{3F6F3666-C2DF-4091-8952-0D46B31B8C3F}" dt="2023-11-08T18:38:56.083" v="1128" actId="20577"/>
          <ac:spMkLst>
            <pc:docMk/>
            <pc:sldMk cId="4107704044" sldId="269"/>
            <ac:spMk id="3" creationId="{10C14DFF-8F12-350E-0D43-7EB36E4EDD3C}"/>
          </ac:spMkLst>
        </pc:spChg>
      </pc:sldChg>
      <pc:sldChg chg="del">
        <pc:chgData name="Ben Craker" userId="b342a158-d8e7-4629-9712-908c26442ea7" providerId="ADAL" clId="{3F6F3666-C2DF-4091-8952-0D46B31B8C3F}" dt="2023-11-08T18:06:26.947" v="193" actId="47"/>
        <pc:sldMkLst>
          <pc:docMk/>
          <pc:sldMk cId="593431436" sldId="270"/>
        </pc:sldMkLst>
      </pc:sldChg>
      <pc:sldChg chg="del">
        <pc:chgData name="Ben Craker" userId="b342a158-d8e7-4629-9712-908c26442ea7" providerId="ADAL" clId="{3F6F3666-C2DF-4091-8952-0D46B31B8C3F}" dt="2023-11-08T18:06:26.947" v="193" actId="47"/>
        <pc:sldMkLst>
          <pc:docMk/>
          <pc:sldMk cId="3509309882" sldId="271"/>
        </pc:sldMkLst>
      </pc:sldChg>
      <pc:sldChg chg="del">
        <pc:chgData name="Ben Craker" userId="b342a158-d8e7-4629-9712-908c26442ea7" providerId="ADAL" clId="{3F6F3666-C2DF-4091-8952-0D46B31B8C3F}" dt="2023-11-08T18:06:26.947" v="193" actId="47"/>
        <pc:sldMkLst>
          <pc:docMk/>
          <pc:sldMk cId="1239444042" sldId="272"/>
        </pc:sldMkLst>
      </pc:sldChg>
      <pc:sldChg chg="del">
        <pc:chgData name="Ben Craker" userId="b342a158-d8e7-4629-9712-908c26442ea7" providerId="ADAL" clId="{3F6F3666-C2DF-4091-8952-0D46B31B8C3F}" dt="2023-11-08T18:06:26.947" v="193" actId="47"/>
        <pc:sldMkLst>
          <pc:docMk/>
          <pc:sldMk cId="3698819477" sldId="273"/>
        </pc:sldMkLst>
      </pc:sldChg>
      <pc:sldChg chg="del">
        <pc:chgData name="Ben Craker" userId="b342a158-d8e7-4629-9712-908c26442ea7" providerId="ADAL" clId="{3F6F3666-C2DF-4091-8952-0D46B31B8C3F}" dt="2023-11-08T18:06:26.947" v="193" actId="47"/>
        <pc:sldMkLst>
          <pc:docMk/>
          <pc:sldMk cId="1468591530" sldId="274"/>
        </pc:sldMkLst>
      </pc:sldChg>
      <pc:sldChg chg="del">
        <pc:chgData name="Ben Craker" userId="b342a158-d8e7-4629-9712-908c26442ea7" providerId="ADAL" clId="{3F6F3666-C2DF-4091-8952-0D46B31B8C3F}" dt="2023-11-08T18:06:26.947" v="193" actId="47"/>
        <pc:sldMkLst>
          <pc:docMk/>
          <pc:sldMk cId="3753620856" sldId="275"/>
        </pc:sldMkLst>
      </pc:sldChg>
      <pc:sldChg chg="del">
        <pc:chgData name="Ben Craker" userId="b342a158-d8e7-4629-9712-908c26442ea7" providerId="ADAL" clId="{3F6F3666-C2DF-4091-8952-0D46B31B8C3F}" dt="2023-11-08T18:06:26.947" v="193" actId="47"/>
        <pc:sldMkLst>
          <pc:docMk/>
          <pc:sldMk cId="516439076" sldId="276"/>
        </pc:sldMkLst>
      </pc:sldChg>
      <pc:sldChg chg="modSp add mod setBg">
        <pc:chgData name="Ben Craker" userId="b342a158-d8e7-4629-9712-908c26442ea7" providerId="ADAL" clId="{3F6F3666-C2DF-4091-8952-0D46B31B8C3F}" dt="2023-11-08T18:41:51.591" v="1196" actId="207"/>
        <pc:sldMkLst>
          <pc:docMk/>
          <pc:sldMk cId="3199123049" sldId="540"/>
        </pc:sldMkLst>
        <pc:spChg chg="mod">
          <ac:chgData name="Ben Craker" userId="b342a158-d8e7-4629-9712-908c26442ea7" providerId="ADAL" clId="{3F6F3666-C2DF-4091-8952-0D46B31B8C3F}" dt="2023-11-08T18:41:26.608" v="1191" actId="207"/>
          <ac:spMkLst>
            <pc:docMk/>
            <pc:sldMk cId="3199123049" sldId="540"/>
            <ac:spMk id="4" creationId="{00000000-0000-0000-0000-000000000000}"/>
          </ac:spMkLst>
        </pc:spChg>
        <pc:spChg chg="mod">
          <ac:chgData name="Ben Craker" userId="b342a158-d8e7-4629-9712-908c26442ea7" providerId="ADAL" clId="{3F6F3666-C2DF-4091-8952-0D46B31B8C3F}" dt="2023-11-08T18:41:47.192" v="1195" actId="207"/>
          <ac:spMkLst>
            <pc:docMk/>
            <pc:sldMk cId="3199123049" sldId="540"/>
            <ac:spMk id="6" creationId="{00000000-0000-0000-0000-000000000000}"/>
          </ac:spMkLst>
        </pc:spChg>
        <pc:spChg chg="mod">
          <ac:chgData name="Ben Craker" userId="b342a158-d8e7-4629-9712-908c26442ea7" providerId="ADAL" clId="{3F6F3666-C2DF-4091-8952-0D46B31B8C3F}" dt="2023-11-08T18:41:26.608" v="1191" actId="207"/>
          <ac:spMkLst>
            <pc:docMk/>
            <pc:sldMk cId="3199123049" sldId="540"/>
            <ac:spMk id="16" creationId="{00000000-0000-0000-0000-000000000000}"/>
          </ac:spMkLst>
        </pc:spChg>
        <pc:spChg chg="mod">
          <ac:chgData name="Ben Craker" userId="b342a158-d8e7-4629-9712-908c26442ea7" providerId="ADAL" clId="{3F6F3666-C2DF-4091-8952-0D46B31B8C3F}" dt="2023-11-08T18:41:34.420" v="1193" actId="207"/>
          <ac:spMkLst>
            <pc:docMk/>
            <pc:sldMk cId="3199123049" sldId="540"/>
            <ac:spMk id="18" creationId="{00000000-0000-0000-0000-000000000000}"/>
          </ac:spMkLst>
        </pc:spChg>
        <pc:spChg chg="mod">
          <ac:chgData name="Ben Craker" userId="b342a158-d8e7-4629-9712-908c26442ea7" providerId="ADAL" clId="{3F6F3666-C2DF-4091-8952-0D46B31B8C3F}" dt="2023-11-08T18:41:30.874" v="1192" actId="207"/>
          <ac:spMkLst>
            <pc:docMk/>
            <pc:sldMk cId="3199123049" sldId="540"/>
            <ac:spMk id="28" creationId="{00000000-0000-0000-0000-000000000000}"/>
          </ac:spMkLst>
        </pc:spChg>
        <pc:spChg chg="mod">
          <ac:chgData name="Ben Craker" userId="b342a158-d8e7-4629-9712-908c26442ea7" providerId="ADAL" clId="{3F6F3666-C2DF-4091-8952-0D46B31B8C3F}" dt="2023-11-08T18:41:51.591" v="1196" actId="207"/>
          <ac:spMkLst>
            <pc:docMk/>
            <pc:sldMk cId="3199123049" sldId="540"/>
            <ac:spMk id="30" creationId="{00000000-0000-0000-0000-000000000000}"/>
          </ac:spMkLst>
        </pc:spChg>
        <pc:spChg chg="mod">
          <ac:chgData name="Ben Craker" userId="b342a158-d8e7-4629-9712-908c26442ea7" providerId="ADAL" clId="{3F6F3666-C2DF-4091-8952-0D46B31B8C3F}" dt="2023-11-08T18:41:22.034" v="1190" actId="207"/>
          <ac:spMkLst>
            <pc:docMk/>
            <pc:sldMk cId="3199123049" sldId="540"/>
            <ac:spMk id="37" creationId="{00000000-0000-0000-0000-000000000000}"/>
          </ac:spMkLst>
        </pc:spChg>
        <pc:spChg chg="mod">
          <ac:chgData name="Ben Craker" userId="b342a158-d8e7-4629-9712-908c26442ea7" providerId="ADAL" clId="{3F6F3666-C2DF-4091-8952-0D46B31B8C3F}" dt="2023-11-08T18:41:43.145" v="1194" actId="207"/>
          <ac:spMkLst>
            <pc:docMk/>
            <pc:sldMk cId="3199123049" sldId="540"/>
            <ac:spMk id="39" creationId="{00000000-0000-0000-0000-000000000000}"/>
          </ac:spMkLst>
        </pc:spChg>
      </pc:sldChg>
      <pc:sldChg chg="add">
        <pc:chgData name="Ben Craker" userId="b342a158-d8e7-4629-9712-908c26442ea7" providerId="ADAL" clId="{3F6F3666-C2DF-4091-8952-0D46B31B8C3F}" dt="2023-11-08T18:42:44.416" v="1197"/>
        <pc:sldMkLst>
          <pc:docMk/>
          <pc:sldMk cId="1524104785" sldId="1818"/>
        </pc:sldMkLst>
      </pc:sldChg>
    </pc:docChg>
  </pc:docChgLst>
  <pc:docChgLst>
    <pc:chgData name="Guest User" userId="S::urn:spo:anon#785094a9c4e1752a13c0028bd292283c67aea9b5d6a36a97610e7d65bf22483e::" providerId="AD" clId="Web-{08A2DE6E-3785-59A1-6995-47A69E256D99}"/>
    <pc:docChg chg="sldOrd">
      <pc:chgData name="Guest User" userId="S::urn:spo:anon#785094a9c4e1752a13c0028bd292283c67aea9b5d6a36a97610e7d65bf22483e::" providerId="AD" clId="Web-{08A2DE6E-3785-59A1-6995-47A69E256D99}" dt="2023-11-15T05:51:03.006" v="1"/>
      <pc:docMkLst>
        <pc:docMk/>
      </pc:docMkLst>
      <pc:sldChg chg="ord">
        <pc:chgData name="Guest User" userId="S::urn:spo:anon#785094a9c4e1752a13c0028bd292283c67aea9b5d6a36a97610e7d65bf22483e::" providerId="AD" clId="Web-{08A2DE6E-3785-59A1-6995-47A69E256D99}" dt="2023-11-15T05:51:03.006" v="1"/>
        <pc:sldMkLst>
          <pc:docMk/>
          <pc:sldMk cId="498956427" sldId="266"/>
        </pc:sldMkLst>
      </pc:sldChg>
      <pc:sldChg chg="ord">
        <pc:chgData name="Guest User" userId="S::urn:spo:anon#785094a9c4e1752a13c0028bd292283c67aea9b5d6a36a97610e7d65bf22483e::" providerId="AD" clId="Web-{08A2DE6E-3785-59A1-6995-47A69E256D99}" dt="2023-11-15T05:50:48.428" v="0"/>
        <pc:sldMkLst>
          <pc:docMk/>
          <pc:sldMk cId="2918980744"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4E2-030A-619B-50CD-CF459470EA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AE94-2384-8F7B-85F5-D99A7409A9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202081-EAAA-FE40-976A-75A38CB55CA5}" type="datetimeFigureOut">
              <a:rPr lang="en-US"/>
              <a:pPr>
                <a:defRPr/>
              </a:pPr>
              <a:t>11/15/2023</a:t>
            </a:fld>
            <a:endParaRPr lang="en-US"/>
          </a:p>
        </p:txBody>
      </p:sp>
      <p:sp>
        <p:nvSpPr>
          <p:cNvPr id="4" name="Slide Image Placeholder 3">
            <a:extLst>
              <a:ext uri="{FF2B5EF4-FFF2-40B4-BE49-F238E27FC236}">
                <a16:creationId xmlns:a16="http://schemas.microsoft.com/office/drawing/2014/main" id="{10B119BB-4C51-91C4-1192-CE89385D509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DB3812-540B-F89E-7AF9-AFE89094FA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49D6A-C26D-F55C-040A-74CEC770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2CB51-51F3-EB92-EA33-56B1B6F2AC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B82131-D889-014D-A990-D23CB393F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Tweak because Crop is a little different. Resource? Product?</a:t>
            </a:r>
          </a:p>
        </p:txBody>
      </p:sp>
      <p:sp>
        <p:nvSpPr>
          <p:cNvPr id="4" name="Slide Number Placeholder 3"/>
          <p:cNvSpPr>
            <a:spLocks noGrp="1"/>
          </p:cNvSpPr>
          <p:nvPr>
            <p:ph type="sldNum" sz="quarter" idx="5"/>
          </p:nvPr>
        </p:nvSpPr>
        <p:spPr/>
        <p:txBody>
          <a:bodyPr/>
          <a:lstStyle/>
          <a:p>
            <a:fld id="{6A861D2F-8348-45D5-9AE9-C386CE9C5166}" type="slidenum">
              <a:rPr lang="en-US" smtClean="0"/>
              <a:t>3</a:t>
            </a:fld>
            <a:endParaRPr lang="en-US"/>
          </a:p>
        </p:txBody>
      </p:sp>
    </p:spTree>
    <p:extLst>
      <p:ext uri="{BB962C8B-B14F-4D97-AF65-F5344CB8AC3E}">
        <p14:creationId xmlns:p14="http://schemas.microsoft.com/office/powerpoint/2010/main" val="395800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to charter: https://aggateway.atlassian.net/l/cp/NCdwzDSf</a:t>
            </a:r>
          </a:p>
          <a:p>
            <a:endParaRPr lang="en-US"/>
          </a:p>
        </p:txBody>
      </p:sp>
      <p:sp>
        <p:nvSpPr>
          <p:cNvPr id="4" name="Slide Number Placeholder 3"/>
          <p:cNvSpPr>
            <a:spLocks noGrp="1"/>
          </p:cNvSpPr>
          <p:nvPr>
            <p:ph type="sldNum" sz="quarter" idx="5"/>
          </p:nvPr>
        </p:nvSpPr>
        <p:spPr/>
        <p:txBody>
          <a:bodyPr/>
          <a:lstStyle/>
          <a:p>
            <a:fld id="{6A861D2F-8348-45D5-9AE9-C386CE9C5166}" type="slidenum">
              <a:rPr lang="en-US" smtClean="0"/>
              <a:t>5</a:t>
            </a:fld>
            <a:endParaRPr lang="en-US"/>
          </a:p>
        </p:txBody>
      </p:sp>
    </p:spTree>
    <p:extLst>
      <p:ext uri="{BB962C8B-B14F-4D97-AF65-F5344CB8AC3E}">
        <p14:creationId xmlns:p14="http://schemas.microsoft.com/office/powerpoint/2010/main" val="26028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861D2F-8348-45D5-9AE9-C386CE9C5166}" type="slidenum">
              <a:rPr lang="en-US" smtClean="0"/>
              <a:t>10</a:t>
            </a:fld>
            <a:endParaRPr lang="en-US"/>
          </a:p>
        </p:txBody>
      </p:sp>
    </p:spTree>
    <p:extLst>
      <p:ext uri="{BB962C8B-B14F-4D97-AF65-F5344CB8AC3E}">
        <p14:creationId xmlns:p14="http://schemas.microsoft.com/office/powerpoint/2010/main" val="810656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CB9D20D-C0A3-75B4-B591-6551AD53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84E402A9-7586-5BD9-BDA8-C8CFAA3E1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A7080354-A039-D023-E1CD-F6B2F189E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9F4EA20-C7FA-7EF7-E6B2-B03C357F7960}"/>
              </a:ext>
            </a:extLst>
          </p:cNvPr>
          <p:cNvSpPr>
            <a:spLocks noGrp="1"/>
          </p:cNvSpPr>
          <p:nvPr>
            <p:ph type="sldNum" sz="quarter" idx="10"/>
          </p:nvPr>
        </p:nvSpPr>
        <p:spPr/>
        <p:txBody>
          <a:bodyPr/>
          <a:lstStyle>
            <a:lvl1pPr>
              <a:defRPr/>
            </a:lvl1pPr>
          </a:lstStyle>
          <a:p>
            <a:pPr>
              <a:defRPr/>
            </a:pPr>
            <a:fld id="{B0DF7432-2E7E-C04B-BDDE-DDFFB90F685B}" type="slidenum">
              <a:rPr lang="en-US"/>
              <a:pPr>
                <a:defRPr/>
              </a:pPr>
              <a:t>‹#›</a:t>
            </a:fld>
            <a:endParaRPr lang="en-US" dirty="0"/>
          </a:p>
        </p:txBody>
      </p:sp>
    </p:spTree>
    <p:extLst>
      <p:ext uri="{BB962C8B-B14F-4D97-AF65-F5344CB8AC3E}">
        <p14:creationId xmlns:p14="http://schemas.microsoft.com/office/powerpoint/2010/main" val="4058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B163B97-E461-90DF-510B-4DCBF1E98907}"/>
              </a:ext>
            </a:extLst>
          </p:cNvPr>
          <p:cNvSpPr>
            <a:spLocks noGrp="1"/>
          </p:cNvSpPr>
          <p:nvPr>
            <p:ph type="sldNum" sz="quarter" idx="10"/>
          </p:nvPr>
        </p:nvSpPr>
        <p:spPr/>
        <p:txBody>
          <a:bodyPr/>
          <a:lstStyle>
            <a:lvl1pPr>
              <a:defRPr/>
            </a:lvl1pPr>
          </a:lstStyle>
          <a:p>
            <a:pPr>
              <a:defRPr/>
            </a:pPr>
            <a:fld id="{304AC70C-F3C7-D743-BF4A-8BA47D113FAA}" type="slidenum">
              <a:rPr lang="en-US"/>
              <a:pPr>
                <a:defRPr/>
              </a:pPr>
              <a:t>‹#›</a:t>
            </a:fld>
            <a:endParaRPr lang="en-US" dirty="0"/>
          </a:p>
        </p:txBody>
      </p:sp>
    </p:spTree>
    <p:extLst>
      <p:ext uri="{BB962C8B-B14F-4D97-AF65-F5344CB8AC3E}">
        <p14:creationId xmlns:p14="http://schemas.microsoft.com/office/powerpoint/2010/main" val="222614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E18AABD0-86BD-B4B7-30B5-630BBDBCAA5D}"/>
              </a:ext>
            </a:extLst>
          </p:cNvPr>
          <p:cNvSpPr>
            <a:spLocks noGrp="1"/>
          </p:cNvSpPr>
          <p:nvPr>
            <p:ph type="sldNum" sz="quarter" idx="10"/>
          </p:nvPr>
        </p:nvSpPr>
        <p:spPr/>
        <p:txBody>
          <a:bodyPr/>
          <a:lstStyle>
            <a:lvl1pPr>
              <a:defRPr/>
            </a:lvl1pPr>
          </a:lstStyle>
          <a:p>
            <a:pPr>
              <a:defRPr/>
            </a:pPr>
            <a:fld id="{956CD801-72E6-0449-9F55-7F05FCE8FE89}" type="slidenum">
              <a:rPr lang="en-US"/>
              <a:pPr>
                <a:defRPr/>
              </a:pPr>
              <a:t>‹#›</a:t>
            </a:fld>
            <a:endParaRPr lang="en-US" dirty="0"/>
          </a:p>
        </p:txBody>
      </p:sp>
    </p:spTree>
    <p:extLst>
      <p:ext uri="{BB962C8B-B14F-4D97-AF65-F5344CB8AC3E}">
        <p14:creationId xmlns:p14="http://schemas.microsoft.com/office/powerpoint/2010/main" val="153217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 green city skyline with a bridge&#10;&#10;Description automatically generated">
            <a:extLst>
              <a:ext uri="{FF2B5EF4-FFF2-40B4-BE49-F238E27FC236}">
                <a16:creationId xmlns:a16="http://schemas.microsoft.com/office/drawing/2014/main" id="{D0FDD1C6-AB2E-70FF-0F40-4C7468B67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FDFC283-9A35-0967-D0FC-817B4D33E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BD0A63B8-69D6-08F6-2AF2-0AE6DE2D3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89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 green cityscape with a bridge&#10;&#10;Description automatically generated">
            <a:extLst>
              <a:ext uri="{FF2B5EF4-FFF2-40B4-BE49-F238E27FC236}">
                <a16:creationId xmlns:a16="http://schemas.microsoft.com/office/drawing/2014/main" id="{F8E5BE62-64A4-C06B-8057-3A5D2A875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17612D6-6734-2D0F-9F45-EA54AB4C4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F1713D00-B843-0D95-9B85-3E0198D03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1948340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B61B9506-1B67-316D-04B6-71D43D15237B}"/>
              </a:ext>
            </a:extLst>
          </p:cNvPr>
          <p:cNvSpPr>
            <a:spLocks noGrp="1"/>
          </p:cNvSpPr>
          <p:nvPr>
            <p:ph type="sldNum" sz="quarter" idx="10"/>
          </p:nvPr>
        </p:nvSpPr>
        <p:spPr/>
        <p:txBody>
          <a:bodyPr/>
          <a:lstStyle>
            <a:lvl1pPr>
              <a:defRPr/>
            </a:lvl1pPr>
          </a:lstStyle>
          <a:p>
            <a:pPr>
              <a:defRPr/>
            </a:pPr>
            <a:fld id="{C5FF24FC-A894-4F4A-A4FA-C3ECCF1A23E3}" type="slidenum">
              <a:rPr lang="en-US"/>
              <a:pPr>
                <a:defRPr/>
              </a:pPr>
              <a:t>‹#›</a:t>
            </a:fld>
            <a:endParaRPr lang="en-US" dirty="0"/>
          </a:p>
        </p:txBody>
      </p:sp>
    </p:spTree>
    <p:extLst>
      <p:ext uri="{BB962C8B-B14F-4D97-AF65-F5344CB8AC3E}">
        <p14:creationId xmlns:p14="http://schemas.microsoft.com/office/powerpoint/2010/main" val="190849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9902C4-3EFE-D590-8081-31FEDAE7C031}"/>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FBECBE-E135-F140-86CA-878A8A01D749}" type="slidenum">
              <a:rPr lang="en-US" smtClean="0"/>
              <a:pPr>
                <a:defRPr/>
              </a:pPr>
              <a:t>‹#›</a:t>
            </a:fld>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94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28820B-C2AA-A220-73AB-A985E24E2041}"/>
              </a:ext>
            </a:extLst>
          </p:cNvPr>
          <p:cNvSpPr>
            <a:spLocks noGrp="1"/>
          </p:cNvSpPr>
          <p:nvPr>
            <p:ph type="sldNum" sz="quarter" idx="10"/>
          </p:nvPr>
        </p:nvSpPr>
        <p:spPr/>
        <p:txBody>
          <a:bodyPr/>
          <a:lstStyle>
            <a:lvl1pPr>
              <a:defRPr/>
            </a:lvl1pPr>
          </a:lstStyle>
          <a:p>
            <a:pPr>
              <a:defRPr/>
            </a:pPr>
            <a:fld id="{0A9A14CC-5979-654D-961A-451F65A88E94}" type="slidenum">
              <a:rPr lang="en-US"/>
              <a:pPr>
                <a:defRPr/>
              </a:pPr>
              <a:t>‹#›</a:t>
            </a:fld>
            <a:endParaRPr lang="en-US" dirty="0"/>
          </a:p>
        </p:txBody>
      </p:sp>
    </p:spTree>
    <p:extLst>
      <p:ext uri="{BB962C8B-B14F-4D97-AF65-F5344CB8AC3E}">
        <p14:creationId xmlns:p14="http://schemas.microsoft.com/office/powerpoint/2010/main" val="215106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1981060-1E09-A83E-486F-EA59DB6912C5}"/>
              </a:ext>
            </a:extLst>
          </p:cNvPr>
          <p:cNvSpPr>
            <a:spLocks noGrp="1"/>
          </p:cNvSpPr>
          <p:nvPr>
            <p:ph type="sldNum" sz="quarter" idx="10"/>
          </p:nvPr>
        </p:nvSpPr>
        <p:spPr/>
        <p:txBody>
          <a:bodyPr/>
          <a:lstStyle>
            <a:lvl1pPr>
              <a:defRPr/>
            </a:lvl1pPr>
          </a:lstStyle>
          <a:p>
            <a:pPr>
              <a:defRPr/>
            </a:pPr>
            <a:fld id="{A400ED9C-2E94-2946-BC49-C1EE6CF1E383}" type="slidenum">
              <a:rPr lang="en-US"/>
              <a:pPr>
                <a:defRPr/>
              </a:pPr>
              <a:t>‹#›</a:t>
            </a:fld>
            <a:endParaRPr lang="en-US" dirty="0"/>
          </a:p>
        </p:txBody>
      </p:sp>
    </p:spTree>
    <p:extLst>
      <p:ext uri="{BB962C8B-B14F-4D97-AF65-F5344CB8AC3E}">
        <p14:creationId xmlns:p14="http://schemas.microsoft.com/office/powerpoint/2010/main" val="369237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C1F3FCD-A60F-8E40-76D1-D9D561F2A682}"/>
              </a:ext>
            </a:extLst>
          </p:cNvPr>
          <p:cNvSpPr>
            <a:spLocks noGrp="1"/>
          </p:cNvSpPr>
          <p:nvPr>
            <p:ph type="sldNum" sz="quarter" idx="10"/>
          </p:nvPr>
        </p:nvSpPr>
        <p:spPr/>
        <p:txBody>
          <a:bodyPr/>
          <a:lstStyle>
            <a:lvl1pPr>
              <a:defRPr/>
            </a:lvl1pPr>
          </a:lstStyle>
          <a:p>
            <a:pPr>
              <a:defRPr/>
            </a:pPr>
            <a:fld id="{06457B85-8BBF-7B42-957E-BA6D4BECBBA7}" type="slidenum">
              <a:rPr lang="en-US"/>
              <a:pPr>
                <a:defRPr/>
              </a:pPr>
              <a:t>‹#›</a:t>
            </a:fld>
            <a:endParaRPr lang="en-US" dirty="0"/>
          </a:p>
        </p:txBody>
      </p:sp>
    </p:spTree>
    <p:extLst>
      <p:ext uri="{BB962C8B-B14F-4D97-AF65-F5344CB8AC3E}">
        <p14:creationId xmlns:p14="http://schemas.microsoft.com/office/powerpoint/2010/main" val="2206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36EDA03-E288-C45F-2C43-EC7000BB4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0625"/>
            <a:ext cx="12204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E8EEAA4C-F3F9-C7C2-22BB-A4581A65B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22A0D22C-C4F2-8AB2-FBEB-FCA93324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2252569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0C3B1D5-E5BA-6945-3902-F43324FB59E7}"/>
              </a:ext>
            </a:extLst>
          </p:cNvPr>
          <p:cNvSpPr>
            <a:spLocks noGrp="1"/>
          </p:cNvSpPr>
          <p:nvPr>
            <p:ph type="sldNum" sz="quarter" idx="10"/>
          </p:nvPr>
        </p:nvSpPr>
        <p:spPr/>
        <p:txBody>
          <a:bodyPr/>
          <a:lstStyle>
            <a:lvl1pPr>
              <a:defRPr/>
            </a:lvl1pPr>
          </a:lstStyle>
          <a:p>
            <a:pPr>
              <a:defRPr/>
            </a:pPr>
            <a:fld id="{17887378-A0D5-DA4D-82C6-30058958AB11}" type="slidenum">
              <a:rPr lang="en-US"/>
              <a:pPr>
                <a:defRPr/>
              </a:pPr>
              <a:t>‹#›</a:t>
            </a:fld>
            <a:endParaRPr lang="en-US" dirty="0"/>
          </a:p>
        </p:txBody>
      </p:sp>
    </p:spTree>
    <p:extLst>
      <p:ext uri="{BB962C8B-B14F-4D97-AF65-F5344CB8AC3E}">
        <p14:creationId xmlns:p14="http://schemas.microsoft.com/office/powerpoint/2010/main" val="418542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676299A-66BD-5006-2F30-29B7A352A296}"/>
              </a:ext>
            </a:extLst>
          </p:cNvPr>
          <p:cNvSpPr>
            <a:spLocks noGrp="1"/>
          </p:cNvSpPr>
          <p:nvPr>
            <p:ph type="sldNum" sz="quarter" idx="10"/>
          </p:nvPr>
        </p:nvSpPr>
        <p:spPr/>
        <p:txBody>
          <a:bodyPr/>
          <a:lstStyle>
            <a:lvl1pPr>
              <a:defRPr/>
            </a:lvl1pPr>
          </a:lstStyle>
          <a:p>
            <a:pPr>
              <a:defRPr/>
            </a:pPr>
            <a:fld id="{3927506C-7890-E14D-9E9F-B768F6EA314A}" type="slidenum">
              <a:rPr lang="en-US"/>
              <a:pPr>
                <a:defRPr/>
              </a:pPr>
              <a:t>‹#›</a:t>
            </a:fld>
            <a:endParaRPr lang="en-US" dirty="0"/>
          </a:p>
        </p:txBody>
      </p:sp>
    </p:spTree>
    <p:extLst>
      <p:ext uri="{BB962C8B-B14F-4D97-AF65-F5344CB8AC3E}">
        <p14:creationId xmlns:p14="http://schemas.microsoft.com/office/powerpoint/2010/main" val="20617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02AD3AF-D36E-7F10-681F-A1330906EDB7}"/>
              </a:ext>
            </a:extLst>
          </p:cNvPr>
          <p:cNvSpPr>
            <a:spLocks noGrp="1"/>
          </p:cNvSpPr>
          <p:nvPr>
            <p:ph type="sldNum" sz="quarter" idx="10"/>
          </p:nvPr>
        </p:nvSpPr>
        <p:spPr/>
        <p:txBody>
          <a:bodyPr/>
          <a:lstStyle>
            <a:lvl1pPr>
              <a:defRPr/>
            </a:lvl1pPr>
          </a:lstStyle>
          <a:p>
            <a:pPr>
              <a:defRPr/>
            </a:pPr>
            <a:fld id="{7E995C1C-E3AB-6F4F-BFD9-0F5012AC5824}" type="slidenum">
              <a:rPr lang="en-US"/>
              <a:pPr>
                <a:defRPr/>
              </a:pPr>
              <a:t>‹#›</a:t>
            </a:fld>
            <a:endParaRPr lang="en-US" dirty="0"/>
          </a:p>
        </p:txBody>
      </p:sp>
    </p:spTree>
    <p:extLst>
      <p:ext uri="{BB962C8B-B14F-4D97-AF65-F5344CB8AC3E}">
        <p14:creationId xmlns:p14="http://schemas.microsoft.com/office/powerpoint/2010/main" val="2568870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FBA2293-76E9-6A2B-F898-338958408B22}"/>
              </a:ext>
            </a:extLst>
          </p:cNvPr>
          <p:cNvSpPr>
            <a:spLocks noGrp="1"/>
          </p:cNvSpPr>
          <p:nvPr>
            <p:ph type="sldNum" sz="quarter" idx="10"/>
          </p:nvPr>
        </p:nvSpPr>
        <p:spPr/>
        <p:txBody>
          <a:bodyPr/>
          <a:lstStyle>
            <a:lvl1pPr>
              <a:defRPr/>
            </a:lvl1pPr>
          </a:lstStyle>
          <a:p>
            <a:pPr>
              <a:defRPr/>
            </a:pPr>
            <a:fld id="{4D762752-B9DD-7648-B1E3-E7923B510914}" type="slidenum">
              <a:rPr lang="en-US"/>
              <a:pPr>
                <a:defRPr/>
              </a:pPr>
              <a:t>‹#›</a:t>
            </a:fld>
            <a:endParaRPr lang="en-US" dirty="0"/>
          </a:p>
        </p:txBody>
      </p:sp>
    </p:spTree>
    <p:extLst>
      <p:ext uri="{BB962C8B-B14F-4D97-AF65-F5344CB8AC3E}">
        <p14:creationId xmlns:p14="http://schemas.microsoft.com/office/powerpoint/2010/main" val="148677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1C18B73-EC32-6243-952C-2B6B5938899F}"/>
              </a:ext>
            </a:extLst>
          </p:cNvPr>
          <p:cNvSpPr>
            <a:spLocks noGrp="1"/>
          </p:cNvSpPr>
          <p:nvPr>
            <p:ph type="sldNum" sz="quarter" idx="10"/>
          </p:nvPr>
        </p:nvSpPr>
        <p:spPr/>
        <p:txBody>
          <a:bodyPr/>
          <a:lstStyle>
            <a:lvl1pPr>
              <a:defRPr/>
            </a:lvl1pPr>
          </a:lstStyle>
          <a:p>
            <a:pPr>
              <a:defRPr/>
            </a:pPr>
            <a:fld id="{4D32F4D0-F44E-044B-A7F2-1C6323D72AEF}" type="slidenum">
              <a:rPr lang="en-US"/>
              <a:pPr>
                <a:defRPr/>
              </a:pPr>
              <a:t>‹#›</a:t>
            </a:fld>
            <a:endParaRPr lang="en-US" dirty="0"/>
          </a:p>
        </p:txBody>
      </p:sp>
    </p:spTree>
    <p:extLst>
      <p:ext uri="{BB962C8B-B14F-4D97-AF65-F5344CB8AC3E}">
        <p14:creationId xmlns:p14="http://schemas.microsoft.com/office/powerpoint/2010/main" val="42453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645A774D-9755-4A43-E9F5-0A5DE3F95485}"/>
              </a:ext>
            </a:extLst>
          </p:cNvPr>
          <p:cNvSpPr>
            <a:spLocks noGrp="1"/>
          </p:cNvSpPr>
          <p:nvPr>
            <p:ph type="sldNum" sz="quarter" idx="10"/>
          </p:nvPr>
        </p:nvSpPr>
        <p:spPr/>
        <p:txBody>
          <a:bodyPr/>
          <a:lstStyle>
            <a:lvl1pPr>
              <a:defRPr sz="1600">
                <a:solidFill>
                  <a:srgbClr val="306CB0"/>
                </a:solidFill>
              </a:defRPr>
            </a:lvl1pPr>
          </a:lstStyle>
          <a:p>
            <a:pPr>
              <a:defRPr/>
            </a:pPr>
            <a:fld id="{250FE359-E614-304D-B310-7CECD4FF5808}" type="slidenum">
              <a:rPr lang="en-US"/>
              <a:pPr>
                <a:defRPr/>
              </a:pPr>
              <a:t>‹#›</a:t>
            </a:fld>
            <a:endParaRPr lang="en-US" dirty="0"/>
          </a:p>
        </p:txBody>
      </p:sp>
    </p:spTree>
    <p:extLst>
      <p:ext uri="{BB962C8B-B14F-4D97-AF65-F5344CB8AC3E}">
        <p14:creationId xmlns:p14="http://schemas.microsoft.com/office/powerpoint/2010/main" val="110469475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AE2004E-2F90-DFC0-B326-AF4A71067A52}"/>
              </a:ext>
            </a:extLst>
          </p:cNvPr>
          <p:cNvSpPr>
            <a:spLocks noGrp="1"/>
          </p:cNvSpPr>
          <p:nvPr>
            <p:ph type="sldNum" sz="quarter" idx="10"/>
          </p:nvPr>
        </p:nvSpPr>
        <p:spPr/>
        <p:txBody>
          <a:bodyPr/>
          <a:lstStyle>
            <a:lvl1pPr>
              <a:defRPr/>
            </a:lvl1pPr>
          </a:lstStyle>
          <a:p>
            <a:pPr>
              <a:defRPr/>
            </a:pPr>
            <a:fld id="{CB5ADD08-3A34-9040-B625-37794D4BA412}" type="slidenum">
              <a:rPr lang="en-US"/>
              <a:pPr>
                <a:defRPr/>
              </a:pPr>
              <a:t>‹#›</a:t>
            </a:fld>
            <a:endParaRPr lang="en-US" dirty="0"/>
          </a:p>
        </p:txBody>
      </p:sp>
    </p:spTree>
    <p:extLst>
      <p:ext uri="{BB962C8B-B14F-4D97-AF65-F5344CB8AC3E}">
        <p14:creationId xmlns:p14="http://schemas.microsoft.com/office/powerpoint/2010/main" val="41980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5A294D1-BE39-43BD-F8EB-6BF0D56DA0AD}"/>
              </a:ext>
            </a:extLst>
          </p:cNvPr>
          <p:cNvSpPr>
            <a:spLocks noGrp="1"/>
          </p:cNvSpPr>
          <p:nvPr>
            <p:ph type="sldNum" sz="quarter" idx="10"/>
          </p:nvPr>
        </p:nvSpPr>
        <p:spPr/>
        <p:txBody>
          <a:bodyPr/>
          <a:lstStyle>
            <a:lvl1pPr>
              <a:defRPr/>
            </a:lvl1pPr>
          </a:lstStyle>
          <a:p>
            <a:pPr>
              <a:defRPr/>
            </a:pPr>
            <a:fld id="{91AB0E96-5ED0-5943-B432-64B389D59E6F}" type="slidenum">
              <a:rPr lang="en-US"/>
              <a:pPr>
                <a:defRPr/>
              </a:pPr>
              <a:t>‹#›</a:t>
            </a:fld>
            <a:endParaRPr lang="en-US" dirty="0"/>
          </a:p>
        </p:txBody>
      </p:sp>
    </p:spTree>
    <p:extLst>
      <p:ext uri="{BB962C8B-B14F-4D97-AF65-F5344CB8AC3E}">
        <p14:creationId xmlns:p14="http://schemas.microsoft.com/office/powerpoint/2010/main" val="26105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CFAE7B9-A696-EBCE-E57B-5A8832E964F1}"/>
              </a:ext>
            </a:extLst>
          </p:cNvPr>
          <p:cNvSpPr>
            <a:spLocks noGrp="1"/>
          </p:cNvSpPr>
          <p:nvPr>
            <p:ph type="sldNum" sz="quarter" idx="10"/>
          </p:nvPr>
        </p:nvSpPr>
        <p:spPr>
          <a:xfrm>
            <a:off x="0" y="6427788"/>
            <a:ext cx="500063" cy="315912"/>
          </a:xfrm>
        </p:spPr>
        <p:txBody>
          <a:bodyPr/>
          <a:lstStyle>
            <a:lvl1pPr>
              <a:defRPr/>
            </a:lvl1pPr>
          </a:lstStyle>
          <a:p>
            <a:pPr>
              <a:defRPr/>
            </a:pPr>
            <a:fld id="{F22E2021-B5A2-124C-8BED-06C5865EBF1D}" type="slidenum">
              <a:rPr lang="en-US"/>
              <a:pPr>
                <a:defRPr/>
              </a:pPr>
              <a:t>‹#›</a:t>
            </a:fld>
            <a:endParaRPr lang="en-US" dirty="0"/>
          </a:p>
        </p:txBody>
      </p:sp>
    </p:spTree>
    <p:extLst>
      <p:ext uri="{BB962C8B-B14F-4D97-AF65-F5344CB8AC3E}">
        <p14:creationId xmlns:p14="http://schemas.microsoft.com/office/powerpoint/2010/main" val="50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31BA8B3-980B-63B9-8C81-B42F04FE3471}"/>
              </a:ext>
            </a:extLst>
          </p:cNvPr>
          <p:cNvSpPr>
            <a:spLocks noGrp="1"/>
          </p:cNvSpPr>
          <p:nvPr>
            <p:ph type="sldNum" sz="quarter" idx="10"/>
          </p:nvPr>
        </p:nvSpPr>
        <p:spPr/>
        <p:txBody>
          <a:bodyPr/>
          <a:lstStyle>
            <a:lvl1pPr>
              <a:defRPr/>
            </a:lvl1pPr>
          </a:lstStyle>
          <a:p>
            <a:pPr>
              <a:defRPr/>
            </a:pPr>
            <a:fld id="{5848B34F-9E07-B84E-927F-C4BE8277D6FB}" type="slidenum">
              <a:rPr lang="en-US"/>
              <a:pPr>
                <a:defRPr/>
              </a:pPr>
              <a:t>‹#›</a:t>
            </a:fld>
            <a:endParaRPr lang="en-US" dirty="0"/>
          </a:p>
        </p:txBody>
      </p:sp>
    </p:spTree>
    <p:extLst>
      <p:ext uri="{BB962C8B-B14F-4D97-AF65-F5344CB8AC3E}">
        <p14:creationId xmlns:p14="http://schemas.microsoft.com/office/powerpoint/2010/main" val="7605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2B961D8-76B5-16E2-849D-2395FA7394D4}"/>
              </a:ext>
            </a:extLst>
          </p:cNvPr>
          <p:cNvSpPr>
            <a:spLocks noGrp="1"/>
          </p:cNvSpPr>
          <p:nvPr>
            <p:ph type="sldNum" sz="quarter" idx="10"/>
          </p:nvPr>
        </p:nvSpPr>
        <p:spPr/>
        <p:txBody>
          <a:bodyPr/>
          <a:lstStyle>
            <a:lvl1pPr>
              <a:defRPr/>
            </a:lvl1pPr>
          </a:lstStyle>
          <a:p>
            <a:pPr>
              <a:defRPr/>
            </a:pPr>
            <a:fld id="{643E000F-9057-F443-A455-A99C7F3CC68B}" type="slidenum">
              <a:rPr lang="en-US"/>
              <a:pPr>
                <a:defRPr/>
              </a:pPr>
              <a:t>‹#›</a:t>
            </a:fld>
            <a:endParaRPr lang="en-US" dirty="0"/>
          </a:p>
        </p:txBody>
      </p:sp>
    </p:spTree>
    <p:extLst>
      <p:ext uri="{BB962C8B-B14F-4D97-AF65-F5344CB8AC3E}">
        <p14:creationId xmlns:p14="http://schemas.microsoft.com/office/powerpoint/2010/main" val="27883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95C3AF-5D8B-9502-79E6-8C78DBE17CEF}"/>
              </a:ext>
            </a:extLst>
          </p:cNvPr>
          <p:cNvSpPr>
            <a:spLocks noGrp="1"/>
          </p:cNvSpPr>
          <p:nvPr>
            <p:ph type="sldNum" sz="quarter" idx="10"/>
          </p:nvPr>
        </p:nvSpPr>
        <p:spPr/>
        <p:txBody>
          <a:bodyPr/>
          <a:lstStyle>
            <a:lvl1pPr>
              <a:defRPr/>
            </a:lvl1pPr>
          </a:lstStyle>
          <a:p>
            <a:pPr>
              <a:defRPr/>
            </a:pPr>
            <a:fld id="{C18FA308-9C43-F14C-808E-88574315D24A}" type="slidenum">
              <a:rPr lang="en-US"/>
              <a:pPr>
                <a:defRPr/>
              </a:pPr>
              <a:t>‹#›</a:t>
            </a:fld>
            <a:endParaRPr lang="en-US" dirty="0"/>
          </a:p>
        </p:txBody>
      </p:sp>
    </p:spTree>
    <p:extLst>
      <p:ext uri="{BB962C8B-B14F-4D97-AF65-F5344CB8AC3E}">
        <p14:creationId xmlns:p14="http://schemas.microsoft.com/office/powerpoint/2010/main" val="6755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2BCC01-15A5-3A37-BC5A-1AB3FB4F47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7" name="Text Placeholder 2">
            <a:extLst>
              <a:ext uri="{FF2B5EF4-FFF2-40B4-BE49-F238E27FC236}">
                <a16:creationId xmlns:a16="http://schemas.microsoft.com/office/drawing/2014/main" id="{D1266403-26BD-9FAF-CD1B-C640C0D7ABB4}"/>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Slide Number Placeholder 5">
            <a:extLst>
              <a:ext uri="{FF2B5EF4-FFF2-40B4-BE49-F238E27FC236}">
                <a16:creationId xmlns:a16="http://schemas.microsoft.com/office/drawing/2014/main" id="{CCA33FE1-93E3-C05D-740C-FEB04FA40F56}"/>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306CB0"/>
                </a:solidFill>
                <a:latin typeface="+mn-lt"/>
              </a:defRPr>
            </a:lvl1pPr>
          </a:lstStyle>
          <a:p>
            <a:pPr>
              <a:defRPr/>
            </a:pPr>
            <a:fld id="{8BE972E6-AB5E-3A48-9532-DBC1796A2F8E}" type="slidenum">
              <a:rPr lang="en-US"/>
              <a:pPr>
                <a:defRPr/>
              </a:pPr>
              <a:t>‹#›</a:t>
            </a:fld>
            <a:endParaRPr lang="en-US" dirty="0"/>
          </a:p>
        </p:txBody>
      </p:sp>
      <p:pic>
        <p:nvPicPr>
          <p:cNvPr id="1029" name="Picture 4">
            <a:extLst>
              <a:ext uri="{FF2B5EF4-FFF2-40B4-BE49-F238E27FC236}">
                <a16:creationId xmlns:a16="http://schemas.microsoft.com/office/drawing/2014/main" id="{C433C77C-068D-B0D7-FB69-D061BB6008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1FF85D1-E311-571E-8F0D-EEA5FFDD4A33}"/>
              </a:ext>
            </a:extLst>
          </p:cNvPr>
          <p:cNvCxnSpPr>
            <a:cxnSpLocks/>
          </p:cNvCxnSpPr>
          <p:nvPr/>
        </p:nvCxnSpPr>
        <p:spPr>
          <a:xfrm>
            <a:off x="2478088" y="6626225"/>
            <a:ext cx="40814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1" name="Picture 18">
            <a:extLst>
              <a:ext uri="{FF2B5EF4-FFF2-40B4-BE49-F238E27FC236}">
                <a16:creationId xmlns:a16="http://schemas.microsoft.com/office/drawing/2014/main" id="{9D5EFDF9-2020-99F3-E668-A1697E1CF9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A logo with blue and green text&#10;&#10;Description automatically generated">
            <a:extLst>
              <a:ext uri="{FF2B5EF4-FFF2-40B4-BE49-F238E27FC236}">
                <a16:creationId xmlns:a16="http://schemas.microsoft.com/office/drawing/2014/main" id="{D2AF5C22-F403-F29E-AD57-A130F33437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22" r:id="rId4"/>
    <p:sldLayoutId id="2147483823" r:id="rId5"/>
    <p:sldLayoutId id="2147483842" r:id="rId6"/>
    <p:sldLayoutId id="2147483824" r:id="rId7"/>
    <p:sldLayoutId id="2147483825" r:id="rId8"/>
    <p:sldLayoutId id="2147483826" r:id="rId9"/>
    <p:sldLayoutId id="2147483827" r:id="rId10"/>
    <p:sldLayoutId id="2147483828" r:id="rId11"/>
    <p:sldLayoutId id="2147483829" r:id="rId12"/>
  </p:sldLayoutIdLst>
  <p:hf hdr="0" dt="0"/>
  <p:txStyles>
    <p:title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8DF902C-164A-E9A0-DBCF-2D71D9DBA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6387" name="Text Placeholder 2">
            <a:extLst>
              <a:ext uri="{FF2B5EF4-FFF2-40B4-BE49-F238E27FC236}">
                <a16:creationId xmlns:a16="http://schemas.microsoft.com/office/drawing/2014/main" id="{6A8A4D53-CD55-4916-49ED-081561C0E7DE}"/>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5">
            <a:extLst>
              <a:ext uri="{FF2B5EF4-FFF2-40B4-BE49-F238E27FC236}">
                <a16:creationId xmlns:a16="http://schemas.microsoft.com/office/drawing/2014/main" id="{F068D42A-E851-717C-9BF9-F3AC6796E3D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679146"/>
                </a:solidFill>
                <a:latin typeface="+mn-lt"/>
              </a:defRPr>
            </a:lvl1pPr>
          </a:lstStyle>
          <a:p>
            <a:pPr>
              <a:defRPr/>
            </a:pPr>
            <a:fld id="{6066BCAD-5FEC-0C47-AD5A-9F9A0A822093}" type="slidenum">
              <a:rPr lang="en-US"/>
              <a:pPr>
                <a:defRPr/>
              </a:pPr>
              <a:t>‹#›</a:t>
            </a:fld>
            <a:endParaRPr lang="en-US" dirty="0"/>
          </a:p>
        </p:txBody>
      </p:sp>
      <p:pic>
        <p:nvPicPr>
          <p:cNvPr id="2053" name="Picture 2">
            <a:extLst>
              <a:ext uri="{FF2B5EF4-FFF2-40B4-BE49-F238E27FC236}">
                <a16:creationId xmlns:a16="http://schemas.microsoft.com/office/drawing/2014/main" id="{AEF19A3E-DC57-2911-DC91-C78FFE2897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08BAC0B-96F5-365F-6968-DD4786D2BAC1}"/>
              </a:ext>
            </a:extLst>
          </p:cNvPr>
          <p:cNvCxnSpPr>
            <a:cxnSpLocks/>
          </p:cNvCxnSpPr>
          <p:nvPr/>
        </p:nvCxnSpPr>
        <p:spPr>
          <a:xfrm>
            <a:off x="2478088" y="6626225"/>
            <a:ext cx="4081462" cy="0"/>
          </a:xfrm>
          <a:prstGeom prst="line">
            <a:avLst/>
          </a:prstGeom>
          <a:ln w="12700">
            <a:solidFill>
              <a:srgbClr val="679146"/>
            </a:solidFill>
          </a:ln>
        </p:spPr>
        <p:style>
          <a:lnRef idx="1">
            <a:schemeClr val="accent1"/>
          </a:lnRef>
          <a:fillRef idx="0">
            <a:schemeClr val="accent1"/>
          </a:fillRef>
          <a:effectRef idx="0">
            <a:schemeClr val="accent1"/>
          </a:effectRef>
          <a:fontRef idx="minor">
            <a:schemeClr val="tx1"/>
          </a:fontRef>
        </p:style>
      </p:cxnSp>
      <p:pic>
        <p:nvPicPr>
          <p:cNvPr id="2055" name="Picture 4">
            <a:extLst>
              <a:ext uri="{FF2B5EF4-FFF2-40B4-BE49-F238E27FC236}">
                <a16:creationId xmlns:a16="http://schemas.microsoft.com/office/drawing/2014/main" id="{02326C64-A6F5-E884-C05C-2E6375002D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A logo with blue and green text&#10;&#10;Description automatically generated">
            <a:extLst>
              <a:ext uri="{FF2B5EF4-FFF2-40B4-BE49-F238E27FC236}">
                <a16:creationId xmlns:a16="http://schemas.microsoft.com/office/drawing/2014/main" id="{B5710286-3453-BC1F-6AA8-EAF624668A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0" r:id="rId3"/>
    <p:sldLayoutId id="2147483845"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ropdefinition.or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48A67BD-B898-33BF-6962-FFD90C6F8114}"/>
              </a:ext>
            </a:extLst>
          </p:cNvPr>
          <p:cNvSpPr>
            <a:spLocks noGrp="1" noChangeArrowheads="1"/>
          </p:cNvSpPr>
          <p:nvPr>
            <p:ph type="ctrTitle"/>
          </p:nvPr>
        </p:nvSpPr>
        <p:spPr>
          <a:xfrm>
            <a:off x="1601788" y="3022600"/>
            <a:ext cx="9144000" cy="919163"/>
          </a:xfrm>
        </p:spPr>
        <p:txBody>
          <a:bodyPr/>
          <a:lstStyle/>
          <a:p>
            <a:pPr eaLnBrk="1" hangingPunct="1"/>
            <a:r>
              <a:rPr lang="en-US" altLang="en-US" dirty="0"/>
              <a:t>WG00 Agrisemantics PoC</a:t>
            </a:r>
          </a:p>
        </p:txBody>
      </p:sp>
      <p:sp>
        <p:nvSpPr>
          <p:cNvPr id="11267" name="Subtitle 2">
            <a:extLst>
              <a:ext uri="{FF2B5EF4-FFF2-40B4-BE49-F238E27FC236}">
                <a16:creationId xmlns:a16="http://schemas.microsoft.com/office/drawing/2014/main" id="{8BC229DB-2404-1B90-7CC4-4DF07122AB96}"/>
              </a:ext>
            </a:extLst>
          </p:cNvPr>
          <p:cNvSpPr>
            <a:spLocks noGrp="1" noChangeArrowheads="1"/>
          </p:cNvSpPr>
          <p:nvPr>
            <p:ph type="subTitle" idx="1"/>
          </p:nvPr>
        </p:nvSpPr>
        <p:spPr>
          <a:xfrm>
            <a:off x="1601788" y="4244975"/>
            <a:ext cx="9144000" cy="1655763"/>
          </a:xfrm>
        </p:spPr>
        <p:txBody>
          <a:bodyPr/>
          <a:lstStyle/>
          <a:p>
            <a:pPr eaLnBrk="1" hangingPunct="1"/>
            <a:r>
              <a:rPr lang="en-US" altLang="en-US"/>
              <a:t>Subtitle goes here</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D1F6-1D0D-6615-18C7-FFF3CE8C2186}"/>
              </a:ext>
            </a:extLst>
          </p:cNvPr>
          <p:cNvSpPr>
            <a:spLocks noGrp="1"/>
          </p:cNvSpPr>
          <p:nvPr>
            <p:ph type="title"/>
          </p:nvPr>
        </p:nvSpPr>
        <p:spPr/>
        <p:txBody>
          <a:bodyPr/>
          <a:lstStyle/>
          <a:p>
            <a:r>
              <a:rPr lang="en-US" dirty="0"/>
              <a:t>Entry States</a:t>
            </a:r>
          </a:p>
        </p:txBody>
      </p:sp>
      <p:sp>
        <p:nvSpPr>
          <p:cNvPr id="3" name="Content Placeholder 2">
            <a:extLst>
              <a:ext uri="{FF2B5EF4-FFF2-40B4-BE49-F238E27FC236}">
                <a16:creationId xmlns:a16="http://schemas.microsoft.com/office/drawing/2014/main" id="{084637EB-F3C8-651F-FE0D-0AC8375C8FBC}"/>
              </a:ext>
            </a:extLst>
          </p:cNvPr>
          <p:cNvSpPr>
            <a:spLocks noGrp="1"/>
          </p:cNvSpPr>
          <p:nvPr>
            <p:ph idx="1"/>
          </p:nvPr>
        </p:nvSpPr>
        <p:spPr/>
        <p:txBody>
          <a:bodyPr>
            <a:normAutofit fontScale="62500" lnSpcReduction="20000"/>
          </a:bodyPr>
          <a:lstStyle/>
          <a:p>
            <a:pPr>
              <a:lnSpc>
                <a:spcPct val="120000"/>
              </a:lnSpc>
              <a:buFont typeface="+mj-lt"/>
              <a:buAutoNum type="arabicPeriod"/>
            </a:pPr>
            <a:r>
              <a:rPr lang="en-US" b="1" dirty="0">
                <a:effectLst/>
              </a:rPr>
              <a:t>valid</a:t>
            </a:r>
            <a:r>
              <a:rPr lang="en-US" dirty="0">
                <a:effectLst/>
              </a:rPr>
              <a:t>: The semantic resource is actively being used for new and existing semantic resources</a:t>
            </a:r>
          </a:p>
          <a:p>
            <a:pPr>
              <a:lnSpc>
                <a:spcPct val="120000"/>
              </a:lnSpc>
              <a:buFont typeface="+mj-lt"/>
              <a:buAutoNum type="arabicPeriod"/>
            </a:pPr>
            <a:r>
              <a:rPr lang="en-US" b="1" dirty="0">
                <a:effectLst/>
              </a:rPr>
              <a:t>invalid</a:t>
            </a:r>
            <a:r>
              <a:rPr lang="en-US" dirty="0">
                <a:effectLst/>
              </a:rPr>
              <a:t>: The semantic resource should </a:t>
            </a:r>
            <a:r>
              <a:rPr lang="en-US" i="1" dirty="0">
                <a:effectLst/>
              </a:rPr>
              <a:t>not</a:t>
            </a:r>
            <a:r>
              <a:rPr lang="en-US" dirty="0">
                <a:effectLst/>
              </a:rPr>
              <a:t> be used, because it is in error or otherwise unsuitable for use. It is kept in the infrastructure for forensic / reference purposes.</a:t>
            </a:r>
          </a:p>
          <a:p>
            <a:pPr>
              <a:lnSpc>
                <a:spcPct val="120000"/>
              </a:lnSpc>
              <a:buFont typeface="+mj-lt"/>
              <a:buAutoNum type="arabicPeriod"/>
            </a:pPr>
            <a:r>
              <a:rPr lang="en-US" b="1" dirty="0">
                <a:effectLst/>
              </a:rPr>
              <a:t>retired</a:t>
            </a:r>
            <a:r>
              <a:rPr lang="en-US" dirty="0">
                <a:effectLst/>
              </a:rPr>
              <a:t>: The semantic resource should not be used to support new data. It was valid in the past, and retained to support historic data. It is not automatically assumed to have been replaced by a new, valid entry.</a:t>
            </a:r>
          </a:p>
          <a:p>
            <a:pPr>
              <a:lnSpc>
                <a:spcPct val="120000"/>
              </a:lnSpc>
              <a:buFont typeface="+mj-lt"/>
              <a:buAutoNum type="arabicPeriod"/>
            </a:pPr>
            <a:r>
              <a:rPr lang="en-US" b="1" dirty="0">
                <a:effectLst/>
              </a:rPr>
              <a:t>superseded</a:t>
            </a:r>
            <a:r>
              <a:rPr lang="en-US" dirty="0">
                <a:effectLst/>
              </a:rPr>
              <a:t>: The semantic resource should not be used to support new data, because there is a new item that should be used instead. The item in question </a:t>
            </a:r>
            <a:r>
              <a:rPr lang="en-US" i="1" dirty="0">
                <a:effectLst/>
              </a:rPr>
              <a:t>was</a:t>
            </a:r>
            <a:r>
              <a:rPr lang="en-US" dirty="0">
                <a:effectLst/>
              </a:rPr>
              <a:t> valid in the past, and is retained in order to support historic data. It is assumed to have been replaced by a new, valid entry, which it will reference.</a:t>
            </a:r>
          </a:p>
          <a:p>
            <a:pPr>
              <a:lnSpc>
                <a:spcPct val="120000"/>
              </a:lnSpc>
              <a:buFont typeface="+mj-lt"/>
              <a:buAutoNum type="arabicPeriod"/>
            </a:pPr>
            <a:r>
              <a:rPr lang="en-US" b="1" dirty="0">
                <a:effectLst/>
              </a:rPr>
              <a:t>candidate:</a:t>
            </a:r>
            <a:r>
              <a:rPr lang="en-US" dirty="0">
                <a:effectLst/>
              </a:rPr>
              <a:t> A state allowing a public comment period for new entries that aren't automatically approved, exists in this status for approximately 30 days before either being officially added or removed if issues arise. </a:t>
            </a:r>
          </a:p>
          <a:p>
            <a:pPr>
              <a:lnSpc>
                <a:spcPct val="120000"/>
              </a:lnSpc>
            </a:pPr>
            <a:endParaRPr lang="en-US" dirty="0"/>
          </a:p>
        </p:txBody>
      </p:sp>
      <p:sp>
        <p:nvSpPr>
          <p:cNvPr id="4" name="Slide Number Placeholder 3">
            <a:extLst>
              <a:ext uri="{FF2B5EF4-FFF2-40B4-BE49-F238E27FC236}">
                <a16:creationId xmlns:a16="http://schemas.microsoft.com/office/drawing/2014/main" id="{6AD00DBD-76B8-EA20-E7B5-2B6C64D4B5DC}"/>
              </a:ext>
            </a:extLst>
          </p:cNvPr>
          <p:cNvSpPr>
            <a:spLocks noGrp="1"/>
          </p:cNvSpPr>
          <p:nvPr>
            <p:ph type="sldNum" sz="quarter" idx="10"/>
          </p:nvPr>
        </p:nvSpPr>
        <p:spPr/>
        <p:txBody>
          <a:bodyPr/>
          <a:lstStyle/>
          <a:p>
            <a:pPr>
              <a:defRPr/>
            </a:pPr>
            <a:fld id="{CB5ADD08-3A34-9040-B625-37794D4BA412}" type="slidenum">
              <a:rPr lang="en-US" smtClean="0"/>
              <a:pPr>
                <a:defRPr/>
              </a:pPr>
              <a:t>10</a:t>
            </a:fld>
            <a:endParaRPr lang="en-US" dirty="0"/>
          </a:p>
        </p:txBody>
      </p:sp>
    </p:spTree>
    <p:extLst>
      <p:ext uri="{BB962C8B-B14F-4D97-AF65-F5344CB8AC3E}">
        <p14:creationId xmlns:p14="http://schemas.microsoft.com/office/powerpoint/2010/main" val="49895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9607-C8BE-4395-9028-493ED9DF3015}"/>
              </a:ext>
            </a:extLst>
          </p:cNvPr>
          <p:cNvSpPr>
            <a:spLocks noGrp="1"/>
          </p:cNvSpPr>
          <p:nvPr>
            <p:ph type="title"/>
          </p:nvPr>
        </p:nvSpPr>
        <p:spPr>
          <a:xfrm>
            <a:off x="248125" y="1499149"/>
            <a:ext cx="2007974" cy="3643042"/>
          </a:xfrm>
        </p:spPr>
        <p:txBody>
          <a:bodyPr/>
          <a:lstStyle/>
          <a:p>
            <a:r>
              <a:rPr lang="en-US" dirty="0">
                <a:cs typeface="Arial"/>
              </a:rPr>
              <a:t>ISO </a:t>
            </a:r>
            <a:r>
              <a:rPr lang="en-US" sz="3600" dirty="0">
                <a:cs typeface="Arial"/>
              </a:rPr>
              <a:t>Context</a:t>
            </a:r>
            <a:endParaRPr lang="en-US" sz="3600" dirty="0"/>
          </a:p>
        </p:txBody>
      </p:sp>
      <p:pic>
        <p:nvPicPr>
          <p:cNvPr id="7" name="Picture 6">
            <a:extLst>
              <a:ext uri="{FF2B5EF4-FFF2-40B4-BE49-F238E27FC236}">
                <a16:creationId xmlns:a16="http://schemas.microsoft.com/office/drawing/2014/main" id="{24D5A1A1-930E-4DE9-B427-9B1BD741B814}"/>
              </a:ext>
            </a:extLst>
          </p:cNvPr>
          <p:cNvPicPr>
            <a:picLocks noChangeAspect="1"/>
          </p:cNvPicPr>
          <p:nvPr/>
        </p:nvPicPr>
        <p:blipFill>
          <a:blip r:embed="rId2"/>
          <a:stretch>
            <a:fillRect/>
          </a:stretch>
        </p:blipFill>
        <p:spPr>
          <a:xfrm>
            <a:off x="2651996" y="135447"/>
            <a:ext cx="8458199" cy="6233171"/>
          </a:xfrm>
          <a:prstGeom prst="rect">
            <a:avLst/>
          </a:prstGeom>
        </p:spPr>
      </p:pic>
      <p:pic>
        <p:nvPicPr>
          <p:cNvPr id="9" name="Picture 8" descr="A green check mark on a black background&#10;&#10;Description automatically generated">
            <a:extLst>
              <a:ext uri="{FF2B5EF4-FFF2-40B4-BE49-F238E27FC236}">
                <a16:creationId xmlns:a16="http://schemas.microsoft.com/office/drawing/2014/main" id="{FC2614A3-BACB-FBBF-69AA-23F42C3166C3}"/>
              </a:ext>
            </a:extLst>
          </p:cNvPr>
          <p:cNvPicPr>
            <a:picLocks noChangeAspect="1"/>
          </p:cNvPicPr>
          <p:nvPr/>
        </p:nvPicPr>
        <p:blipFill>
          <a:blip r:embed="rId3"/>
          <a:stretch>
            <a:fillRect/>
          </a:stretch>
        </p:blipFill>
        <p:spPr>
          <a:xfrm>
            <a:off x="2997654" y="1451202"/>
            <a:ext cx="1276350" cy="1343025"/>
          </a:xfrm>
          <a:prstGeom prst="rect">
            <a:avLst/>
          </a:prstGeom>
        </p:spPr>
      </p:pic>
      <p:pic>
        <p:nvPicPr>
          <p:cNvPr id="10" name="Picture 9" descr="A green check mark on a black background&#10;&#10;Description automatically generated">
            <a:extLst>
              <a:ext uri="{FF2B5EF4-FFF2-40B4-BE49-F238E27FC236}">
                <a16:creationId xmlns:a16="http://schemas.microsoft.com/office/drawing/2014/main" id="{E5CCE821-E50F-1552-95B1-EE2B3B1436EC}"/>
              </a:ext>
            </a:extLst>
          </p:cNvPr>
          <p:cNvPicPr>
            <a:picLocks noChangeAspect="1"/>
          </p:cNvPicPr>
          <p:nvPr/>
        </p:nvPicPr>
        <p:blipFill>
          <a:blip r:embed="rId3"/>
          <a:stretch>
            <a:fillRect/>
          </a:stretch>
        </p:blipFill>
        <p:spPr>
          <a:xfrm>
            <a:off x="7243082" y="3171145"/>
            <a:ext cx="1276350" cy="1343025"/>
          </a:xfrm>
          <a:prstGeom prst="rect">
            <a:avLst/>
          </a:prstGeom>
        </p:spPr>
      </p:pic>
      <p:pic>
        <p:nvPicPr>
          <p:cNvPr id="11" name="Picture 10" descr="A green check mark on a black background&#10;&#10;Description automatically generated">
            <a:extLst>
              <a:ext uri="{FF2B5EF4-FFF2-40B4-BE49-F238E27FC236}">
                <a16:creationId xmlns:a16="http://schemas.microsoft.com/office/drawing/2014/main" id="{9F5085A0-231C-4C51-FF1F-E8F618E16ECF}"/>
              </a:ext>
            </a:extLst>
          </p:cNvPr>
          <p:cNvPicPr>
            <a:picLocks noChangeAspect="1"/>
          </p:cNvPicPr>
          <p:nvPr/>
        </p:nvPicPr>
        <p:blipFill>
          <a:blip r:embed="rId3"/>
          <a:stretch>
            <a:fillRect/>
          </a:stretch>
        </p:blipFill>
        <p:spPr>
          <a:xfrm>
            <a:off x="9670596" y="3617459"/>
            <a:ext cx="1276350" cy="1343025"/>
          </a:xfrm>
          <a:prstGeom prst="rect">
            <a:avLst/>
          </a:prstGeom>
        </p:spPr>
      </p:pic>
      <p:pic>
        <p:nvPicPr>
          <p:cNvPr id="12" name="Picture 11" descr="A green check mark on a black background&#10;&#10;Description automatically generated">
            <a:extLst>
              <a:ext uri="{FF2B5EF4-FFF2-40B4-BE49-F238E27FC236}">
                <a16:creationId xmlns:a16="http://schemas.microsoft.com/office/drawing/2014/main" id="{D4368CFC-0DD0-C6E4-CCBA-2811F420D4B5}"/>
              </a:ext>
            </a:extLst>
          </p:cNvPr>
          <p:cNvPicPr>
            <a:picLocks noChangeAspect="1"/>
          </p:cNvPicPr>
          <p:nvPr/>
        </p:nvPicPr>
        <p:blipFill>
          <a:blip r:embed="rId3"/>
          <a:stretch>
            <a:fillRect/>
          </a:stretch>
        </p:blipFill>
        <p:spPr>
          <a:xfrm>
            <a:off x="9670596" y="4695144"/>
            <a:ext cx="1276350" cy="1343025"/>
          </a:xfrm>
          <a:prstGeom prst="rect">
            <a:avLst/>
          </a:prstGeom>
        </p:spPr>
      </p:pic>
      <p:pic>
        <p:nvPicPr>
          <p:cNvPr id="13" name="Picture 12" descr="A green check mark on a black background&#10;&#10;Description automatically generated">
            <a:extLst>
              <a:ext uri="{FF2B5EF4-FFF2-40B4-BE49-F238E27FC236}">
                <a16:creationId xmlns:a16="http://schemas.microsoft.com/office/drawing/2014/main" id="{EF002C1E-B174-D534-BC97-01D350133403}"/>
              </a:ext>
            </a:extLst>
          </p:cNvPr>
          <p:cNvPicPr>
            <a:picLocks noChangeAspect="1"/>
          </p:cNvPicPr>
          <p:nvPr/>
        </p:nvPicPr>
        <p:blipFill>
          <a:blip r:embed="rId3"/>
          <a:stretch>
            <a:fillRect/>
          </a:stretch>
        </p:blipFill>
        <p:spPr>
          <a:xfrm>
            <a:off x="7482567" y="5533344"/>
            <a:ext cx="1276350" cy="1343025"/>
          </a:xfrm>
          <a:prstGeom prst="rect">
            <a:avLst/>
          </a:prstGeom>
        </p:spPr>
      </p:pic>
      <p:pic>
        <p:nvPicPr>
          <p:cNvPr id="14" name="Picture 13" descr="A green check mark on a black background&#10;&#10;Description automatically generated">
            <a:extLst>
              <a:ext uri="{FF2B5EF4-FFF2-40B4-BE49-F238E27FC236}">
                <a16:creationId xmlns:a16="http://schemas.microsoft.com/office/drawing/2014/main" id="{085EDBDE-EF1D-27EB-C9C0-061B4DD37DF6}"/>
              </a:ext>
            </a:extLst>
          </p:cNvPr>
          <p:cNvPicPr>
            <a:picLocks noChangeAspect="1"/>
          </p:cNvPicPr>
          <p:nvPr/>
        </p:nvPicPr>
        <p:blipFill>
          <a:blip r:embed="rId3"/>
          <a:stretch>
            <a:fillRect/>
          </a:stretch>
        </p:blipFill>
        <p:spPr>
          <a:xfrm>
            <a:off x="5283652" y="4662487"/>
            <a:ext cx="1276350" cy="1343025"/>
          </a:xfrm>
          <a:prstGeom prst="rect">
            <a:avLst/>
          </a:prstGeom>
        </p:spPr>
      </p:pic>
      <p:pic>
        <p:nvPicPr>
          <p:cNvPr id="15" name="Picture 14" descr="A green check mark on a black background&#10;&#10;Description automatically generated">
            <a:extLst>
              <a:ext uri="{FF2B5EF4-FFF2-40B4-BE49-F238E27FC236}">
                <a16:creationId xmlns:a16="http://schemas.microsoft.com/office/drawing/2014/main" id="{5635B4E0-B0CB-EF92-8526-12F8872701CF}"/>
              </a:ext>
            </a:extLst>
          </p:cNvPr>
          <p:cNvPicPr>
            <a:picLocks noChangeAspect="1"/>
          </p:cNvPicPr>
          <p:nvPr/>
        </p:nvPicPr>
        <p:blipFill>
          <a:blip r:embed="rId3"/>
          <a:stretch>
            <a:fillRect/>
          </a:stretch>
        </p:blipFill>
        <p:spPr>
          <a:xfrm>
            <a:off x="5283653" y="3192916"/>
            <a:ext cx="1276350" cy="1343025"/>
          </a:xfrm>
          <a:prstGeom prst="rect">
            <a:avLst/>
          </a:prstGeom>
        </p:spPr>
      </p:pic>
      <p:pic>
        <p:nvPicPr>
          <p:cNvPr id="16" name="Picture 15" descr="A green check mark on a black background&#10;&#10;Description automatically generated">
            <a:extLst>
              <a:ext uri="{FF2B5EF4-FFF2-40B4-BE49-F238E27FC236}">
                <a16:creationId xmlns:a16="http://schemas.microsoft.com/office/drawing/2014/main" id="{3B70B2C3-7B0F-240A-07C0-BEA96C7099A0}"/>
              </a:ext>
            </a:extLst>
          </p:cNvPr>
          <p:cNvPicPr>
            <a:picLocks noChangeAspect="1"/>
          </p:cNvPicPr>
          <p:nvPr/>
        </p:nvPicPr>
        <p:blipFill>
          <a:blip r:embed="rId3"/>
          <a:stretch>
            <a:fillRect/>
          </a:stretch>
        </p:blipFill>
        <p:spPr>
          <a:xfrm>
            <a:off x="3030310" y="3171144"/>
            <a:ext cx="1276350" cy="1343025"/>
          </a:xfrm>
          <a:prstGeom prst="rect">
            <a:avLst/>
          </a:prstGeom>
        </p:spPr>
      </p:pic>
      <p:pic>
        <p:nvPicPr>
          <p:cNvPr id="17" name="Picture 16" descr="A green check mark on a black background&#10;&#10;Description automatically generated">
            <a:extLst>
              <a:ext uri="{FF2B5EF4-FFF2-40B4-BE49-F238E27FC236}">
                <a16:creationId xmlns:a16="http://schemas.microsoft.com/office/drawing/2014/main" id="{F584E686-EEFE-C99F-69D1-5071905FC195}"/>
              </a:ext>
            </a:extLst>
          </p:cNvPr>
          <p:cNvPicPr>
            <a:picLocks noChangeAspect="1"/>
          </p:cNvPicPr>
          <p:nvPr/>
        </p:nvPicPr>
        <p:blipFill>
          <a:blip r:embed="rId3"/>
          <a:stretch>
            <a:fillRect/>
          </a:stretch>
        </p:blipFill>
        <p:spPr>
          <a:xfrm>
            <a:off x="3041195" y="232001"/>
            <a:ext cx="1276350" cy="1343025"/>
          </a:xfrm>
          <a:prstGeom prst="rect">
            <a:avLst/>
          </a:prstGeom>
        </p:spPr>
      </p:pic>
      <p:sp>
        <p:nvSpPr>
          <p:cNvPr id="18" name="TextBox 17">
            <a:extLst>
              <a:ext uri="{FF2B5EF4-FFF2-40B4-BE49-F238E27FC236}">
                <a16:creationId xmlns:a16="http://schemas.microsoft.com/office/drawing/2014/main" id="{D5D122DF-0FC4-627C-986C-15145D4F8D42}"/>
              </a:ext>
            </a:extLst>
          </p:cNvPr>
          <p:cNvSpPr txBox="1"/>
          <p:nvPr/>
        </p:nvSpPr>
        <p:spPr>
          <a:xfrm>
            <a:off x="2373086" y="6226629"/>
            <a:ext cx="38535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C00000"/>
                </a:solidFill>
                <a:latin typeface="Arial"/>
                <a:cs typeface="Arial"/>
              </a:rPr>
              <a:t>From ISO SAG-SF Report</a:t>
            </a:r>
            <a:endParaRPr lang="en-US" sz="2000" b="1">
              <a:solidFill>
                <a:srgbClr val="C00000"/>
              </a:solidFill>
              <a:cs typeface="Arial"/>
            </a:endParaRPr>
          </a:p>
        </p:txBody>
      </p:sp>
    </p:spTree>
    <p:extLst>
      <p:ext uri="{BB962C8B-B14F-4D97-AF65-F5344CB8AC3E}">
        <p14:creationId xmlns:p14="http://schemas.microsoft.com/office/powerpoint/2010/main" val="304550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7A44-6ADC-D7AE-EF09-1F422CB159F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0C14DFF-8F12-350E-0D43-7EB36E4EDD3C}"/>
              </a:ext>
            </a:extLst>
          </p:cNvPr>
          <p:cNvSpPr>
            <a:spLocks noGrp="1"/>
          </p:cNvSpPr>
          <p:nvPr>
            <p:ph idx="1"/>
          </p:nvPr>
        </p:nvSpPr>
        <p:spPr/>
        <p:txBody>
          <a:bodyPr/>
          <a:lstStyle/>
          <a:p>
            <a:r>
              <a:rPr lang="en-US" dirty="0"/>
              <a:t>WG00 complete</a:t>
            </a:r>
          </a:p>
          <a:p>
            <a:pPr lvl="1"/>
            <a:r>
              <a:rPr lang="en-US" dirty="0"/>
              <a:t>Semantic resource management tool analysis/recommendation </a:t>
            </a:r>
          </a:p>
          <a:p>
            <a:pPr lvl="2"/>
            <a:r>
              <a:rPr lang="en-US" dirty="0"/>
              <a:t>Infrastructure PoC </a:t>
            </a:r>
            <a:r>
              <a:rPr lang="en-US" dirty="0">
                <a:sym typeface="Wingdings" panose="05000000000000000000" pitchFamily="2" charset="2"/>
              </a:rPr>
              <a:t> Production</a:t>
            </a:r>
          </a:p>
          <a:p>
            <a:pPr lvl="2"/>
            <a:r>
              <a:rPr lang="en-US" dirty="0">
                <a:sym typeface="Wingdings" panose="05000000000000000000" pitchFamily="2" charset="2"/>
              </a:rPr>
              <a:t>Alternative hosting e.g. GitHub repo</a:t>
            </a:r>
            <a:endParaRPr lang="en-US" dirty="0"/>
          </a:p>
          <a:p>
            <a:pPr lvl="1"/>
            <a:r>
              <a:rPr lang="en-US" dirty="0"/>
              <a:t>Common controlled vocabulary needs identified by multiple WG’s</a:t>
            </a:r>
          </a:p>
          <a:p>
            <a:pPr lvl="2"/>
            <a:r>
              <a:rPr lang="en-US" dirty="0"/>
              <a:t>Identify or create vocabularies, populate infrastructure </a:t>
            </a:r>
          </a:p>
          <a:p>
            <a:pPr lvl="1"/>
            <a:r>
              <a:rPr lang="en-US" dirty="0"/>
              <a:t>Update/Enhance ContextItem.org?</a:t>
            </a:r>
          </a:p>
          <a:p>
            <a:pPr lvl="1"/>
            <a:r>
              <a:rPr lang="en-US" dirty="0"/>
              <a:t>Update/Enhance AgGlossary.org?</a:t>
            </a:r>
          </a:p>
          <a:p>
            <a:pPr lvl="2"/>
            <a:r>
              <a:rPr lang="en-US" dirty="0"/>
              <a:t>Align/support other glossaries e.g. University Precision Ag Program Glossaries</a:t>
            </a:r>
          </a:p>
          <a:p>
            <a:pPr lvl="1"/>
            <a:r>
              <a:rPr lang="en-US" dirty="0"/>
              <a:t>…</a:t>
            </a:r>
          </a:p>
          <a:p>
            <a:pPr lvl="1"/>
            <a:endParaRPr lang="en-US" dirty="0"/>
          </a:p>
        </p:txBody>
      </p:sp>
      <p:sp>
        <p:nvSpPr>
          <p:cNvPr id="4" name="Slide Number Placeholder 3">
            <a:extLst>
              <a:ext uri="{FF2B5EF4-FFF2-40B4-BE49-F238E27FC236}">
                <a16:creationId xmlns:a16="http://schemas.microsoft.com/office/drawing/2014/main" id="{688FBCCD-8AE6-3D2E-E0F9-CED31E89D927}"/>
              </a:ext>
            </a:extLst>
          </p:cNvPr>
          <p:cNvSpPr>
            <a:spLocks noGrp="1"/>
          </p:cNvSpPr>
          <p:nvPr>
            <p:ph type="sldNum" sz="quarter" idx="10"/>
          </p:nvPr>
        </p:nvSpPr>
        <p:spPr/>
        <p:txBody>
          <a:bodyPr/>
          <a:lstStyle/>
          <a:p>
            <a:pPr>
              <a:defRPr/>
            </a:pPr>
            <a:fld id="{CB5ADD08-3A34-9040-B625-37794D4BA412}" type="slidenum">
              <a:rPr lang="en-US" smtClean="0"/>
              <a:pPr>
                <a:defRPr/>
              </a:pPr>
              <a:t>12</a:t>
            </a:fld>
            <a:endParaRPr lang="en-US" dirty="0"/>
          </a:p>
        </p:txBody>
      </p:sp>
    </p:spTree>
    <p:extLst>
      <p:ext uri="{BB962C8B-B14F-4D97-AF65-F5344CB8AC3E}">
        <p14:creationId xmlns:p14="http://schemas.microsoft.com/office/powerpoint/2010/main" val="410770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eaLnBrk="1" hangingPunct="1"/>
            <a:r>
              <a:rPr lang="en-US" altLang="en-US" dirty="0"/>
              <a:t>Agenda</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p:txBody>
          <a:bodyPr/>
          <a:lstStyle/>
          <a:p>
            <a:pPr marL="228617" indent="-228617" eaLnBrk="1" hangingPunct="1">
              <a:defRPr/>
            </a:pPr>
            <a:r>
              <a:rPr lang="en-US" altLang="en-US" sz="2801" dirty="0"/>
              <a:t>Recap of the Semantic Interoperability Problem</a:t>
            </a:r>
          </a:p>
          <a:p>
            <a:pPr marL="228617" indent="-228617" eaLnBrk="1" hangingPunct="1">
              <a:defRPr/>
            </a:pPr>
            <a:r>
              <a:rPr lang="en-US" altLang="en-US" sz="2801" dirty="0"/>
              <a:t>Crop Definition Model</a:t>
            </a:r>
          </a:p>
          <a:p>
            <a:pPr marL="685817" lvl="1" indent="-228617">
              <a:defRPr/>
            </a:pPr>
            <a:r>
              <a:rPr lang="en-US" altLang="en-US" sz="2401" dirty="0"/>
              <a:t>Semantic Resource Status</a:t>
            </a:r>
          </a:p>
          <a:p>
            <a:pPr marL="228617" indent="-228617" eaLnBrk="1" hangingPunct="1">
              <a:defRPr/>
            </a:pPr>
            <a:r>
              <a:rPr lang="en-US" altLang="en-US" sz="2801" dirty="0"/>
              <a:t>Swagger UI PoC</a:t>
            </a:r>
          </a:p>
          <a:p>
            <a:pPr marL="228617" indent="-228617">
              <a:defRPr/>
            </a:pPr>
            <a:r>
              <a:rPr lang="en-US" altLang="en-US" sz="2801" dirty="0"/>
              <a:t>Agrisemantics Policy and Procedure Recommendation</a:t>
            </a:r>
          </a:p>
          <a:p>
            <a:pPr marL="228617" indent="-228617" eaLnBrk="1" hangingPunct="1">
              <a:defRPr/>
            </a:pPr>
            <a:r>
              <a:rPr lang="en-US" altLang="en-US" sz="2801" dirty="0"/>
              <a:t>ISO TC on Data-Driven Agrifood Systems alignment</a:t>
            </a:r>
          </a:p>
          <a:p>
            <a:pPr marL="228617" indent="-228617" eaLnBrk="1" hangingPunct="1">
              <a:defRPr/>
            </a:pPr>
            <a:r>
              <a:rPr lang="en-US" altLang="en-US" sz="2801" dirty="0"/>
              <a:t>Next steps, WG00 wind down</a:t>
            </a:r>
            <a:endParaRPr lang="en-US" altLang="en-US" dirty="0"/>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2</a:t>
            </a:fld>
            <a:endParaRPr lang="en-US" altLang="en-US" sz="1600">
              <a:solidFill>
                <a:srgbClr val="306CB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60"/>
            <a:ext cx="12192000" cy="1325563"/>
          </a:xfrm>
        </p:spPr>
        <p:txBody>
          <a:bodyPr anchor="ctr">
            <a:normAutofit/>
          </a:bodyPr>
          <a:lstStyle/>
          <a:p>
            <a:pPr algn="ctr"/>
            <a:r>
              <a:rPr lang="en-US" sz="4000">
                <a:latin typeface="+mj-lt"/>
              </a:rPr>
              <a:t>Semantic Problem: “What resource was used?”</a:t>
            </a:r>
          </a:p>
        </p:txBody>
      </p:sp>
      <p:sp>
        <p:nvSpPr>
          <p:cNvPr id="3" name="Text Placeholder 2"/>
          <p:cNvSpPr>
            <a:spLocks noGrp="1"/>
          </p:cNvSpPr>
          <p:nvPr>
            <p:ph type="body" idx="4294967295"/>
          </p:nvPr>
        </p:nvSpPr>
        <p:spPr>
          <a:xfrm>
            <a:off x="0" y="1752600"/>
            <a:ext cx="3454776" cy="1600772"/>
          </a:xfrm>
        </p:spPr>
        <p:txBody>
          <a:bodyPr>
            <a:normAutofit/>
          </a:bodyPr>
          <a:lstStyle/>
          <a:p>
            <a:r>
              <a:rPr lang="en-US" sz="2000"/>
              <a:t>How do systems communicate what product should be used, and was actually used, in a given operation?</a:t>
            </a:r>
          </a:p>
        </p:txBody>
      </p:sp>
      <p:pic>
        <p:nvPicPr>
          <p:cNvPr id="7" name="Picture 6" descr="1458462937_BT_comp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163" y="1466162"/>
            <a:ext cx="1625600" cy="1625600"/>
          </a:xfrm>
          <a:prstGeom prst="rect">
            <a:avLst/>
          </a:prstGeom>
        </p:spPr>
      </p:pic>
      <p:grpSp>
        <p:nvGrpSpPr>
          <p:cNvPr id="25" name="Group 24"/>
          <p:cNvGrpSpPr/>
          <p:nvPr/>
        </p:nvGrpSpPr>
        <p:grpSpPr>
          <a:xfrm>
            <a:off x="6731766" y="2155954"/>
            <a:ext cx="3483776" cy="2125287"/>
            <a:chOff x="4938695" y="2155953"/>
            <a:chExt cx="3483776" cy="2125287"/>
          </a:xfrm>
        </p:grpSpPr>
        <p:pic>
          <p:nvPicPr>
            <p:cNvPr id="8" name="Picture 7" descr="1458463007_tract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05109" y="2863878"/>
              <a:ext cx="1417362" cy="1417362"/>
            </a:xfrm>
            <a:prstGeom prst="rect">
              <a:avLst/>
            </a:prstGeom>
          </p:spPr>
        </p:pic>
        <p:sp>
          <p:nvSpPr>
            <p:cNvPr id="17" name="Bent-Up Arrow 16"/>
            <p:cNvSpPr/>
            <p:nvPr/>
          </p:nvSpPr>
          <p:spPr>
            <a:xfrm flipV="1">
              <a:off x="4938695" y="2155953"/>
              <a:ext cx="3113832" cy="707923"/>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grpSp>
      <p:grpSp>
        <p:nvGrpSpPr>
          <p:cNvPr id="26" name="Group 25"/>
          <p:cNvGrpSpPr/>
          <p:nvPr/>
        </p:nvGrpSpPr>
        <p:grpSpPr>
          <a:xfrm>
            <a:off x="4595164" y="4465620"/>
            <a:ext cx="5316139" cy="1625600"/>
            <a:chOff x="2802092" y="4465620"/>
            <a:chExt cx="5316139" cy="1625600"/>
          </a:xfrm>
        </p:grpSpPr>
        <p:pic>
          <p:nvPicPr>
            <p:cNvPr id="9" name="Picture 8" descr="1458462937_BT_comp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092" y="4465620"/>
              <a:ext cx="1625600" cy="1625600"/>
            </a:xfrm>
            <a:prstGeom prst="rect">
              <a:avLst/>
            </a:prstGeom>
          </p:spPr>
        </p:pic>
        <p:sp>
          <p:nvSpPr>
            <p:cNvPr id="19" name="Bent-Up Arrow 18"/>
            <p:cNvSpPr/>
            <p:nvPr/>
          </p:nvSpPr>
          <p:spPr>
            <a:xfrm rot="16200000" flipH="1">
              <a:off x="6005097" y="3876194"/>
              <a:ext cx="1046732" cy="3179536"/>
            </a:xfrm>
            <a:prstGeom prst="bentUpArrow">
              <a:avLst>
                <a:gd name="adj1" fmla="val 19034"/>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grpSp>
      <p:grpSp>
        <p:nvGrpSpPr>
          <p:cNvPr id="27" name="Group 26"/>
          <p:cNvGrpSpPr/>
          <p:nvPr/>
        </p:nvGrpSpPr>
        <p:grpSpPr>
          <a:xfrm>
            <a:off x="4247317" y="1524000"/>
            <a:ext cx="4708555" cy="1829372"/>
            <a:chOff x="2454245" y="1524000"/>
            <a:chExt cx="4708555" cy="1829372"/>
          </a:xfrm>
        </p:grpSpPr>
        <p:grpSp>
          <p:nvGrpSpPr>
            <p:cNvPr id="10" name="Group 9"/>
            <p:cNvGrpSpPr/>
            <p:nvPr/>
          </p:nvGrpSpPr>
          <p:grpSpPr>
            <a:xfrm>
              <a:off x="2454245" y="2819400"/>
              <a:ext cx="1279555" cy="533972"/>
              <a:chOff x="2454245" y="2819400"/>
              <a:chExt cx="1279555" cy="533972"/>
            </a:xfrm>
          </p:grpSpPr>
          <p:sp>
            <p:nvSpPr>
              <p:cNvPr id="20" name="TextBox 19"/>
              <p:cNvSpPr txBox="1"/>
              <p:nvPr/>
            </p:nvSpPr>
            <p:spPr>
              <a:xfrm>
                <a:off x="2454245" y="2830152"/>
                <a:ext cx="721672" cy="523220"/>
              </a:xfrm>
              <a:prstGeom prst="rect">
                <a:avLst/>
              </a:prstGeom>
              <a:noFill/>
            </p:spPr>
            <p:txBody>
              <a:bodyPr wrap="none" rtlCol="0">
                <a:spAutoFit/>
              </a:bodyPr>
              <a:lstStyle/>
              <a:p>
                <a:pPr eaLnBrk="1" fontAlgn="auto" hangingPunct="1">
                  <a:spcBef>
                    <a:spcPts val="0"/>
                  </a:spcBef>
                  <a:spcAft>
                    <a:spcPts val="0"/>
                  </a:spcAft>
                </a:pPr>
                <a:r>
                  <a:rPr lang="en-US" sz="2800">
                    <a:solidFill>
                      <a:prstClr val="black"/>
                    </a:solidFill>
                    <a:latin typeface="Calibri"/>
                  </a:rPr>
                  <a:t>Has</a:t>
                </a:r>
              </a:p>
            </p:txBody>
          </p:sp>
          <p:sp>
            <p:nvSpPr>
              <p:cNvPr id="4" name="5-Point Star 3"/>
              <p:cNvSpPr/>
              <p:nvPr/>
            </p:nvSpPr>
            <p:spPr>
              <a:xfrm>
                <a:off x="3200400" y="2819400"/>
                <a:ext cx="533400" cy="480797"/>
              </a:xfrm>
              <a:prstGeom prst="star5">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grpSp>
        <p:grpSp>
          <p:nvGrpSpPr>
            <p:cNvPr id="14" name="Group 13"/>
            <p:cNvGrpSpPr/>
            <p:nvPr/>
          </p:nvGrpSpPr>
          <p:grpSpPr>
            <a:xfrm>
              <a:off x="5568078" y="1524000"/>
              <a:ext cx="1594722" cy="574780"/>
              <a:chOff x="5568078" y="1524000"/>
              <a:chExt cx="1594722" cy="574780"/>
            </a:xfrm>
          </p:grpSpPr>
          <p:sp>
            <p:nvSpPr>
              <p:cNvPr id="11" name="TextBox 10"/>
              <p:cNvSpPr txBox="1"/>
              <p:nvPr/>
            </p:nvSpPr>
            <p:spPr>
              <a:xfrm>
                <a:off x="5568078" y="1575560"/>
                <a:ext cx="1047082" cy="523220"/>
              </a:xfrm>
              <a:prstGeom prst="rect">
                <a:avLst/>
              </a:prstGeom>
              <a:noFill/>
            </p:spPr>
            <p:txBody>
              <a:bodyPr wrap="none" rtlCol="0">
                <a:spAutoFit/>
              </a:bodyPr>
              <a:lstStyle/>
              <a:p>
                <a:pPr eaLnBrk="1" fontAlgn="auto" hangingPunct="1">
                  <a:spcBef>
                    <a:spcPts val="0"/>
                  </a:spcBef>
                  <a:spcAft>
                    <a:spcPts val="0"/>
                  </a:spcAft>
                </a:pPr>
                <a:r>
                  <a:rPr lang="en-US" sz="2800">
                    <a:solidFill>
                      <a:prstClr val="black"/>
                    </a:solidFill>
                    <a:latin typeface="Calibri"/>
                  </a:rPr>
                  <a:t>Sends</a:t>
                </a:r>
              </a:p>
            </p:txBody>
          </p:sp>
          <p:sp>
            <p:nvSpPr>
              <p:cNvPr id="16" name="5-Point Star 15"/>
              <p:cNvSpPr/>
              <p:nvPr/>
            </p:nvSpPr>
            <p:spPr>
              <a:xfrm>
                <a:off x="6629400" y="1524000"/>
                <a:ext cx="533400" cy="480797"/>
              </a:xfrm>
              <a:prstGeom prst="star5">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grpSp>
      </p:grpSp>
      <p:grpSp>
        <p:nvGrpSpPr>
          <p:cNvPr id="22" name="Group 21"/>
          <p:cNvGrpSpPr/>
          <p:nvPr/>
        </p:nvGrpSpPr>
        <p:grpSpPr>
          <a:xfrm>
            <a:off x="8041472" y="4307332"/>
            <a:ext cx="2321729" cy="523220"/>
            <a:chOff x="6248400" y="4307332"/>
            <a:chExt cx="2321729" cy="523220"/>
          </a:xfrm>
        </p:grpSpPr>
        <p:sp>
          <p:nvSpPr>
            <p:cNvPr id="12" name="TextBox 11"/>
            <p:cNvSpPr txBox="1"/>
            <p:nvPr/>
          </p:nvSpPr>
          <p:spPr>
            <a:xfrm>
              <a:off x="6248400" y="4307332"/>
              <a:ext cx="1879104" cy="523220"/>
            </a:xfrm>
            <a:prstGeom prst="rect">
              <a:avLst/>
            </a:prstGeom>
            <a:noFill/>
          </p:spPr>
          <p:txBody>
            <a:bodyPr wrap="none" rtlCol="0">
              <a:spAutoFit/>
            </a:bodyPr>
            <a:lstStyle/>
            <a:p>
              <a:pPr eaLnBrk="1" fontAlgn="auto" hangingPunct="1">
                <a:spcBef>
                  <a:spcPts val="0"/>
                </a:spcBef>
                <a:spcAft>
                  <a:spcPts val="0"/>
                </a:spcAft>
              </a:pPr>
              <a:r>
                <a:rPr lang="en-US" sz="2800">
                  <a:solidFill>
                    <a:prstClr val="black"/>
                  </a:solidFill>
                  <a:latin typeface="Calibri"/>
                </a:rPr>
                <a:t>Already has</a:t>
              </a:r>
            </a:p>
          </p:txBody>
        </p:sp>
        <p:sp>
          <p:nvSpPr>
            <p:cNvPr id="5" name="Isosceles Triangle 4"/>
            <p:cNvSpPr/>
            <p:nvPr/>
          </p:nvSpPr>
          <p:spPr>
            <a:xfrm>
              <a:off x="8077200" y="4343400"/>
              <a:ext cx="492929" cy="3810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grpSp>
      <p:grpSp>
        <p:nvGrpSpPr>
          <p:cNvPr id="23" name="Group 22"/>
          <p:cNvGrpSpPr/>
          <p:nvPr/>
        </p:nvGrpSpPr>
        <p:grpSpPr>
          <a:xfrm>
            <a:off x="7550104" y="5919899"/>
            <a:ext cx="2520260" cy="543762"/>
            <a:chOff x="5757033" y="5919898"/>
            <a:chExt cx="2520260" cy="543762"/>
          </a:xfrm>
        </p:grpSpPr>
        <p:sp>
          <p:nvSpPr>
            <p:cNvPr id="15" name="TextBox 14"/>
            <p:cNvSpPr txBox="1"/>
            <p:nvPr/>
          </p:nvSpPr>
          <p:spPr>
            <a:xfrm>
              <a:off x="5757033" y="5940440"/>
              <a:ext cx="2097049" cy="523220"/>
            </a:xfrm>
            <a:prstGeom prst="rect">
              <a:avLst/>
            </a:prstGeom>
            <a:noFill/>
          </p:spPr>
          <p:txBody>
            <a:bodyPr wrap="none" rtlCol="0">
              <a:spAutoFit/>
            </a:bodyPr>
            <a:lstStyle/>
            <a:p>
              <a:pPr eaLnBrk="1" fontAlgn="auto" hangingPunct="1">
                <a:spcBef>
                  <a:spcPts val="0"/>
                </a:spcBef>
                <a:spcAft>
                  <a:spcPts val="0"/>
                </a:spcAft>
              </a:pPr>
              <a:r>
                <a:rPr lang="en-US" sz="2800">
                  <a:solidFill>
                    <a:prstClr val="black"/>
                  </a:solidFill>
                  <a:latin typeface="Calibri"/>
                </a:rPr>
                <a:t>Sends        or </a:t>
              </a:r>
            </a:p>
          </p:txBody>
        </p:sp>
        <p:sp>
          <p:nvSpPr>
            <p:cNvPr id="18" name="5-Point Star 17"/>
            <p:cNvSpPr/>
            <p:nvPr/>
          </p:nvSpPr>
          <p:spPr>
            <a:xfrm>
              <a:off x="6738409" y="5919898"/>
              <a:ext cx="533400" cy="480797"/>
            </a:xfrm>
            <a:prstGeom prst="star5">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sp>
          <p:nvSpPr>
            <p:cNvPr id="21" name="Isosceles Triangle 20"/>
            <p:cNvSpPr/>
            <p:nvPr/>
          </p:nvSpPr>
          <p:spPr>
            <a:xfrm>
              <a:off x="7784364" y="5976001"/>
              <a:ext cx="492929" cy="3810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grpSp>
      <p:grpSp>
        <p:nvGrpSpPr>
          <p:cNvPr id="24" name="Group 23"/>
          <p:cNvGrpSpPr/>
          <p:nvPr/>
        </p:nvGrpSpPr>
        <p:grpSpPr>
          <a:xfrm>
            <a:off x="4189259" y="5867401"/>
            <a:ext cx="2328212" cy="556997"/>
            <a:chOff x="2159496" y="5867400"/>
            <a:chExt cx="2328212" cy="556997"/>
          </a:xfrm>
        </p:grpSpPr>
        <p:sp>
          <p:nvSpPr>
            <p:cNvPr id="13" name="TextBox 12"/>
            <p:cNvSpPr txBox="1"/>
            <p:nvPr/>
          </p:nvSpPr>
          <p:spPr>
            <a:xfrm>
              <a:off x="2159496" y="5872029"/>
              <a:ext cx="1879104" cy="523220"/>
            </a:xfrm>
            <a:prstGeom prst="rect">
              <a:avLst/>
            </a:prstGeom>
            <a:noFill/>
          </p:spPr>
          <p:txBody>
            <a:bodyPr wrap="none" rtlCol="0">
              <a:spAutoFit/>
            </a:bodyPr>
            <a:lstStyle/>
            <a:p>
              <a:pPr eaLnBrk="1" fontAlgn="auto" hangingPunct="1">
                <a:spcBef>
                  <a:spcPts val="0"/>
                </a:spcBef>
                <a:spcAft>
                  <a:spcPts val="0"/>
                </a:spcAft>
              </a:pPr>
              <a:r>
                <a:rPr lang="en-US" sz="2800">
                  <a:solidFill>
                    <a:prstClr val="black"/>
                  </a:solidFill>
                  <a:latin typeface="Calibri"/>
                </a:rPr>
                <a:t>Already has</a:t>
              </a:r>
            </a:p>
          </p:txBody>
        </p:sp>
        <p:sp>
          <p:nvSpPr>
            <p:cNvPr id="6" name="Diamond 5"/>
            <p:cNvSpPr/>
            <p:nvPr/>
          </p:nvSpPr>
          <p:spPr>
            <a:xfrm>
              <a:off x="4038600" y="5867400"/>
              <a:ext cx="449108" cy="556997"/>
            </a:xfrm>
            <a:prstGeom prst="diamond">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grpSp>
      <p:grpSp>
        <p:nvGrpSpPr>
          <p:cNvPr id="36" name="Group 35"/>
          <p:cNvGrpSpPr/>
          <p:nvPr/>
        </p:nvGrpSpPr>
        <p:grpSpPr>
          <a:xfrm>
            <a:off x="516128" y="4378700"/>
            <a:ext cx="2584056" cy="1225704"/>
            <a:chOff x="29787" y="4555316"/>
            <a:chExt cx="2584056" cy="1225704"/>
          </a:xfrm>
        </p:grpSpPr>
        <p:grpSp>
          <p:nvGrpSpPr>
            <p:cNvPr id="34" name="Group 33"/>
            <p:cNvGrpSpPr/>
            <p:nvPr/>
          </p:nvGrpSpPr>
          <p:grpSpPr>
            <a:xfrm>
              <a:off x="304800" y="5257800"/>
              <a:ext cx="1981197" cy="523220"/>
              <a:chOff x="304800" y="5257800"/>
              <a:chExt cx="1981197" cy="523220"/>
            </a:xfrm>
          </p:grpSpPr>
          <p:sp>
            <p:nvSpPr>
              <p:cNvPr id="28" name="5-Point Star 27"/>
              <p:cNvSpPr>
                <a:spLocks noChangeAspect="1"/>
              </p:cNvSpPr>
              <p:nvPr/>
            </p:nvSpPr>
            <p:spPr>
              <a:xfrm>
                <a:off x="304800" y="5315035"/>
                <a:ext cx="373380" cy="336561"/>
              </a:xfrm>
              <a:prstGeom prst="star5">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sp>
            <p:nvSpPr>
              <p:cNvPr id="29" name="Isosceles Triangle 28"/>
              <p:cNvSpPr>
                <a:spLocks noChangeAspect="1"/>
              </p:cNvSpPr>
              <p:nvPr/>
            </p:nvSpPr>
            <p:spPr>
              <a:xfrm>
                <a:off x="990601" y="5394514"/>
                <a:ext cx="345054" cy="26670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sp>
            <p:nvSpPr>
              <p:cNvPr id="30" name="Diamond 29"/>
              <p:cNvSpPr>
                <a:spLocks noChangeAspect="1"/>
              </p:cNvSpPr>
              <p:nvPr/>
            </p:nvSpPr>
            <p:spPr>
              <a:xfrm>
                <a:off x="1676404" y="5324745"/>
                <a:ext cx="314377" cy="389898"/>
              </a:xfrm>
              <a:prstGeom prst="diamond">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sp>
            <p:nvSpPr>
              <p:cNvPr id="31" name="TextBox 30"/>
              <p:cNvSpPr txBox="1"/>
              <p:nvPr/>
            </p:nvSpPr>
            <p:spPr>
              <a:xfrm>
                <a:off x="685797" y="5257800"/>
                <a:ext cx="351378" cy="523220"/>
              </a:xfrm>
              <a:prstGeom prst="rect">
                <a:avLst/>
              </a:prstGeom>
              <a:noFill/>
            </p:spPr>
            <p:txBody>
              <a:bodyPr wrap="none" rtlCol="0">
                <a:spAutoFit/>
              </a:bodyPr>
              <a:lstStyle/>
              <a:p>
                <a:pPr eaLnBrk="1" fontAlgn="auto" hangingPunct="1">
                  <a:spcBef>
                    <a:spcPts val="0"/>
                  </a:spcBef>
                  <a:spcAft>
                    <a:spcPts val="0"/>
                  </a:spcAft>
                </a:pPr>
                <a:r>
                  <a:rPr lang="en-US" sz="2800">
                    <a:solidFill>
                      <a:prstClr val="black"/>
                    </a:solidFill>
                    <a:latin typeface="Calibri"/>
                  </a:rPr>
                  <a:t>?</a:t>
                </a:r>
                <a:endParaRPr lang="en-US">
                  <a:solidFill>
                    <a:prstClr val="black"/>
                  </a:solidFill>
                  <a:latin typeface="Calibri"/>
                </a:endParaRPr>
              </a:p>
            </p:txBody>
          </p:sp>
          <p:sp>
            <p:nvSpPr>
              <p:cNvPr id="32" name="TextBox 31"/>
              <p:cNvSpPr txBox="1"/>
              <p:nvPr/>
            </p:nvSpPr>
            <p:spPr>
              <a:xfrm>
                <a:off x="1248819" y="5257800"/>
                <a:ext cx="351378" cy="523220"/>
              </a:xfrm>
              <a:prstGeom prst="rect">
                <a:avLst/>
              </a:prstGeom>
              <a:noFill/>
            </p:spPr>
            <p:txBody>
              <a:bodyPr wrap="none" rtlCol="0">
                <a:spAutoFit/>
              </a:bodyPr>
              <a:lstStyle/>
              <a:p>
                <a:pPr eaLnBrk="1" fontAlgn="auto" hangingPunct="1">
                  <a:spcBef>
                    <a:spcPts val="0"/>
                  </a:spcBef>
                  <a:spcAft>
                    <a:spcPts val="0"/>
                  </a:spcAft>
                </a:pPr>
                <a:r>
                  <a:rPr lang="en-US" sz="2800">
                    <a:solidFill>
                      <a:prstClr val="black"/>
                    </a:solidFill>
                    <a:latin typeface="Calibri"/>
                  </a:rPr>
                  <a:t>?</a:t>
                </a:r>
                <a:endParaRPr lang="en-US">
                  <a:solidFill>
                    <a:prstClr val="black"/>
                  </a:solidFill>
                  <a:latin typeface="Calibri"/>
                </a:endParaRPr>
              </a:p>
            </p:txBody>
          </p:sp>
          <p:sp>
            <p:nvSpPr>
              <p:cNvPr id="33" name="TextBox 32"/>
              <p:cNvSpPr txBox="1"/>
              <p:nvPr/>
            </p:nvSpPr>
            <p:spPr>
              <a:xfrm>
                <a:off x="1934619" y="5257800"/>
                <a:ext cx="351378" cy="523220"/>
              </a:xfrm>
              <a:prstGeom prst="rect">
                <a:avLst/>
              </a:prstGeom>
              <a:noFill/>
            </p:spPr>
            <p:txBody>
              <a:bodyPr wrap="none" rtlCol="0">
                <a:spAutoFit/>
              </a:bodyPr>
              <a:lstStyle/>
              <a:p>
                <a:pPr eaLnBrk="1" fontAlgn="auto" hangingPunct="1">
                  <a:spcBef>
                    <a:spcPts val="0"/>
                  </a:spcBef>
                  <a:spcAft>
                    <a:spcPts val="0"/>
                  </a:spcAft>
                </a:pPr>
                <a:r>
                  <a:rPr lang="en-US" sz="2800">
                    <a:solidFill>
                      <a:prstClr val="black"/>
                    </a:solidFill>
                    <a:latin typeface="Calibri"/>
                  </a:rPr>
                  <a:t>?</a:t>
                </a:r>
                <a:endParaRPr lang="en-US">
                  <a:solidFill>
                    <a:prstClr val="black"/>
                  </a:solidFill>
                  <a:latin typeface="Calibri"/>
                </a:endParaRPr>
              </a:p>
            </p:txBody>
          </p:sp>
        </p:grpSp>
        <p:sp>
          <p:nvSpPr>
            <p:cNvPr id="35" name="Text Placeholder 2"/>
            <p:cNvSpPr txBox="1">
              <a:spLocks/>
            </p:cNvSpPr>
            <p:nvPr/>
          </p:nvSpPr>
          <p:spPr>
            <a:xfrm>
              <a:off x="29787" y="4555316"/>
              <a:ext cx="2584056" cy="770841"/>
            </a:xfrm>
            <a:prstGeom prst="rect">
              <a:avLst/>
            </a:prstGeom>
          </p:spPr>
          <p:txBody>
            <a:bodyPr vert="horz" lIns="91440" tIns="45720" rIns="91440" bIns="45720" rtlCol="0">
              <a:normAutofit/>
            </a:bodyPr>
            <a:lstStyle>
              <a:lvl1pPr marL="18288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400" kern="1200">
                  <a:solidFill>
                    <a:schemeClr val="tx1"/>
                  </a:solidFill>
                  <a:latin typeface="+mn-lt"/>
                  <a:ea typeface="+mn-ea"/>
                  <a:cs typeface="+mn-cs"/>
                </a:defRPr>
              </a:lvl1pPr>
              <a:lvl2pPr marL="45720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mn-lt"/>
                  <a:ea typeface="+mn-ea"/>
                  <a:cs typeface="+mn-cs"/>
                </a:defRPr>
              </a:lvl2pPr>
              <a:lvl3pPr marL="731520" marR="0"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sz="1800" kern="1200">
                  <a:solidFill>
                    <a:schemeClr val="tx1"/>
                  </a:solidFill>
                  <a:latin typeface="+mn-lt"/>
                  <a:ea typeface="+mn-ea"/>
                  <a:cs typeface="+mn-cs"/>
                </a:defRPr>
              </a:lvl3pPr>
              <a:lvl4pPr marL="1005840" marR="0"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sz="1800" kern="1200">
                  <a:solidFill>
                    <a:schemeClr val="tx1"/>
                  </a:solidFill>
                  <a:latin typeface="+mn-lt"/>
                  <a:ea typeface="+mn-ea"/>
                  <a:cs typeface="+mn-cs"/>
                </a:defRPr>
              </a:lvl4pPr>
              <a:lvl5pPr marL="1188720" marR="0"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solidFill>
                    <a:prstClr val="black"/>
                  </a:solidFill>
                  <a:latin typeface="Calibri"/>
                </a:rPr>
                <a:t>What gets recorded in the example?</a:t>
              </a:r>
            </a:p>
          </p:txBody>
        </p:sp>
      </p:grpSp>
      <p:grpSp>
        <p:nvGrpSpPr>
          <p:cNvPr id="42" name="Group 41"/>
          <p:cNvGrpSpPr/>
          <p:nvPr/>
        </p:nvGrpSpPr>
        <p:grpSpPr>
          <a:xfrm>
            <a:off x="3581400" y="3572560"/>
            <a:ext cx="5002444" cy="770841"/>
            <a:chOff x="2057400" y="3572559"/>
            <a:chExt cx="5002444" cy="770841"/>
          </a:xfrm>
        </p:grpSpPr>
        <p:sp>
          <p:nvSpPr>
            <p:cNvPr id="41" name="Rounded Rectangle 40"/>
            <p:cNvSpPr/>
            <p:nvPr/>
          </p:nvSpPr>
          <p:spPr>
            <a:xfrm>
              <a:off x="2057400" y="3572559"/>
              <a:ext cx="4975730" cy="77084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eaLnBrk="1" fontAlgn="auto" hangingPunct="1">
                <a:spcBef>
                  <a:spcPts val="0"/>
                </a:spcBef>
                <a:spcAft>
                  <a:spcPts val="0"/>
                </a:spcAft>
              </a:pPr>
              <a:endParaRPr lang="en-US">
                <a:solidFill>
                  <a:prstClr val="black"/>
                </a:solidFill>
                <a:latin typeface="Calibri"/>
              </a:endParaRPr>
            </a:p>
          </p:txBody>
        </p:sp>
        <p:sp>
          <p:nvSpPr>
            <p:cNvPr id="37" name="5-Point Star 36"/>
            <p:cNvSpPr>
              <a:spLocks noChangeAspect="1"/>
            </p:cNvSpPr>
            <p:nvPr/>
          </p:nvSpPr>
          <p:spPr>
            <a:xfrm>
              <a:off x="2286000" y="3723640"/>
              <a:ext cx="373380" cy="336561"/>
            </a:xfrm>
            <a:prstGeom prst="star5">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Calibri"/>
              </a:endParaRPr>
            </a:p>
          </p:txBody>
        </p:sp>
        <p:sp>
          <p:nvSpPr>
            <p:cNvPr id="38" name="Isosceles Triangle 37"/>
            <p:cNvSpPr>
              <a:spLocks noChangeAspect="1"/>
            </p:cNvSpPr>
            <p:nvPr/>
          </p:nvSpPr>
          <p:spPr>
            <a:xfrm>
              <a:off x="2809240" y="3803119"/>
              <a:ext cx="345054" cy="26670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sp>
          <p:nvSpPr>
            <p:cNvPr id="39" name="Diamond 38"/>
            <p:cNvSpPr>
              <a:spLocks noChangeAspect="1"/>
            </p:cNvSpPr>
            <p:nvPr/>
          </p:nvSpPr>
          <p:spPr>
            <a:xfrm>
              <a:off x="3352800" y="3733350"/>
              <a:ext cx="314377" cy="389898"/>
            </a:xfrm>
            <a:prstGeom prst="diamond">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Calibri"/>
              </a:endParaRPr>
            </a:p>
          </p:txBody>
        </p:sp>
        <p:sp>
          <p:nvSpPr>
            <p:cNvPr id="40" name="TextBox 39"/>
            <p:cNvSpPr txBox="1"/>
            <p:nvPr/>
          </p:nvSpPr>
          <p:spPr>
            <a:xfrm>
              <a:off x="2590800" y="3791188"/>
              <a:ext cx="4469044" cy="400110"/>
            </a:xfrm>
            <a:prstGeom prst="rect">
              <a:avLst/>
            </a:prstGeom>
            <a:noFill/>
          </p:spPr>
          <p:txBody>
            <a:bodyPr wrap="none" rtlCol="0">
              <a:spAutoFit/>
            </a:bodyPr>
            <a:lstStyle/>
            <a:p>
              <a:pPr eaLnBrk="1" fontAlgn="auto" hangingPunct="1">
                <a:spcBef>
                  <a:spcPts val="0"/>
                </a:spcBef>
                <a:spcAft>
                  <a:spcPts val="0"/>
                </a:spcAft>
              </a:pPr>
              <a:r>
                <a:rPr lang="en-US" sz="2000" dirty="0">
                  <a:solidFill>
                    <a:prstClr val="black"/>
                  </a:solidFill>
                  <a:latin typeface="Calibri"/>
                </a:rPr>
                <a:t>,        ,      ,   represent the same product!</a:t>
              </a:r>
            </a:p>
          </p:txBody>
        </p:sp>
      </p:grpSp>
    </p:spTree>
    <p:extLst>
      <p:ext uri="{BB962C8B-B14F-4D97-AF65-F5344CB8AC3E}">
        <p14:creationId xmlns:p14="http://schemas.microsoft.com/office/powerpoint/2010/main" val="31991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3121-F214-D7EA-C742-AB0AD3DD8A24}"/>
              </a:ext>
            </a:extLst>
          </p:cNvPr>
          <p:cNvSpPr>
            <a:spLocks noGrp="1"/>
          </p:cNvSpPr>
          <p:nvPr>
            <p:ph type="title"/>
          </p:nvPr>
        </p:nvSpPr>
        <p:spPr/>
        <p:txBody>
          <a:bodyPr/>
          <a:lstStyle/>
          <a:p>
            <a:r>
              <a:rPr lang="en-US"/>
              <a:t>Granularity Problem</a:t>
            </a:r>
          </a:p>
        </p:txBody>
      </p:sp>
      <p:sp>
        <p:nvSpPr>
          <p:cNvPr id="3" name="Content Placeholder 2">
            <a:extLst>
              <a:ext uri="{FF2B5EF4-FFF2-40B4-BE49-F238E27FC236}">
                <a16:creationId xmlns:a16="http://schemas.microsoft.com/office/drawing/2014/main" id="{E70D8D1E-4084-F41B-CB28-F376901395CD}"/>
              </a:ext>
            </a:extLst>
          </p:cNvPr>
          <p:cNvSpPr>
            <a:spLocks noGrp="1"/>
          </p:cNvSpPr>
          <p:nvPr>
            <p:ph sz="half" idx="1"/>
          </p:nvPr>
        </p:nvSpPr>
        <p:spPr>
          <a:xfrm>
            <a:off x="838200" y="1825625"/>
            <a:ext cx="5181600" cy="2207113"/>
          </a:xfrm>
        </p:spPr>
        <p:txBody>
          <a:bodyPr/>
          <a:lstStyle/>
          <a:p>
            <a:r>
              <a:rPr lang="en-US"/>
              <a:t>Seed Bag Label Detail</a:t>
            </a:r>
          </a:p>
          <a:p>
            <a:pPr lvl="1"/>
            <a:r>
              <a:rPr lang="en-US"/>
              <a:t>Hybrid</a:t>
            </a:r>
          </a:p>
          <a:p>
            <a:pPr lvl="1"/>
            <a:r>
              <a:rPr lang="en-US"/>
              <a:t>Treatment</a:t>
            </a:r>
          </a:p>
          <a:p>
            <a:pPr lvl="1"/>
            <a:r>
              <a:rPr lang="en-US"/>
              <a:t>Lot</a:t>
            </a:r>
          </a:p>
          <a:p>
            <a:pPr lvl="1"/>
            <a:r>
              <a:rPr lang="en-US"/>
              <a:t>…</a:t>
            </a:r>
          </a:p>
        </p:txBody>
      </p:sp>
      <p:sp>
        <p:nvSpPr>
          <p:cNvPr id="4" name="Content Placeholder 3">
            <a:extLst>
              <a:ext uri="{FF2B5EF4-FFF2-40B4-BE49-F238E27FC236}">
                <a16:creationId xmlns:a16="http://schemas.microsoft.com/office/drawing/2014/main" id="{86292B49-793E-1646-82A2-D597606FCB8C}"/>
              </a:ext>
            </a:extLst>
          </p:cNvPr>
          <p:cNvSpPr>
            <a:spLocks noGrp="1"/>
          </p:cNvSpPr>
          <p:nvPr>
            <p:ph sz="half" idx="2"/>
          </p:nvPr>
        </p:nvSpPr>
        <p:spPr>
          <a:xfrm>
            <a:off x="6172201" y="1825625"/>
            <a:ext cx="5181600" cy="2207113"/>
          </a:xfrm>
        </p:spPr>
        <p:txBody>
          <a:bodyPr/>
          <a:lstStyle/>
          <a:p>
            <a:r>
              <a:rPr lang="en-US"/>
              <a:t>Work Record Detail</a:t>
            </a:r>
          </a:p>
          <a:p>
            <a:pPr lvl="1"/>
            <a:r>
              <a:rPr lang="en-US"/>
              <a:t>Crop</a:t>
            </a:r>
          </a:p>
          <a:p>
            <a:pPr lvl="1"/>
            <a:r>
              <a:rPr lang="en-US"/>
              <a:t>Crop year (Maybe) </a:t>
            </a:r>
          </a:p>
          <a:p>
            <a:pPr lvl="1"/>
            <a:r>
              <a:rPr lang="en-US"/>
              <a:t>Hybrid (Maybe)</a:t>
            </a:r>
          </a:p>
          <a:p>
            <a:pPr lvl="1"/>
            <a:r>
              <a:rPr lang="en-US"/>
              <a:t>Intended Use (Maybe)</a:t>
            </a:r>
          </a:p>
        </p:txBody>
      </p:sp>
      <p:grpSp>
        <p:nvGrpSpPr>
          <p:cNvPr id="6" name="Group 5">
            <a:extLst>
              <a:ext uri="{FF2B5EF4-FFF2-40B4-BE49-F238E27FC236}">
                <a16:creationId xmlns:a16="http://schemas.microsoft.com/office/drawing/2014/main" id="{17749A17-81D7-1F1A-5266-29D053A0DC05}"/>
              </a:ext>
            </a:extLst>
          </p:cNvPr>
          <p:cNvGrpSpPr/>
          <p:nvPr/>
        </p:nvGrpSpPr>
        <p:grpSpPr>
          <a:xfrm>
            <a:off x="9960735" y="2366956"/>
            <a:ext cx="1328420" cy="614095"/>
            <a:chOff x="7517146" y="2782224"/>
            <a:chExt cx="1328420" cy="614095"/>
          </a:xfrm>
        </p:grpSpPr>
        <p:grpSp>
          <p:nvGrpSpPr>
            <p:cNvPr id="7" name="Group 6">
              <a:extLst>
                <a:ext uri="{FF2B5EF4-FFF2-40B4-BE49-F238E27FC236}">
                  <a16:creationId xmlns:a16="http://schemas.microsoft.com/office/drawing/2014/main" id="{DEE226BA-2166-EA44-B92A-329974E02FCE}"/>
                </a:ext>
              </a:extLst>
            </p:cNvPr>
            <p:cNvGrpSpPr/>
            <p:nvPr/>
          </p:nvGrpSpPr>
          <p:grpSpPr>
            <a:xfrm>
              <a:off x="7517146" y="3039757"/>
              <a:ext cx="608612" cy="356562"/>
              <a:chOff x="7517146" y="3039757"/>
              <a:chExt cx="608612" cy="356562"/>
            </a:xfrm>
          </p:grpSpPr>
          <p:grpSp>
            <p:nvGrpSpPr>
              <p:cNvPr id="15" name="Group 14">
                <a:extLst>
                  <a:ext uri="{FF2B5EF4-FFF2-40B4-BE49-F238E27FC236}">
                    <a16:creationId xmlns:a16="http://schemas.microsoft.com/office/drawing/2014/main" id="{284709D7-4E0F-9CBF-9E57-7DF6436D2E42}"/>
                  </a:ext>
                </a:extLst>
              </p:cNvPr>
              <p:cNvGrpSpPr/>
              <p:nvPr/>
            </p:nvGrpSpPr>
            <p:grpSpPr>
              <a:xfrm>
                <a:off x="7517146" y="3039757"/>
                <a:ext cx="539358" cy="356562"/>
                <a:chOff x="1695916" y="4213845"/>
                <a:chExt cx="1411866" cy="933365"/>
              </a:xfrm>
              <a:solidFill>
                <a:srgbClr val="990000"/>
              </a:solidFill>
            </p:grpSpPr>
            <p:sp>
              <p:nvSpPr>
                <p:cNvPr id="17" name="Oval 16">
                  <a:extLst>
                    <a:ext uri="{FF2B5EF4-FFF2-40B4-BE49-F238E27FC236}">
                      <a16:creationId xmlns:a16="http://schemas.microsoft.com/office/drawing/2014/main" id="{308504BD-BC3C-5223-62A4-3BFD6F838852}"/>
                    </a:ext>
                  </a:extLst>
                </p:cNvPr>
                <p:cNvSpPr/>
                <p:nvPr/>
              </p:nvSpPr>
              <p:spPr>
                <a:xfrm>
                  <a:off x="2187909" y="4741857"/>
                  <a:ext cx="415295" cy="4053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6A792600-E886-8A5A-8BB9-510CD74ED114}"/>
                    </a:ext>
                  </a:extLst>
                </p:cNvPr>
                <p:cNvSpPr/>
                <p:nvPr/>
              </p:nvSpPr>
              <p:spPr>
                <a:xfrm>
                  <a:off x="2702429" y="4732430"/>
                  <a:ext cx="405353" cy="4053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70916D13-54FD-6359-A259-9968F5FF9844}"/>
                    </a:ext>
                  </a:extLst>
                </p:cNvPr>
                <p:cNvSpPr/>
                <p:nvPr/>
              </p:nvSpPr>
              <p:spPr>
                <a:xfrm>
                  <a:off x="1733710" y="4851281"/>
                  <a:ext cx="298006" cy="2840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96F5DDA2-5DEB-4BDF-65F8-81911B333744}"/>
                    </a:ext>
                  </a:extLst>
                </p:cNvPr>
                <p:cNvSpPr/>
                <p:nvPr/>
              </p:nvSpPr>
              <p:spPr>
                <a:xfrm rot="2276683">
                  <a:off x="2482221" y="4750266"/>
                  <a:ext cx="534156" cy="131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DBE230E-A697-AA52-9AD5-53839802A6FA}"/>
                    </a:ext>
                  </a:extLst>
                </p:cNvPr>
                <p:cNvSpPr/>
                <p:nvPr/>
              </p:nvSpPr>
              <p:spPr>
                <a:xfrm>
                  <a:off x="2132133" y="4587100"/>
                  <a:ext cx="447262" cy="1860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1C643895-2242-A28E-5654-559515ECFEAA}"/>
                    </a:ext>
                  </a:extLst>
                </p:cNvPr>
                <p:cNvSpPr/>
                <p:nvPr/>
              </p:nvSpPr>
              <p:spPr>
                <a:xfrm rot="20262291">
                  <a:off x="1740889" y="4806561"/>
                  <a:ext cx="591773" cy="89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Flowchart: Manual Operation 22">
                  <a:extLst>
                    <a:ext uri="{FF2B5EF4-FFF2-40B4-BE49-F238E27FC236}">
                      <a16:creationId xmlns:a16="http://schemas.microsoft.com/office/drawing/2014/main" id="{DA0D5019-15A5-0447-FEBD-62A42FD59496}"/>
                    </a:ext>
                  </a:extLst>
                </p:cNvPr>
                <p:cNvSpPr/>
                <p:nvPr/>
              </p:nvSpPr>
              <p:spPr>
                <a:xfrm>
                  <a:off x="2160249" y="4401826"/>
                  <a:ext cx="560573" cy="258452"/>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Flowchart: Manual Operation 23">
                  <a:extLst>
                    <a:ext uri="{FF2B5EF4-FFF2-40B4-BE49-F238E27FC236}">
                      <a16:creationId xmlns:a16="http://schemas.microsoft.com/office/drawing/2014/main" id="{C0239C5E-5E97-1374-DA36-58112149D4E4}"/>
                    </a:ext>
                  </a:extLst>
                </p:cNvPr>
                <p:cNvSpPr/>
                <p:nvPr/>
              </p:nvSpPr>
              <p:spPr>
                <a:xfrm>
                  <a:off x="1695916" y="4423936"/>
                  <a:ext cx="454110" cy="21591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5459ACF7-ABAB-E452-EC95-40C81ECA105F}"/>
                    </a:ext>
                  </a:extLst>
                </p:cNvPr>
                <p:cNvSpPr/>
                <p:nvPr/>
              </p:nvSpPr>
              <p:spPr>
                <a:xfrm flipV="1">
                  <a:off x="1774051" y="4589457"/>
                  <a:ext cx="709672" cy="704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D3629719-4B15-9F71-278F-12029D80D6E4}"/>
                    </a:ext>
                  </a:extLst>
                </p:cNvPr>
                <p:cNvSpPr/>
                <p:nvPr/>
              </p:nvSpPr>
              <p:spPr>
                <a:xfrm>
                  <a:off x="2163048" y="4213845"/>
                  <a:ext cx="558433" cy="200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3BFD80DF-970D-2869-51CE-BFB42028CC41}"/>
                    </a:ext>
                  </a:extLst>
                </p:cNvPr>
                <p:cNvSpPr/>
                <p:nvPr/>
              </p:nvSpPr>
              <p:spPr>
                <a:xfrm>
                  <a:off x="1696575" y="4254719"/>
                  <a:ext cx="449293" cy="173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6" name="Rectangle 15">
                <a:extLst>
                  <a:ext uri="{FF2B5EF4-FFF2-40B4-BE49-F238E27FC236}">
                    <a16:creationId xmlns:a16="http://schemas.microsoft.com/office/drawing/2014/main" id="{67EAF080-CB4A-A14A-1269-F5C3A9B6C068}"/>
                  </a:ext>
                </a:extLst>
              </p:cNvPr>
              <p:cNvSpPr/>
              <p:nvPr/>
            </p:nvSpPr>
            <p:spPr>
              <a:xfrm flipV="1">
                <a:off x="7854651" y="3188155"/>
                <a:ext cx="271107" cy="26927"/>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8" name="Group 7">
              <a:extLst>
                <a:ext uri="{FF2B5EF4-FFF2-40B4-BE49-F238E27FC236}">
                  <a16:creationId xmlns:a16="http://schemas.microsoft.com/office/drawing/2014/main" id="{5FD442DD-6ADA-ADC7-3D4C-956A7DC73568}"/>
                </a:ext>
              </a:extLst>
            </p:cNvPr>
            <p:cNvGrpSpPr/>
            <p:nvPr/>
          </p:nvGrpSpPr>
          <p:grpSpPr>
            <a:xfrm flipH="1">
              <a:off x="8103524" y="2782224"/>
              <a:ext cx="742042" cy="607392"/>
              <a:chOff x="1827712" y="3378491"/>
              <a:chExt cx="739429" cy="607392"/>
            </a:xfrm>
            <a:solidFill>
              <a:srgbClr val="FF9900"/>
            </a:solidFill>
          </p:grpSpPr>
          <p:sp>
            <p:nvSpPr>
              <p:cNvPr id="9" name="Oval 8">
                <a:extLst>
                  <a:ext uri="{FF2B5EF4-FFF2-40B4-BE49-F238E27FC236}">
                    <a16:creationId xmlns:a16="http://schemas.microsoft.com/office/drawing/2014/main" id="{A6D2E309-963B-D4AD-2440-D0D3E2AE8504}"/>
                  </a:ext>
                </a:extLst>
              </p:cNvPr>
              <p:cNvSpPr/>
              <p:nvPr/>
            </p:nvSpPr>
            <p:spPr>
              <a:xfrm>
                <a:off x="2221610" y="3642727"/>
                <a:ext cx="345531" cy="3431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B1967E36-120B-012E-CB5A-9DFC620920E8}"/>
                  </a:ext>
                </a:extLst>
              </p:cNvPr>
              <p:cNvSpPr/>
              <p:nvPr/>
            </p:nvSpPr>
            <p:spPr>
              <a:xfrm>
                <a:off x="1845660" y="3749222"/>
                <a:ext cx="230683" cy="2306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Flowchart: Manual Operation 10">
                <a:extLst>
                  <a:ext uri="{FF2B5EF4-FFF2-40B4-BE49-F238E27FC236}">
                    <a16:creationId xmlns:a16="http://schemas.microsoft.com/office/drawing/2014/main" id="{83F97B44-2D4E-6FBF-D9BB-5DBC6DC4E46A}"/>
                  </a:ext>
                </a:extLst>
              </p:cNvPr>
              <p:cNvSpPr/>
              <p:nvPr/>
            </p:nvSpPr>
            <p:spPr>
              <a:xfrm flipV="1">
                <a:off x="2118373" y="3391111"/>
                <a:ext cx="389158" cy="442174"/>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Single Corner Snipped 11">
                <a:extLst>
                  <a:ext uri="{FF2B5EF4-FFF2-40B4-BE49-F238E27FC236}">
                    <a16:creationId xmlns:a16="http://schemas.microsoft.com/office/drawing/2014/main" id="{3AEE8491-D506-8C95-8F13-609FCE71073E}"/>
                  </a:ext>
                </a:extLst>
              </p:cNvPr>
              <p:cNvSpPr/>
              <p:nvPr/>
            </p:nvSpPr>
            <p:spPr>
              <a:xfrm>
                <a:off x="1827712" y="3629321"/>
                <a:ext cx="590566" cy="203966"/>
              </a:xfrm>
              <a:prstGeom prst="snip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C30AD63A-D410-4904-EB29-9A4980A54E81}"/>
                  </a:ext>
                </a:extLst>
              </p:cNvPr>
              <p:cNvSpPr/>
              <p:nvPr/>
            </p:nvSpPr>
            <p:spPr>
              <a:xfrm>
                <a:off x="2118373" y="3383098"/>
                <a:ext cx="349803" cy="553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ED66A9A2-0D09-B125-A470-9596D3912CB4}"/>
                  </a:ext>
                </a:extLst>
              </p:cNvPr>
              <p:cNvSpPr/>
              <p:nvPr/>
            </p:nvSpPr>
            <p:spPr>
              <a:xfrm>
                <a:off x="1997539" y="3378491"/>
                <a:ext cx="45719" cy="330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sp>
        <p:nvSpPr>
          <p:cNvPr id="28" name="Content Placeholder 2">
            <a:extLst>
              <a:ext uri="{FF2B5EF4-FFF2-40B4-BE49-F238E27FC236}">
                <a16:creationId xmlns:a16="http://schemas.microsoft.com/office/drawing/2014/main" id="{2F7EA3B4-DEBA-33C1-17E0-35576BBD552C}"/>
              </a:ext>
            </a:extLst>
          </p:cNvPr>
          <p:cNvSpPr txBox="1">
            <a:spLocks/>
          </p:cNvSpPr>
          <p:nvPr/>
        </p:nvSpPr>
        <p:spPr bwMode="auto">
          <a:xfrm>
            <a:off x="3475899" y="4193686"/>
            <a:ext cx="5181600" cy="22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17" indent="-228617" algn="l" rtl="0" eaLnBrk="1" fontAlgn="base" hangingPunct="1">
              <a:lnSpc>
                <a:spcPct val="90000"/>
              </a:lnSpc>
              <a:spcBef>
                <a:spcPts val="1000"/>
              </a:spcBef>
              <a:spcAft>
                <a:spcPct val="0"/>
              </a:spcAft>
              <a:buClr>
                <a:srgbClr val="306CB0"/>
              </a:buClr>
              <a:buFont typeface="Wingdings" pitchFamily="2" charset="2"/>
              <a:buChar char="§"/>
              <a:defRPr sz="2801" kern="1200">
                <a:solidFill>
                  <a:schemeClr val="tx1"/>
                </a:solidFill>
                <a:latin typeface="+mn-lt"/>
                <a:ea typeface="+mn-ea"/>
                <a:cs typeface="+mn-cs"/>
              </a:defRPr>
            </a:lvl1pPr>
            <a:lvl2pPr marL="685849" indent="-228617"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82" indent="-228617" algn="l" rtl="0" eaLnBrk="1" fontAlgn="base" hangingPunct="1">
              <a:lnSpc>
                <a:spcPct val="90000"/>
              </a:lnSpc>
              <a:spcBef>
                <a:spcPts val="500"/>
              </a:spcBef>
              <a:spcAft>
                <a:spcPct val="0"/>
              </a:spcAft>
              <a:buClr>
                <a:srgbClr val="306CB0"/>
              </a:buClr>
              <a:buFont typeface="Wingdings" pitchFamily="2" charset="2"/>
              <a:buChar char="§"/>
              <a:defRPr sz="2001" kern="1200">
                <a:solidFill>
                  <a:schemeClr val="tx1"/>
                </a:solidFill>
                <a:latin typeface="+mn-lt"/>
                <a:ea typeface="+mn-ea"/>
                <a:cs typeface="+mn-cs"/>
              </a:defRPr>
            </a:lvl3pPr>
            <a:lvl4pPr marL="1600315" indent="-228617"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547" indent="-228617"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17" marR="0" lvl="0" indent="-228617" algn="l" defTabSz="914400" rtl="0" eaLnBrk="1" fontAlgn="base" latinLnBrk="0" hangingPunct="1">
              <a:lnSpc>
                <a:spcPct val="90000"/>
              </a:lnSpc>
              <a:spcBef>
                <a:spcPts val="1000"/>
              </a:spcBef>
              <a:spcAft>
                <a:spcPct val="0"/>
              </a:spcAft>
              <a:buClr>
                <a:srgbClr val="306CB0"/>
              </a:buClr>
              <a:buSzTx/>
              <a:buFont typeface="Wingdings" pitchFamily="2" charset="2"/>
              <a:buChar char="§"/>
              <a:tabLst/>
              <a:defRPr/>
            </a:pPr>
            <a:r>
              <a:rPr kumimoji="0" lang="en-US" sz="2801" b="0" i="0" u="none" strike="noStrike" kern="1200" cap="none" spc="0" normalizeH="0" baseline="0" noProof="0" dirty="0">
                <a:ln>
                  <a:noFill/>
                </a:ln>
                <a:solidFill>
                  <a:prstClr val="black"/>
                </a:solidFill>
                <a:effectLst/>
                <a:uLnTx/>
                <a:uFillTx/>
                <a:latin typeface="Arial" panose="020B0604020202020204"/>
                <a:ea typeface="+mn-ea"/>
                <a:cs typeface="+mn-cs"/>
              </a:rPr>
              <a:t>CP Jug Label Detail</a:t>
            </a:r>
          </a:p>
          <a:p>
            <a:pPr marL="685849" marR="0" lvl="1" indent="-228617" algn="l" defTabSz="914400" rtl="0" eaLnBrk="1" fontAlgn="base" latinLnBrk="0" hangingPunct="1">
              <a:lnSpc>
                <a:spcPct val="90000"/>
              </a:lnSpc>
              <a:spcBef>
                <a:spcPts val="500"/>
              </a:spcBef>
              <a:spcAft>
                <a:spcPct val="0"/>
              </a:spcAft>
              <a:buClr>
                <a:srgbClr val="306CB0"/>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Use restrictions dependent on</a:t>
            </a:r>
          </a:p>
          <a:p>
            <a:pPr marL="1143082" marR="0" lvl="2" indent="-228617" algn="l" defTabSz="914400" rtl="0" eaLnBrk="1" fontAlgn="base" latinLnBrk="0" hangingPunct="1">
              <a:lnSpc>
                <a:spcPct val="90000"/>
              </a:lnSpc>
              <a:spcBef>
                <a:spcPts val="500"/>
              </a:spcBef>
              <a:spcAft>
                <a:spcPct val="0"/>
              </a:spcAft>
              <a:buClr>
                <a:srgbClr val="306CB0"/>
              </a:buClr>
              <a:buSzTx/>
              <a:buFont typeface="Wingdings" pitchFamily="2" charset="2"/>
              <a:buChar char="§"/>
              <a:tabLst/>
              <a:defRPr/>
            </a:pPr>
            <a:r>
              <a:rPr kumimoji="0" lang="en-US" sz="2001" b="0" i="0" u="none" strike="noStrike" kern="1200" cap="none" spc="0" normalizeH="0" baseline="0" noProof="0" dirty="0">
                <a:ln>
                  <a:noFill/>
                </a:ln>
                <a:solidFill>
                  <a:prstClr val="black"/>
                </a:solidFill>
                <a:effectLst/>
                <a:uLnTx/>
                <a:uFillTx/>
                <a:latin typeface="Arial" panose="020B0604020202020204"/>
                <a:ea typeface="+mn-ea"/>
                <a:cs typeface="+mn-cs"/>
              </a:rPr>
              <a:t>Crop</a:t>
            </a:r>
          </a:p>
          <a:p>
            <a:pPr marL="1143082" marR="0" lvl="2" indent="-228617" algn="l" defTabSz="914400" rtl="0" eaLnBrk="1" fontAlgn="base" latinLnBrk="0" hangingPunct="1">
              <a:lnSpc>
                <a:spcPct val="90000"/>
              </a:lnSpc>
              <a:spcBef>
                <a:spcPts val="500"/>
              </a:spcBef>
              <a:spcAft>
                <a:spcPct val="0"/>
              </a:spcAft>
              <a:buClr>
                <a:srgbClr val="306CB0"/>
              </a:buClr>
              <a:buSzTx/>
              <a:buFont typeface="Wingdings" pitchFamily="2" charset="2"/>
              <a:buChar char="§"/>
              <a:tabLst/>
              <a:defRPr/>
            </a:pPr>
            <a:r>
              <a:rPr kumimoji="0" lang="en-US" sz="2001" b="0" i="0" u="none" strike="noStrike" kern="1200" cap="none" spc="0" normalizeH="0" baseline="0" noProof="0" dirty="0">
                <a:ln>
                  <a:noFill/>
                </a:ln>
                <a:solidFill>
                  <a:prstClr val="black"/>
                </a:solidFill>
                <a:effectLst/>
                <a:uLnTx/>
                <a:uFillTx/>
                <a:latin typeface="Arial" panose="020B0604020202020204"/>
                <a:ea typeface="+mn-ea"/>
                <a:cs typeface="+mn-cs"/>
              </a:rPr>
              <a:t>Development stage</a:t>
            </a:r>
          </a:p>
          <a:p>
            <a:pPr marL="1143082" marR="0" lvl="2" indent="-228617" algn="l" defTabSz="914400" rtl="0" eaLnBrk="1" fontAlgn="base" latinLnBrk="0" hangingPunct="1">
              <a:lnSpc>
                <a:spcPct val="90000"/>
              </a:lnSpc>
              <a:spcBef>
                <a:spcPts val="500"/>
              </a:spcBef>
              <a:spcAft>
                <a:spcPct val="0"/>
              </a:spcAft>
              <a:buClr>
                <a:srgbClr val="306CB0"/>
              </a:buClr>
              <a:buSzTx/>
              <a:buFont typeface="Wingdings" pitchFamily="2" charset="2"/>
              <a:buChar char="§"/>
              <a:tabLst/>
              <a:defRPr/>
            </a:pPr>
            <a:r>
              <a:rPr kumimoji="0" lang="en-US" sz="2001" b="0" i="0" u="none" strike="noStrike" kern="1200" cap="none" spc="0" normalizeH="0" baseline="0" noProof="0" dirty="0">
                <a:ln>
                  <a:noFill/>
                </a:ln>
                <a:solidFill>
                  <a:prstClr val="black"/>
                </a:solidFill>
                <a:effectLst/>
                <a:uLnTx/>
                <a:uFillTx/>
                <a:latin typeface="Arial" panose="020B0604020202020204"/>
                <a:ea typeface="+mn-ea"/>
                <a:cs typeface="+mn-cs"/>
              </a:rPr>
              <a:t>Intended use</a:t>
            </a:r>
          </a:p>
          <a:p>
            <a:pPr marL="1143082" marR="0" lvl="2" indent="-228617" algn="l" defTabSz="914400" rtl="0" eaLnBrk="1" fontAlgn="base" latinLnBrk="0" hangingPunct="1">
              <a:lnSpc>
                <a:spcPct val="90000"/>
              </a:lnSpc>
              <a:spcBef>
                <a:spcPts val="500"/>
              </a:spcBef>
              <a:spcAft>
                <a:spcPct val="0"/>
              </a:spcAft>
              <a:buClr>
                <a:srgbClr val="306CB0"/>
              </a:buClr>
              <a:buSzTx/>
              <a:buFont typeface="Wingdings" pitchFamily="2" charset="2"/>
              <a:buChar char="§"/>
              <a:tabLst/>
              <a:defRPr/>
            </a:pPr>
            <a:r>
              <a:rPr kumimoji="0" lang="en-US" sz="2001" b="0" i="0" u="none" strike="noStrike" kern="1200" cap="none" spc="0" normalizeH="0" baseline="0" noProof="0" dirty="0">
                <a:ln>
                  <a:noFill/>
                </a:ln>
                <a:solidFill>
                  <a:prstClr val="black"/>
                </a:solidFill>
                <a:effectLst/>
                <a:uLnTx/>
                <a:uFillTx/>
                <a:latin typeface="Arial" panose="020B0604020202020204"/>
                <a:ea typeface="+mn-ea"/>
                <a:cs typeface="+mn-cs"/>
              </a:rPr>
              <a:t>Timing re work record history</a:t>
            </a:r>
          </a:p>
        </p:txBody>
      </p:sp>
      <p:pic>
        <p:nvPicPr>
          <p:cNvPr id="32" name="Graphic 31" descr="Seeds with solid fill">
            <a:extLst>
              <a:ext uri="{FF2B5EF4-FFF2-40B4-BE49-F238E27FC236}">
                <a16:creationId xmlns:a16="http://schemas.microsoft.com/office/drawing/2014/main" id="{E33C8488-3CB0-C1F5-FFD2-FA22B95545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1953" y="4596737"/>
            <a:ext cx="485335" cy="485335"/>
          </a:xfrm>
          <a:prstGeom prst="rect">
            <a:avLst/>
          </a:prstGeom>
        </p:spPr>
      </p:pic>
      <p:pic>
        <p:nvPicPr>
          <p:cNvPr id="1026" name="Picture 2" descr="Milk Jug Icons - Free SVG &amp; PNG Milk Jug Images - Noun Project">
            <a:extLst>
              <a:ext uri="{FF2B5EF4-FFF2-40B4-BE49-F238E27FC236}">
                <a16:creationId xmlns:a16="http://schemas.microsoft.com/office/drawing/2014/main" id="{59F1D3EB-3888-5589-3562-4E408D455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8487" y="4733069"/>
            <a:ext cx="987793" cy="987793"/>
          </a:xfrm>
          <a:prstGeom prst="rect">
            <a:avLst/>
          </a:prstGeom>
          <a:noFill/>
          <a:extLst>
            <a:ext uri="{909E8E84-426E-40DD-AFC4-6F175D3DCCD1}">
              <a14:hiddenFill xmlns:a14="http://schemas.microsoft.com/office/drawing/2010/main">
                <a:solidFill>
                  <a:srgbClr val="FFFFFF"/>
                </a:solidFill>
              </a14:hiddenFill>
            </a:ext>
          </a:extLst>
        </p:spPr>
      </p:pic>
      <p:pic>
        <p:nvPicPr>
          <p:cNvPr id="36" name="Graphic 35" descr="Seeds with solid fill">
            <a:extLst>
              <a:ext uri="{FF2B5EF4-FFF2-40B4-BE49-F238E27FC236}">
                <a16:creationId xmlns:a16="http://schemas.microsoft.com/office/drawing/2014/main" id="{E2F61C86-3F14-15B8-0F48-892BE0A007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657" y="2324242"/>
            <a:ext cx="914400" cy="914400"/>
          </a:xfrm>
          <a:prstGeom prst="rect">
            <a:avLst/>
          </a:prstGeom>
        </p:spPr>
      </p:pic>
    </p:spTree>
    <p:extLst>
      <p:ext uri="{BB962C8B-B14F-4D97-AF65-F5344CB8AC3E}">
        <p14:creationId xmlns:p14="http://schemas.microsoft.com/office/powerpoint/2010/main" val="255772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C1A6-CEBD-2C78-617C-C0605DAEF08D}"/>
              </a:ext>
            </a:extLst>
          </p:cNvPr>
          <p:cNvSpPr>
            <a:spLocks noGrp="1"/>
          </p:cNvSpPr>
          <p:nvPr>
            <p:ph type="title"/>
          </p:nvPr>
        </p:nvSpPr>
        <p:spPr>
          <a:xfrm>
            <a:off x="838200" y="25160"/>
            <a:ext cx="10515601" cy="1325563"/>
          </a:xfrm>
        </p:spPr>
        <p:txBody>
          <a:bodyPr/>
          <a:lstStyle/>
          <a:p>
            <a:r>
              <a:rPr lang="en-US" err="1"/>
              <a:t>CropDefinition</a:t>
            </a:r>
            <a:r>
              <a:rPr lang="en-US"/>
              <a:t> PoC</a:t>
            </a:r>
          </a:p>
        </p:txBody>
      </p:sp>
      <p:sp>
        <p:nvSpPr>
          <p:cNvPr id="3" name="Content Placeholder 2">
            <a:extLst>
              <a:ext uri="{FF2B5EF4-FFF2-40B4-BE49-F238E27FC236}">
                <a16:creationId xmlns:a16="http://schemas.microsoft.com/office/drawing/2014/main" id="{42CB0FFC-4FAD-8643-BD40-2102423F614F}"/>
              </a:ext>
            </a:extLst>
          </p:cNvPr>
          <p:cNvSpPr>
            <a:spLocks noGrp="1"/>
          </p:cNvSpPr>
          <p:nvPr>
            <p:ph idx="1"/>
          </p:nvPr>
        </p:nvSpPr>
        <p:spPr>
          <a:xfrm>
            <a:off x="838200" y="1350723"/>
            <a:ext cx="10515601" cy="4826240"/>
          </a:xfrm>
        </p:spPr>
        <p:txBody>
          <a:bodyPr/>
          <a:lstStyle/>
          <a:p>
            <a:r>
              <a:rPr lang="en-US" sz="2800"/>
              <a:t>Objectives</a:t>
            </a:r>
          </a:p>
          <a:p>
            <a:pPr lvl="1"/>
            <a:r>
              <a:rPr lang="en-US" sz="2000"/>
              <a:t>Create PoC semantic infrastructure initially focused on a crop list. </a:t>
            </a:r>
          </a:p>
          <a:p>
            <a:pPr lvl="1"/>
            <a:r>
              <a:rPr lang="en-US" sz="2000"/>
              <a:t>Laying groundwork for infrastructure to enhance semantic interoperability within the agricultural industry. </a:t>
            </a:r>
          </a:p>
          <a:p>
            <a:pPr lvl="1"/>
            <a:r>
              <a:rPr lang="en-US" sz="2000"/>
              <a:t>Requirements for the crop list infrastructure will be driven from past work. </a:t>
            </a:r>
          </a:p>
          <a:p>
            <a:pPr lvl="1"/>
            <a:r>
              <a:rPr lang="en-US" sz="2000"/>
              <a:t>The group will also recommend future policies and procedures</a:t>
            </a:r>
          </a:p>
          <a:p>
            <a:r>
              <a:rPr lang="en-US" sz="2800"/>
              <a:t>Deliverables</a:t>
            </a:r>
          </a:p>
          <a:p>
            <a:pPr lvl="1"/>
            <a:r>
              <a:rPr lang="en-US" sz="2000"/>
              <a:t>Proof of concept semantic type registry for the ag industry</a:t>
            </a:r>
          </a:p>
          <a:p>
            <a:pPr lvl="2"/>
            <a:r>
              <a:rPr lang="en-US" sz="1600" err="1"/>
              <a:t>CropDefinitions</a:t>
            </a:r>
            <a:r>
              <a:rPr lang="en-US" sz="1600"/>
              <a:t> and </a:t>
            </a:r>
            <a:r>
              <a:rPr lang="en-US" sz="1600" err="1"/>
              <a:t>CropRelationships</a:t>
            </a:r>
            <a:endParaRPr lang="en-US" sz="1600"/>
          </a:p>
          <a:p>
            <a:pPr lvl="1"/>
            <a:r>
              <a:rPr lang="en-US" sz="2000"/>
              <a:t>Recommended policies and procedures for semantic resource management by AgGateway</a:t>
            </a:r>
          </a:p>
          <a:p>
            <a:pPr lvl="1"/>
            <a:r>
              <a:rPr lang="en-US" sz="2000"/>
              <a:t>Discussion: Does publication imply endorsement?</a:t>
            </a:r>
          </a:p>
        </p:txBody>
      </p:sp>
    </p:spTree>
    <p:extLst>
      <p:ext uri="{BB962C8B-B14F-4D97-AF65-F5344CB8AC3E}">
        <p14:creationId xmlns:p14="http://schemas.microsoft.com/office/powerpoint/2010/main" val="152410478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7A69-7182-37CE-1AB8-9394BA9A32F4}"/>
              </a:ext>
            </a:extLst>
          </p:cNvPr>
          <p:cNvSpPr>
            <a:spLocks noGrp="1"/>
          </p:cNvSpPr>
          <p:nvPr>
            <p:ph type="title"/>
          </p:nvPr>
        </p:nvSpPr>
        <p:spPr>
          <a:xfrm>
            <a:off x="838200" y="0"/>
            <a:ext cx="10515600" cy="868655"/>
          </a:xfrm>
        </p:spPr>
        <p:txBody>
          <a:bodyPr/>
          <a:lstStyle/>
          <a:p>
            <a:r>
              <a:rPr lang="en-US" dirty="0"/>
              <a:t>Crop Definition Model</a:t>
            </a:r>
          </a:p>
        </p:txBody>
      </p:sp>
      <p:sp>
        <p:nvSpPr>
          <p:cNvPr id="4" name="Slide Number Placeholder 3">
            <a:extLst>
              <a:ext uri="{FF2B5EF4-FFF2-40B4-BE49-F238E27FC236}">
                <a16:creationId xmlns:a16="http://schemas.microsoft.com/office/drawing/2014/main" id="{889FAB3A-5D9D-9D0A-EB1A-E239B7FFE591}"/>
              </a:ext>
            </a:extLst>
          </p:cNvPr>
          <p:cNvSpPr>
            <a:spLocks noGrp="1"/>
          </p:cNvSpPr>
          <p:nvPr>
            <p:ph type="sldNum" sz="quarter" idx="10"/>
          </p:nvPr>
        </p:nvSpPr>
        <p:spPr/>
        <p:txBody>
          <a:bodyPr/>
          <a:lstStyle/>
          <a:p>
            <a:pPr>
              <a:defRPr/>
            </a:pPr>
            <a:fld id="{CB5ADD08-3A34-9040-B625-37794D4BA412}" type="slidenum">
              <a:rPr lang="en-US" smtClean="0"/>
              <a:pPr>
                <a:defRPr/>
              </a:pPr>
              <a:t>6</a:t>
            </a:fld>
            <a:endParaRPr lang="en-US" dirty="0"/>
          </a:p>
        </p:txBody>
      </p:sp>
      <p:pic>
        <p:nvPicPr>
          <p:cNvPr id="5" name="Content Placeholder 4">
            <a:extLst>
              <a:ext uri="{FF2B5EF4-FFF2-40B4-BE49-F238E27FC236}">
                <a16:creationId xmlns:a16="http://schemas.microsoft.com/office/drawing/2014/main" id="{A11B2CD7-377E-034C-F7A8-2449B673BC2C}"/>
              </a:ext>
            </a:extLst>
          </p:cNvPr>
          <p:cNvPicPr>
            <a:picLocks noGrp="1" noChangeAspect="1"/>
          </p:cNvPicPr>
          <p:nvPr>
            <p:ph idx="1"/>
          </p:nvPr>
        </p:nvPicPr>
        <p:blipFill>
          <a:blip r:embed="rId2"/>
          <a:stretch>
            <a:fillRect/>
          </a:stretch>
        </p:blipFill>
        <p:spPr>
          <a:xfrm>
            <a:off x="0" y="774845"/>
            <a:ext cx="12192000" cy="5334558"/>
          </a:xfrm>
          <a:prstGeom prst="rect">
            <a:avLst/>
          </a:prstGeom>
        </p:spPr>
      </p:pic>
    </p:spTree>
    <p:extLst>
      <p:ext uri="{BB962C8B-B14F-4D97-AF65-F5344CB8AC3E}">
        <p14:creationId xmlns:p14="http://schemas.microsoft.com/office/powerpoint/2010/main" val="39518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1F4A-D94F-1339-489C-251DD7D5CB37}"/>
              </a:ext>
            </a:extLst>
          </p:cNvPr>
          <p:cNvSpPr>
            <a:spLocks noGrp="1"/>
          </p:cNvSpPr>
          <p:nvPr>
            <p:ph type="title"/>
          </p:nvPr>
        </p:nvSpPr>
        <p:spPr/>
        <p:txBody>
          <a:bodyPr/>
          <a:lstStyle/>
          <a:p>
            <a:r>
              <a:rPr lang="en-US" dirty="0"/>
              <a:t>Semantic Infrastructure PoC</a:t>
            </a:r>
          </a:p>
        </p:txBody>
      </p:sp>
      <p:sp>
        <p:nvSpPr>
          <p:cNvPr id="3" name="Content Placeholder 2">
            <a:extLst>
              <a:ext uri="{FF2B5EF4-FFF2-40B4-BE49-F238E27FC236}">
                <a16:creationId xmlns:a16="http://schemas.microsoft.com/office/drawing/2014/main" id="{BC7F4A9E-FB80-CDA6-EB28-8CE07D5B4145}"/>
              </a:ext>
            </a:extLst>
          </p:cNvPr>
          <p:cNvSpPr>
            <a:spLocks noGrp="1"/>
          </p:cNvSpPr>
          <p:nvPr>
            <p:ph idx="1"/>
          </p:nvPr>
        </p:nvSpPr>
        <p:spPr/>
        <p:txBody>
          <a:bodyPr/>
          <a:lstStyle/>
          <a:p>
            <a:r>
              <a:rPr lang="en-US" dirty="0">
                <a:hlinkClick r:id="rId2"/>
              </a:rPr>
              <a:t>https://cropdefinition.org</a:t>
            </a:r>
            <a:endParaRPr lang="en-US" dirty="0"/>
          </a:p>
          <a:p>
            <a:endParaRPr lang="en-US" dirty="0"/>
          </a:p>
        </p:txBody>
      </p:sp>
      <p:sp>
        <p:nvSpPr>
          <p:cNvPr id="4" name="Slide Number Placeholder 3">
            <a:extLst>
              <a:ext uri="{FF2B5EF4-FFF2-40B4-BE49-F238E27FC236}">
                <a16:creationId xmlns:a16="http://schemas.microsoft.com/office/drawing/2014/main" id="{C4B206AB-3182-810D-82A6-362F781A08D2}"/>
              </a:ext>
            </a:extLst>
          </p:cNvPr>
          <p:cNvSpPr>
            <a:spLocks noGrp="1"/>
          </p:cNvSpPr>
          <p:nvPr>
            <p:ph type="sldNum" sz="quarter" idx="10"/>
          </p:nvPr>
        </p:nvSpPr>
        <p:spPr/>
        <p:txBody>
          <a:bodyPr/>
          <a:lstStyle/>
          <a:p>
            <a:pPr>
              <a:defRPr/>
            </a:pPr>
            <a:fld id="{CB5ADD08-3A34-9040-B625-37794D4BA412}" type="slidenum">
              <a:rPr lang="en-US" smtClean="0"/>
              <a:pPr>
                <a:defRPr/>
              </a:pPr>
              <a:t>7</a:t>
            </a:fld>
            <a:endParaRPr lang="en-US" dirty="0"/>
          </a:p>
        </p:txBody>
      </p:sp>
      <p:pic>
        <p:nvPicPr>
          <p:cNvPr id="6" name="Picture 5">
            <a:extLst>
              <a:ext uri="{FF2B5EF4-FFF2-40B4-BE49-F238E27FC236}">
                <a16:creationId xmlns:a16="http://schemas.microsoft.com/office/drawing/2014/main" id="{CC7BF54E-5FD4-DBEC-AFFD-AB967CF1EFB1}"/>
              </a:ext>
            </a:extLst>
          </p:cNvPr>
          <p:cNvPicPr>
            <a:picLocks noChangeAspect="1"/>
          </p:cNvPicPr>
          <p:nvPr/>
        </p:nvPicPr>
        <p:blipFill>
          <a:blip r:embed="rId3"/>
          <a:stretch>
            <a:fillRect/>
          </a:stretch>
        </p:blipFill>
        <p:spPr>
          <a:xfrm>
            <a:off x="838200" y="2371619"/>
            <a:ext cx="10515600" cy="3493343"/>
          </a:xfrm>
          <a:prstGeom prst="rect">
            <a:avLst/>
          </a:prstGeom>
        </p:spPr>
      </p:pic>
    </p:spTree>
    <p:extLst>
      <p:ext uri="{BB962C8B-B14F-4D97-AF65-F5344CB8AC3E}">
        <p14:creationId xmlns:p14="http://schemas.microsoft.com/office/powerpoint/2010/main" val="291898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0495-DC89-9208-DD0E-2E8B43446EFE}"/>
              </a:ext>
            </a:extLst>
          </p:cNvPr>
          <p:cNvSpPr>
            <a:spLocks noGrp="1"/>
          </p:cNvSpPr>
          <p:nvPr>
            <p:ph type="title"/>
          </p:nvPr>
        </p:nvSpPr>
        <p:spPr/>
        <p:txBody>
          <a:bodyPr/>
          <a:lstStyle/>
          <a:p>
            <a:r>
              <a:rPr lang="en-US" dirty="0"/>
              <a:t>Agrisemantics Policy &amp; Procedure </a:t>
            </a:r>
          </a:p>
        </p:txBody>
      </p:sp>
      <p:sp>
        <p:nvSpPr>
          <p:cNvPr id="3" name="Content Placeholder 2">
            <a:extLst>
              <a:ext uri="{FF2B5EF4-FFF2-40B4-BE49-F238E27FC236}">
                <a16:creationId xmlns:a16="http://schemas.microsoft.com/office/drawing/2014/main" id="{C51E20AA-8D94-6590-E780-D8AC3BEE3D18}"/>
              </a:ext>
            </a:extLst>
          </p:cNvPr>
          <p:cNvSpPr>
            <a:spLocks noGrp="1"/>
          </p:cNvSpPr>
          <p:nvPr>
            <p:ph idx="1"/>
          </p:nvPr>
        </p:nvSpPr>
        <p:spPr/>
        <p:txBody>
          <a:bodyPr/>
          <a:lstStyle/>
          <a:p>
            <a:r>
              <a:rPr lang="en-US" dirty="0"/>
              <a:t>Recommendation to form Agrisemantics Committee within Digital Resource Center</a:t>
            </a:r>
          </a:p>
          <a:p>
            <a:pPr lvl="1"/>
            <a:r>
              <a:rPr lang="en-US" dirty="0"/>
              <a:t>Standing committee similar to Standards and Guidelines to manage AgGateway Semantic Resources following ISO 19135</a:t>
            </a:r>
          </a:p>
          <a:p>
            <a:pPr lvl="1"/>
            <a:r>
              <a:rPr lang="en-US" dirty="0"/>
              <a:t>Purpose: Maintain infrastructure to provide the industry with controlled vocabularies, data type registries and other tools seeking to enable the communication and preservation of the </a:t>
            </a:r>
            <a:r>
              <a:rPr lang="en-US" i="1" dirty="0"/>
              <a:t>meaning</a:t>
            </a:r>
            <a:r>
              <a:rPr lang="en-US" dirty="0"/>
              <a:t> of digital agriculture data as it is exchanged among different actors in agriculture. </a:t>
            </a:r>
          </a:p>
          <a:p>
            <a:pPr lvl="1"/>
            <a:endParaRPr lang="en-US" dirty="0"/>
          </a:p>
        </p:txBody>
      </p:sp>
      <p:sp>
        <p:nvSpPr>
          <p:cNvPr id="4" name="Slide Number Placeholder 3">
            <a:extLst>
              <a:ext uri="{FF2B5EF4-FFF2-40B4-BE49-F238E27FC236}">
                <a16:creationId xmlns:a16="http://schemas.microsoft.com/office/drawing/2014/main" id="{9220AE31-0B96-C058-E4A6-73E15B8A32EA}"/>
              </a:ext>
            </a:extLst>
          </p:cNvPr>
          <p:cNvSpPr>
            <a:spLocks noGrp="1"/>
          </p:cNvSpPr>
          <p:nvPr>
            <p:ph type="sldNum" sz="quarter" idx="10"/>
          </p:nvPr>
        </p:nvSpPr>
        <p:spPr/>
        <p:txBody>
          <a:bodyPr/>
          <a:lstStyle/>
          <a:p>
            <a:pPr>
              <a:defRPr/>
            </a:pPr>
            <a:fld id="{CB5ADD08-3A34-9040-B625-37794D4BA412}" type="slidenum">
              <a:rPr lang="en-US" smtClean="0"/>
              <a:pPr>
                <a:defRPr/>
              </a:pPr>
              <a:t>8</a:t>
            </a:fld>
            <a:endParaRPr lang="en-US" dirty="0"/>
          </a:p>
        </p:txBody>
      </p:sp>
    </p:spTree>
    <p:extLst>
      <p:ext uri="{BB962C8B-B14F-4D97-AF65-F5344CB8AC3E}">
        <p14:creationId xmlns:p14="http://schemas.microsoft.com/office/powerpoint/2010/main" val="410168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76378-D518-4C48-B5B9-AE25A157D76E}"/>
              </a:ext>
            </a:extLst>
          </p:cNvPr>
          <p:cNvPicPr>
            <a:picLocks noChangeAspect="1"/>
          </p:cNvPicPr>
          <p:nvPr/>
        </p:nvPicPr>
        <p:blipFill>
          <a:blip r:embed="rId3"/>
          <a:stretch>
            <a:fillRect/>
          </a:stretch>
        </p:blipFill>
        <p:spPr>
          <a:xfrm>
            <a:off x="5013525" y="0"/>
            <a:ext cx="6724934" cy="6858000"/>
          </a:xfrm>
          <a:prstGeom prst="rect">
            <a:avLst/>
          </a:prstGeom>
        </p:spPr>
      </p:pic>
      <p:sp>
        <p:nvSpPr>
          <p:cNvPr id="5" name="TextBox 4">
            <a:extLst>
              <a:ext uri="{FF2B5EF4-FFF2-40B4-BE49-F238E27FC236}">
                <a16:creationId xmlns:a16="http://schemas.microsoft.com/office/drawing/2014/main" id="{7A26BEFB-C3C2-4987-862A-78E573708212}"/>
              </a:ext>
            </a:extLst>
          </p:cNvPr>
          <p:cNvSpPr txBox="1"/>
          <p:nvPr/>
        </p:nvSpPr>
        <p:spPr>
          <a:xfrm>
            <a:off x="8325101" y="656492"/>
            <a:ext cx="1525226" cy="276999"/>
          </a:xfrm>
          <a:prstGeom prst="rect">
            <a:avLst/>
          </a:prstGeom>
          <a:solidFill>
            <a:srgbClr val="FFFFFF">
              <a:alpha val="49020"/>
            </a:srgbClr>
          </a:solidFill>
        </p:spPr>
        <p:txBody>
          <a:bodyPr wrap="none" rtlCol="0">
            <a:spAutoFit/>
          </a:bodyPr>
          <a:lstStyle/>
          <a:p>
            <a:r>
              <a:rPr lang="en-US" sz="1200"/>
              <a:t>Candidate challenged</a:t>
            </a:r>
          </a:p>
        </p:txBody>
      </p:sp>
      <p:sp>
        <p:nvSpPr>
          <p:cNvPr id="6" name="TextBox 5">
            <a:extLst>
              <a:ext uri="{FF2B5EF4-FFF2-40B4-BE49-F238E27FC236}">
                <a16:creationId xmlns:a16="http://schemas.microsoft.com/office/drawing/2014/main" id="{1D6CA860-E70A-432C-9528-5F1DC66025E4}"/>
              </a:ext>
            </a:extLst>
          </p:cNvPr>
          <p:cNvSpPr txBox="1"/>
          <p:nvPr/>
        </p:nvSpPr>
        <p:spPr>
          <a:xfrm>
            <a:off x="8477501" y="1125413"/>
            <a:ext cx="758734" cy="276999"/>
          </a:xfrm>
          <a:prstGeom prst="rect">
            <a:avLst/>
          </a:prstGeom>
          <a:solidFill>
            <a:srgbClr val="FFFFFF">
              <a:alpha val="49020"/>
            </a:srgbClr>
          </a:solidFill>
        </p:spPr>
        <p:txBody>
          <a:bodyPr wrap="none" rtlCol="0">
            <a:spAutoFit/>
          </a:bodyPr>
          <a:lstStyle/>
          <a:p>
            <a:r>
              <a:rPr lang="en-US" sz="1200"/>
              <a:t>QA failed</a:t>
            </a:r>
          </a:p>
        </p:txBody>
      </p:sp>
      <p:sp>
        <p:nvSpPr>
          <p:cNvPr id="7" name="TextBox 6">
            <a:extLst>
              <a:ext uri="{FF2B5EF4-FFF2-40B4-BE49-F238E27FC236}">
                <a16:creationId xmlns:a16="http://schemas.microsoft.com/office/drawing/2014/main" id="{6AD0E746-3A6B-431E-888F-91047A7C858A}"/>
              </a:ext>
            </a:extLst>
          </p:cNvPr>
          <p:cNvSpPr txBox="1"/>
          <p:nvPr/>
        </p:nvSpPr>
        <p:spPr>
          <a:xfrm>
            <a:off x="5757747" y="550987"/>
            <a:ext cx="593111" cy="276999"/>
          </a:xfrm>
          <a:prstGeom prst="rect">
            <a:avLst/>
          </a:prstGeom>
          <a:solidFill>
            <a:srgbClr val="FFFFFF">
              <a:alpha val="49020"/>
            </a:srgbClr>
          </a:solidFill>
        </p:spPr>
        <p:txBody>
          <a:bodyPr wrap="none" rtlCol="0">
            <a:spAutoFit/>
          </a:bodyPr>
          <a:lstStyle/>
          <a:p>
            <a:pPr algn="ctr"/>
            <a:r>
              <a:rPr lang="en-US" sz="1200"/>
              <a:t>Create</a:t>
            </a:r>
          </a:p>
        </p:txBody>
      </p:sp>
      <p:sp>
        <p:nvSpPr>
          <p:cNvPr id="8" name="TextBox 7">
            <a:extLst>
              <a:ext uri="{FF2B5EF4-FFF2-40B4-BE49-F238E27FC236}">
                <a16:creationId xmlns:a16="http://schemas.microsoft.com/office/drawing/2014/main" id="{F86F374C-4818-4E66-9F71-E0416FC32268}"/>
              </a:ext>
            </a:extLst>
          </p:cNvPr>
          <p:cNvSpPr txBox="1"/>
          <p:nvPr/>
        </p:nvSpPr>
        <p:spPr>
          <a:xfrm>
            <a:off x="5669808" y="1453664"/>
            <a:ext cx="768993" cy="461665"/>
          </a:xfrm>
          <a:prstGeom prst="rect">
            <a:avLst/>
          </a:prstGeom>
          <a:solidFill>
            <a:srgbClr val="FFFFFF">
              <a:alpha val="49020"/>
            </a:srgbClr>
          </a:solidFill>
        </p:spPr>
        <p:txBody>
          <a:bodyPr wrap="none" rtlCol="0">
            <a:spAutoFit/>
          </a:bodyPr>
          <a:lstStyle/>
          <a:p>
            <a:pPr algn="ctr"/>
            <a:r>
              <a:rPr lang="en-US" sz="1200"/>
              <a:t>Accepted</a:t>
            </a:r>
            <a:br>
              <a:rPr lang="en-US" sz="1200"/>
            </a:br>
            <a:r>
              <a:rPr lang="en-US" sz="1200"/>
              <a:t>at triage</a:t>
            </a:r>
          </a:p>
        </p:txBody>
      </p:sp>
      <p:sp>
        <p:nvSpPr>
          <p:cNvPr id="9" name="TextBox 8">
            <a:extLst>
              <a:ext uri="{FF2B5EF4-FFF2-40B4-BE49-F238E27FC236}">
                <a16:creationId xmlns:a16="http://schemas.microsoft.com/office/drawing/2014/main" id="{FF0532F8-4FB1-496F-BE98-33EB7831E89E}"/>
              </a:ext>
            </a:extLst>
          </p:cNvPr>
          <p:cNvSpPr txBox="1"/>
          <p:nvPr/>
        </p:nvSpPr>
        <p:spPr>
          <a:xfrm>
            <a:off x="7492760" y="2074980"/>
            <a:ext cx="1698607" cy="276999"/>
          </a:xfrm>
          <a:prstGeom prst="rect">
            <a:avLst/>
          </a:prstGeom>
          <a:solidFill>
            <a:srgbClr val="FFFFFF">
              <a:alpha val="49020"/>
            </a:srgbClr>
          </a:solidFill>
        </p:spPr>
        <p:txBody>
          <a:bodyPr wrap="none" rtlCol="0">
            <a:spAutoFit/>
          </a:bodyPr>
          <a:lstStyle/>
          <a:p>
            <a:r>
              <a:rPr lang="en-US" sz="1200"/>
              <a:t>Trusted, bypass decision</a:t>
            </a:r>
          </a:p>
        </p:txBody>
      </p:sp>
      <p:sp>
        <p:nvSpPr>
          <p:cNvPr id="10" name="TextBox 9">
            <a:extLst>
              <a:ext uri="{FF2B5EF4-FFF2-40B4-BE49-F238E27FC236}">
                <a16:creationId xmlns:a16="http://schemas.microsoft.com/office/drawing/2014/main" id="{FAE69C14-054F-4D6C-B37D-BBE65CE42F16}"/>
              </a:ext>
            </a:extLst>
          </p:cNvPr>
          <p:cNvSpPr txBox="1"/>
          <p:nvPr/>
        </p:nvSpPr>
        <p:spPr>
          <a:xfrm>
            <a:off x="7094179" y="3024548"/>
            <a:ext cx="1368773" cy="276999"/>
          </a:xfrm>
          <a:prstGeom prst="rect">
            <a:avLst/>
          </a:prstGeom>
          <a:solidFill>
            <a:srgbClr val="FFFFFF">
              <a:alpha val="49020"/>
            </a:srgbClr>
          </a:solidFill>
        </p:spPr>
        <p:txBody>
          <a:bodyPr wrap="none" rtlCol="0">
            <a:spAutoFit/>
          </a:bodyPr>
          <a:lstStyle/>
          <a:p>
            <a:r>
              <a:rPr lang="en-US" sz="1200"/>
              <a:t>Approved for entry</a:t>
            </a:r>
          </a:p>
        </p:txBody>
      </p:sp>
      <p:sp>
        <p:nvSpPr>
          <p:cNvPr id="11" name="TextBox 10">
            <a:extLst>
              <a:ext uri="{FF2B5EF4-FFF2-40B4-BE49-F238E27FC236}">
                <a16:creationId xmlns:a16="http://schemas.microsoft.com/office/drawing/2014/main" id="{31C6DBAD-4E98-4993-985B-ABA3C4F403ED}"/>
              </a:ext>
            </a:extLst>
          </p:cNvPr>
          <p:cNvSpPr txBox="1"/>
          <p:nvPr/>
        </p:nvSpPr>
        <p:spPr>
          <a:xfrm>
            <a:off x="10130455" y="3481746"/>
            <a:ext cx="839589" cy="276999"/>
          </a:xfrm>
          <a:prstGeom prst="rect">
            <a:avLst/>
          </a:prstGeom>
          <a:solidFill>
            <a:srgbClr val="FFFFFF">
              <a:alpha val="49020"/>
            </a:srgbClr>
          </a:solidFill>
        </p:spPr>
        <p:txBody>
          <a:bodyPr wrap="none" rtlCol="0">
            <a:spAutoFit/>
          </a:bodyPr>
          <a:lstStyle/>
          <a:p>
            <a:r>
              <a:rPr lang="en-US" sz="1200"/>
              <a:t>Data entry</a:t>
            </a:r>
          </a:p>
        </p:txBody>
      </p:sp>
      <p:sp>
        <p:nvSpPr>
          <p:cNvPr id="12" name="TextBox 11">
            <a:extLst>
              <a:ext uri="{FF2B5EF4-FFF2-40B4-BE49-F238E27FC236}">
                <a16:creationId xmlns:a16="http://schemas.microsoft.com/office/drawing/2014/main" id="{EF4616FC-F94B-439D-9675-5C4D111A97B9}"/>
              </a:ext>
            </a:extLst>
          </p:cNvPr>
          <p:cNvSpPr txBox="1"/>
          <p:nvPr/>
        </p:nvSpPr>
        <p:spPr>
          <a:xfrm>
            <a:off x="10599376" y="4489929"/>
            <a:ext cx="846707" cy="276999"/>
          </a:xfrm>
          <a:prstGeom prst="rect">
            <a:avLst/>
          </a:prstGeom>
          <a:solidFill>
            <a:srgbClr val="FFFFFF">
              <a:alpha val="49020"/>
            </a:srgbClr>
          </a:solidFill>
        </p:spPr>
        <p:txBody>
          <a:bodyPr wrap="none" rtlCol="0">
            <a:spAutoFit/>
          </a:bodyPr>
          <a:lstStyle/>
          <a:p>
            <a:r>
              <a:rPr lang="en-US" sz="1200"/>
              <a:t>QA passed</a:t>
            </a:r>
          </a:p>
        </p:txBody>
      </p:sp>
      <p:sp>
        <p:nvSpPr>
          <p:cNvPr id="13" name="TextBox 12">
            <a:extLst>
              <a:ext uri="{FF2B5EF4-FFF2-40B4-BE49-F238E27FC236}">
                <a16:creationId xmlns:a16="http://schemas.microsoft.com/office/drawing/2014/main" id="{52BF3455-8D24-491D-A0BE-E81A3D0DA473}"/>
              </a:ext>
            </a:extLst>
          </p:cNvPr>
          <p:cNvSpPr txBox="1"/>
          <p:nvPr/>
        </p:nvSpPr>
        <p:spPr>
          <a:xfrm>
            <a:off x="9005036" y="5615355"/>
            <a:ext cx="1725280" cy="276999"/>
          </a:xfrm>
          <a:prstGeom prst="rect">
            <a:avLst/>
          </a:prstGeom>
          <a:solidFill>
            <a:srgbClr val="FFFFFF">
              <a:alpha val="49020"/>
            </a:srgbClr>
          </a:solidFill>
        </p:spPr>
        <p:txBody>
          <a:bodyPr wrap="none" rtlCol="0">
            <a:spAutoFit/>
          </a:bodyPr>
          <a:lstStyle/>
          <a:p>
            <a:r>
              <a:rPr lang="en-US" sz="1200"/>
              <a:t>Candidate period passed</a:t>
            </a:r>
          </a:p>
        </p:txBody>
      </p:sp>
      <p:sp>
        <p:nvSpPr>
          <p:cNvPr id="14" name="TextBox 13">
            <a:extLst>
              <a:ext uri="{FF2B5EF4-FFF2-40B4-BE49-F238E27FC236}">
                <a16:creationId xmlns:a16="http://schemas.microsoft.com/office/drawing/2014/main" id="{553E2250-3D9C-4486-9360-26719F60B6B4}"/>
              </a:ext>
            </a:extLst>
          </p:cNvPr>
          <p:cNvSpPr txBox="1"/>
          <p:nvPr/>
        </p:nvSpPr>
        <p:spPr>
          <a:xfrm>
            <a:off x="8278210" y="4126523"/>
            <a:ext cx="1337930" cy="276999"/>
          </a:xfrm>
          <a:prstGeom prst="rect">
            <a:avLst/>
          </a:prstGeom>
          <a:solidFill>
            <a:srgbClr val="FFFFFF">
              <a:alpha val="49020"/>
            </a:srgbClr>
          </a:solidFill>
        </p:spPr>
        <p:txBody>
          <a:bodyPr wrap="none" rtlCol="0">
            <a:spAutoFit/>
          </a:bodyPr>
          <a:lstStyle/>
          <a:p>
            <a:r>
              <a:rPr lang="en-US" sz="1200"/>
              <a:t>Trusted bypass QA</a:t>
            </a:r>
          </a:p>
        </p:txBody>
      </p:sp>
      <p:sp>
        <p:nvSpPr>
          <p:cNvPr id="15" name="TextBox 14">
            <a:extLst>
              <a:ext uri="{FF2B5EF4-FFF2-40B4-BE49-F238E27FC236}">
                <a16:creationId xmlns:a16="http://schemas.microsoft.com/office/drawing/2014/main" id="{E3EB9BAA-0447-4DE1-AE9A-46318BE167F6}"/>
              </a:ext>
            </a:extLst>
          </p:cNvPr>
          <p:cNvSpPr txBox="1"/>
          <p:nvPr/>
        </p:nvSpPr>
        <p:spPr>
          <a:xfrm>
            <a:off x="5839808" y="4255465"/>
            <a:ext cx="1042401" cy="461665"/>
          </a:xfrm>
          <a:prstGeom prst="rect">
            <a:avLst/>
          </a:prstGeom>
          <a:solidFill>
            <a:srgbClr val="FFFFFF">
              <a:alpha val="49020"/>
            </a:srgbClr>
          </a:solidFill>
        </p:spPr>
        <p:txBody>
          <a:bodyPr wrap="none" rtlCol="0">
            <a:spAutoFit/>
          </a:bodyPr>
          <a:lstStyle/>
          <a:p>
            <a:pPr algn="ctr"/>
            <a:r>
              <a:rPr lang="en-US" sz="1200"/>
              <a:t>Not approved</a:t>
            </a:r>
            <a:br>
              <a:rPr lang="en-US" sz="1200"/>
            </a:br>
            <a:r>
              <a:rPr lang="en-US" sz="1200"/>
              <a:t>for entry</a:t>
            </a:r>
          </a:p>
        </p:txBody>
      </p:sp>
      <p:sp>
        <p:nvSpPr>
          <p:cNvPr id="16" name="TextBox 15">
            <a:extLst>
              <a:ext uri="{FF2B5EF4-FFF2-40B4-BE49-F238E27FC236}">
                <a16:creationId xmlns:a16="http://schemas.microsoft.com/office/drawing/2014/main" id="{8C60E3D0-685A-4E94-9EE9-2E1306CF61E7}"/>
              </a:ext>
            </a:extLst>
          </p:cNvPr>
          <p:cNvSpPr txBox="1"/>
          <p:nvPr/>
        </p:nvSpPr>
        <p:spPr>
          <a:xfrm>
            <a:off x="5176130" y="3364516"/>
            <a:ext cx="728533" cy="461665"/>
          </a:xfrm>
          <a:prstGeom prst="rect">
            <a:avLst/>
          </a:prstGeom>
          <a:solidFill>
            <a:srgbClr val="FFFFFF">
              <a:alpha val="49020"/>
            </a:srgbClr>
          </a:solidFill>
        </p:spPr>
        <p:txBody>
          <a:bodyPr wrap="none" rtlCol="0">
            <a:spAutoFit/>
          </a:bodyPr>
          <a:lstStyle/>
          <a:p>
            <a:pPr algn="ctr"/>
            <a:r>
              <a:rPr lang="en-US" sz="1200"/>
              <a:t>Rejected</a:t>
            </a:r>
          </a:p>
          <a:p>
            <a:pPr algn="ctr"/>
            <a:r>
              <a:rPr lang="en-US" sz="1200"/>
              <a:t>at triage</a:t>
            </a:r>
          </a:p>
        </p:txBody>
      </p:sp>
      <p:sp>
        <p:nvSpPr>
          <p:cNvPr id="2" name="Title 1">
            <a:extLst>
              <a:ext uri="{FF2B5EF4-FFF2-40B4-BE49-F238E27FC236}">
                <a16:creationId xmlns:a16="http://schemas.microsoft.com/office/drawing/2014/main" id="{441BE1C1-5B8D-4460-9E9C-EDA7BC07C4C2}"/>
              </a:ext>
            </a:extLst>
          </p:cNvPr>
          <p:cNvSpPr>
            <a:spLocks noGrp="1"/>
          </p:cNvSpPr>
          <p:nvPr>
            <p:ph type="title"/>
          </p:nvPr>
        </p:nvSpPr>
        <p:spPr>
          <a:xfrm>
            <a:off x="417646" y="124595"/>
            <a:ext cx="10515600" cy="1325563"/>
          </a:xfrm>
        </p:spPr>
        <p:txBody>
          <a:bodyPr/>
          <a:lstStyle/>
          <a:p>
            <a:r>
              <a:rPr lang="en-US" dirty="0"/>
              <a:t>Submission </a:t>
            </a:r>
            <a:br>
              <a:rPr lang="en-US" dirty="0"/>
            </a:br>
            <a:r>
              <a:rPr lang="en-US" dirty="0"/>
              <a:t>Process</a:t>
            </a:r>
          </a:p>
        </p:txBody>
      </p:sp>
      <p:sp>
        <p:nvSpPr>
          <p:cNvPr id="3" name="Content Placeholder 2">
            <a:extLst>
              <a:ext uri="{FF2B5EF4-FFF2-40B4-BE49-F238E27FC236}">
                <a16:creationId xmlns:a16="http://schemas.microsoft.com/office/drawing/2014/main" id="{8A135091-CA55-4CB4-98DC-308113BEEE06}"/>
              </a:ext>
            </a:extLst>
          </p:cNvPr>
          <p:cNvSpPr>
            <a:spLocks noGrp="1"/>
          </p:cNvSpPr>
          <p:nvPr>
            <p:ph idx="1"/>
          </p:nvPr>
        </p:nvSpPr>
        <p:spPr>
          <a:xfrm>
            <a:off x="507457" y="1825625"/>
            <a:ext cx="4156790" cy="4429260"/>
          </a:xfrm>
        </p:spPr>
        <p:txBody>
          <a:bodyPr>
            <a:normAutofit/>
          </a:bodyPr>
          <a:lstStyle/>
          <a:p>
            <a:pPr marL="228600" indent="-228600"/>
            <a:r>
              <a:rPr lang="en-US" sz="2800" dirty="0"/>
              <a:t>Clone of Glossary workflow</a:t>
            </a:r>
          </a:p>
          <a:p>
            <a:pPr marL="228600" indent="-228600"/>
            <a:r>
              <a:rPr lang="en-US" sz="2800" dirty="0"/>
              <a:t>4 questions:</a:t>
            </a:r>
            <a:endParaRPr lang="en-US" sz="2800" dirty="0">
              <a:cs typeface="Arial"/>
            </a:endParaRPr>
          </a:p>
          <a:p>
            <a:pPr marL="685800" lvl="1" indent="-228600"/>
            <a:r>
              <a:rPr lang="en-US" dirty="0"/>
              <a:t>Uniqueness</a:t>
            </a:r>
            <a:endParaRPr lang="en-US" dirty="0">
              <a:cs typeface="Arial"/>
            </a:endParaRPr>
          </a:p>
          <a:p>
            <a:pPr marL="685800" lvl="1" indent="-228600"/>
            <a:r>
              <a:rPr lang="en-US" dirty="0"/>
              <a:t>Consistency</a:t>
            </a:r>
            <a:endParaRPr lang="en-US" dirty="0">
              <a:cs typeface="Arial"/>
            </a:endParaRPr>
          </a:p>
          <a:p>
            <a:pPr marL="685800" lvl="1" indent="-228600"/>
            <a:r>
              <a:rPr lang="en-US" dirty="0"/>
              <a:t>Completeness</a:t>
            </a:r>
            <a:endParaRPr lang="en-US" dirty="0">
              <a:cs typeface="Arial"/>
            </a:endParaRPr>
          </a:p>
          <a:p>
            <a:pPr marL="685800" lvl="1" indent="-228600"/>
            <a:r>
              <a:rPr lang="en-US" dirty="0"/>
              <a:t>Relevance</a:t>
            </a:r>
            <a:endParaRPr lang="en-US" dirty="0">
              <a:cs typeface="Arial"/>
            </a:endParaRPr>
          </a:p>
          <a:p>
            <a:pPr marL="228600" indent="-228600"/>
            <a:r>
              <a:rPr lang="en-US" sz="2800" dirty="0"/>
              <a:t>Have basic submission instrument (e.g. </a:t>
            </a:r>
            <a:r>
              <a:rPr lang="en-US" sz="2800" dirty="0" err="1"/>
              <a:t>SmartSheet</a:t>
            </a:r>
            <a:r>
              <a:rPr lang="en-US" sz="2800" dirty="0"/>
              <a:t> form)</a:t>
            </a:r>
            <a:endParaRPr lang="en-US" sz="2800" dirty="0">
              <a:cs typeface="Arial"/>
            </a:endParaRPr>
          </a:p>
          <a:p>
            <a:pPr marL="228600" indent="-228600"/>
            <a:endParaRPr lang="en-US" dirty="0">
              <a:cs typeface="Arial" panose="020B0604020202020204"/>
            </a:endParaRPr>
          </a:p>
        </p:txBody>
      </p:sp>
    </p:spTree>
    <p:extLst>
      <p:ext uri="{BB962C8B-B14F-4D97-AF65-F5344CB8AC3E}">
        <p14:creationId xmlns:p14="http://schemas.microsoft.com/office/powerpoint/2010/main" val="232834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99D19253-42BD-EC4C-A0D6-0B7A852603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3E910C5A-C7D3-E144-BE33-ED67DB3BE3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678</Words>
  <Application>Microsoft Office PowerPoint</Application>
  <PresentationFormat>Widescreen</PresentationFormat>
  <Paragraphs>109</Paragraphs>
  <Slides>12</Slides>
  <Notes>3</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WG00 Agrisemantics PoC</vt:lpstr>
      <vt:lpstr>Agenda</vt:lpstr>
      <vt:lpstr>Semantic Problem: “What resource was used?”</vt:lpstr>
      <vt:lpstr>Granularity Problem</vt:lpstr>
      <vt:lpstr>CropDefinition PoC</vt:lpstr>
      <vt:lpstr>Crop Definition Model</vt:lpstr>
      <vt:lpstr>Semantic Infrastructure PoC</vt:lpstr>
      <vt:lpstr>Agrisemantics Policy &amp; Procedure </vt:lpstr>
      <vt:lpstr>Submission  Process</vt:lpstr>
      <vt:lpstr>Entry States</vt:lpstr>
      <vt:lpstr>ISO Context</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lastModifiedBy>Ben Craker</cp:lastModifiedBy>
  <cp:revision>8</cp:revision>
  <cp:lastPrinted>2023-04-19T01:40:50Z</cp:lastPrinted>
  <dcterms:created xsi:type="dcterms:W3CDTF">2023-10-19T16:23:46Z</dcterms:created>
  <dcterms:modified xsi:type="dcterms:W3CDTF">2023-11-15T14:05:36Z</dcterms:modified>
</cp:coreProperties>
</file>