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31"/>
  </p:notesMasterIdLst>
  <p:sldIdLst>
    <p:sldId id="3403" r:id="rId3"/>
    <p:sldId id="257" r:id="rId4"/>
    <p:sldId id="312" r:id="rId5"/>
    <p:sldId id="888" r:id="rId6"/>
    <p:sldId id="3396" r:id="rId7"/>
    <p:sldId id="3397" r:id="rId8"/>
    <p:sldId id="293" r:id="rId9"/>
    <p:sldId id="3390" r:id="rId10"/>
    <p:sldId id="391" r:id="rId11"/>
    <p:sldId id="404" r:id="rId12"/>
    <p:sldId id="286" r:id="rId13"/>
    <p:sldId id="392" r:id="rId14"/>
    <p:sldId id="3398" r:id="rId15"/>
    <p:sldId id="425" r:id="rId16"/>
    <p:sldId id="483" r:id="rId17"/>
    <p:sldId id="445" r:id="rId18"/>
    <p:sldId id="343" r:id="rId19"/>
    <p:sldId id="422" r:id="rId20"/>
    <p:sldId id="305" r:id="rId21"/>
    <p:sldId id="3400" r:id="rId22"/>
    <p:sldId id="3401" r:id="rId23"/>
    <p:sldId id="3402" r:id="rId24"/>
    <p:sldId id="260" r:id="rId25"/>
    <p:sldId id="261" r:id="rId26"/>
    <p:sldId id="262" r:id="rId27"/>
    <p:sldId id="263" r:id="rId28"/>
    <p:sldId id="3404" r:id="rId29"/>
    <p:sldId id="3405"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72668-FC6B-46EE-9AB0-C4B5E17919E0}" v="482" dt="2023-11-08T21:08:17.778"/>
    <p1510:client id="{77FEB8F4-E26E-AF76-A260-07C9D0CA83A1}" v="247" dt="2023-11-08T20:37:54.151"/>
    <p1510:client id="{E76C4BA4-1BEA-0B7A-4EAB-DF231C2498B2}" v="17" dt="2023-11-08T20:40:50.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076ea9ac729973b021f7a5cfcce24cf833cddd8e88fcd8f6c36d6929f2c6ff28::" providerId="AD" clId="Web-{E76C4BA4-1BEA-0B7A-4EAB-DF231C2498B2}"/>
    <pc:docChg chg="addSld modSld">
      <pc:chgData name="Guest User" userId="S::urn:spo:anon#076ea9ac729973b021f7a5cfcce24cf833cddd8e88fcd8f6c36d6929f2c6ff28::" providerId="AD" clId="Web-{E76C4BA4-1BEA-0B7A-4EAB-DF231C2498B2}" dt="2023-11-08T20:40:47.728" v="15" actId="20577"/>
      <pc:docMkLst>
        <pc:docMk/>
      </pc:docMkLst>
      <pc:sldChg chg="modSp new">
        <pc:chgData name="Guest User" userId="S::urn:spo:anon#076ea9ac729973b021f7a5cfcce24cf833cddd8e88fcd8f6c36d6929f2c6ff28::" providerId="AD" clId="Web-{E76C4BA4-1BEA-0B7A-4EAB-DF231C2498B2}" dt="2023-11-08T20:40:47.728" v="15" actId="20577"/>
        <pc:sldMkLst>
          <pc:docMk/>
          <pc:sldMk cId="1713384230" sldId="3402"/>
        </pc:sldMkLst>
        <pc:spChg chg="mod">
          <ac:chgData name="Guest User" userId="S::urn:spo:anon#076ea9ac729973b021f7a5cfcce24cf833cddd8e88fcd8f6c36d6929f2c6ff28::" providerId="AD" clId="Web-{E76C4BA4-1BEA-0B7A-4EAB-DF231C2498B2}" dt="2023-11-08T20:40:47.728" v="15" actId="20577"/>
          <ac:spMkLst>
            <pc:docMk/>
            <pc:sldMk cId="1713384230" sldId="3402"/>
            <ac:spMk id="2" creationId="{40D71BFE-D77B-B819-3D73-D4CAE95D414A}"/>
          </ac:spMkLst>
        </pc:spChg>
      </pc:sldChg>
    </pc:docChg>
  </pc:docChgLst>
  <pc:docChgLst>
    <pc:chgData name="Ben Craker" userId="b342a158-d8e7-4629-9712-908c26442ea7" providerId="ADAL" clId="{4A572668-FC6B-46EE-9AB0-C4B5E17919E0}"/>
    <pc:docChg chg="undo custSel addSld delSld modSld delMainMaster">
      <pc:chgData name="Ben Craker" userId="b342a158-d8e7-4629-9712-908c26442ea7" providerId="ADAL" clId="{4A572668-FC6B-46EE-9AB0-C4B5E17919E0}" dt="2023-11-08T21:08:17.778" v="484" actId="20577"/>
      <pc:docMkLst>
        <pc:docMk/>
      </pc:docMkLst>
      <pc:sldChg chg="del">
        <pc:chgData name="Ben Craker" userId="b342a158-d8e7-4629-9712-908c26442ea7" providerId="ADAL" clId="{4A572668-FC6B-46EE-9AB0-C4B5E17919E0}" dt="2023-11-08T20:36:08.499" v="0" actId="47"/>
        <pc:sldMkLst>
          <pc:docMk/>
          <pc:sldMk cId="0" sldId="256"/>
        </pc:sldMkLst>
      </pc:sldChg>
      <pc:sldChg chg="del">
        <pc:chgData name="Ben Craker" userId="b342a158-d8e7-4629-9712-908c26442ea7" providerId="ADAL" clId="{4A572668-FC6B-46EE-9AB0-C4B5E17919E0}" dt="2023-11-08T20:36:08.499" v="0" actId="47"/>
        <pc:sldMkLst>
          <pc:docMk/>
          <pc:sldMk cId="0" sldId="257"/>
        </pc:sldMkLst>
      </pc:sldChg>
      <pc:sldChg chg="del">
        <pc:chgData name="Ben Craker" userId="b342a158-d8e7-4629-9712-908c26442ea7" providerId="ADAL" clId="{4A572668-FC6B-46EE-9AB0-C4B5E17919E0}" dt="2023-11-08T20:36:08.499" v="0" actId="47"/>
        <pc:sldMkLst>
          <pc:docMk/>
          <pc:sldMk cId="0" sldId="258"/>
        </pc:sldMkLst>
      </pc:sldChg>
      <pc:sldChg chg="add">
        <pc:chgData name="Ben Craker" userId="b342a158-d8e7-4629-9712-908c26442ea7" providerId="ADAL" clId="{4A572668-FC6B-46EE-9AB0-C4B5E17919E0}" dt="2023-11-08T20:53:44.310" v="44"/>
        <pc:sldMkLst>
          <pc:docMk/>
          <pc:sldMk cId="2447448059" sldId="260"/>
        </pc:sldMkLst>
      </pc:sldChg>
      <pc:sldChg chg="add">
        <pc:chgData name="Ben Craker" userId="b342a158-d8e7-4629-9712-908c26442ea7" providerId="ADAL" clId="{4A572668-FC6B-46EE-9AB0-C4B5E17919E0}" dt="2023-11-08T20:53:44.310" v="44"/>
        <pc:sldMkLst>
          <pc:docMk/>
          <pc:sldMk cId="2072939580" sldId="261"/>
        </pc:sldMkLst>
      </pc:sldChg>
      <pc:sldChg chg="add">
        <pc:chgData name="Ben Craker" userId="b342a158-d8e7-4629-9712-908c26442ea7" providerId="ADAL" clId="{4A572668-FC6B-46EE-9AB0-C4B5E17919E0}" dt="2023-11-08T20:53:44.310" v="44"/>
        <pc:sldMkLst>
          <pc:docMk/>
          <pc:sldMk cId="101713840" sldId="262"/>
        </pc:sldMkLst>
      </pc:sldChg>
      <pc:sldChg chg="del">
        <pc:chgData name="Ben Craker" userId="b342a158-d8e7-4629-9712-908c26442ea7" providerId="ADAL" clId="{4A572668-FC6B-46EE-9AB0-C4B5E17919E0}" dt="2023-11-08T20:36:08.499" v="0" actId="47"/>
        <pc:sldMkLst>
          <pc:docMk/>
          <pc:sldMk cId="83570396" sldId="263"/>
        </pc:sldMkLst>
      </pc:sldChg>
      <pc:sldChg chg="addSp delSp modSp add mod chgLayout">
        <pc:chgData name="Ben Craker" userId="b342a158-d8e7-4629-9712-908c26442ea7" providerId="ADAL" clId="{4A572668-FC6B-46EE-9AB0-C4B5E17919E0}" dt="2023-11-08T20:55:09.647" v="61" actId="1036"/>
        <pc:sldMkLst>
          <pc:docMk/>
          <pc:sldMk cId="83570396" sldId="263"/>
        </pc:sldMkLst>
        <pc:spChg chg="add mod ord">
          <ac:chgData name="Ben Craker" userId="b342a158-d8e7-4629-9712-908c26442ea7" providerId="ADAL" clId="{4A572668-FC6B-46EE-9AB0-C4B5E17919E0}" dt="2023-11-08T20:55:03.974" v="55" actId="1076"/>
          <ac:spMkLst>
            <pc:docMk/>
            <pc:sldMk cId="83570396" sldId="263"/>
            <ac:spMk id="2" creationId="{E0668A54-D0B9-472B-8D42-57794F26CCC7}"/>
          </ac:spMkLst>
        </pc:spChg>
        <pc:spChg chg="del mod">
          <ac:chgData name="Ben Craker" userId="b342a158-d8e7-4629-9712-908c26442ea7" providerId="ADAL" clId="{4A572668-FC6B-46EE-9AB0-C4B5E17919E0}" dt="2023-11-08T20:54:52.856" v="52" actId="478"/>
          <ac:spMkLst>
            <pc:docMk/>
            <pc:sldMk cId="83570396" sldId="263"/>
            <ac:spMk id="4" creationId="{2F57FC12-1714-457C-90E8-CA28CFD367E0}"/>
          </ac:spMkLst>
        </pc:spChg>
        <pc:spChg chg="mod">
          <ac:chgData name="Ben Craker" userId="b342a158-d8e7-4629-9712-908c26442ea7" providerId="ADAL" clId="{4A572668-FC6B-46EE-9AB0-C4B5E17919E0}" dt="2023-11-08T20:55:09.647" v="61" actId="1036"/>
          <ac:spMkLst>
            <pc:docMk/>
            <pc:sldMk cId="83570396" sldId="263"/>
            <ac:spMk id="5" creationId="{B29A1A75-B28B-4ADD-9C5E-C63C31DFB129}"/>
          </ac:spMkLst>
        </pc:spChg>
        <pc:spChg chg="mod">
          <ac:chgData name="Ben Craker" userId="b342a158-d8e7-4629-9712-908c26442ea7" providerId="ADAL" clId="{4A572668-FC6B-46EE-9AB0-C4B5E17919E0}" dt="2023-11-08T20:55:09.647" v="61" actId="1036"/>
          <ac:spMkLst>
            <pc:docMk/>
            <pc:sldMk cId="83570396" sldId="263"/>
            <ac:spMk id="30" creationId="{89E69BB5-CCC0-4FA0-B62A-D6648AF5EC4F}"/>
          </ac:spMkLst>
        </pc:spChg>
        <pc:spChg chg="mod">
          <ac:chgData name="Ben Craker" userId="b342a158-d8e7-4629-9712-908c26442ea7" providerId="ADAL" clId="{4A572668-FC6B-46EE-9AB0-C4B5E17919E0}" dt="2023-11-08T20:55:09.647" v="61" actId="1036"/>
          <ac:spMkLst>
            <pc:docMk/>
            <pc:sldMk cId="83570396" sldId="263"/>
            <ac:spMk id="33" creationId="{AC894C65-D1AC-4A64-B570-9B9F98F69114}"/>
          </ac:spMkLst>
        </pc:spChg>
        <pc:spChg chg="mod">
          <ac:chgData name="Ben Craker" userId="b342a158-d8e7-4629-9712-908c26442ea7" providerId="ADAL" clId="{4A572668-FC6B-46EE-9AB0-C4B5E17919E0}" dt="2023-11-08T20:55:09.647" v="61" actId="1036"/>
          <ac:spMkLst>
            <pc:docMk/>
            <pc:sldMk cId="83570396" sldId="263"/>
            <ac:spMk id="36" creationId="{B08AB4D5-7113-40C9-9A27-7743D9A7FF0C}"/>
          </ac:spMkLst>
        </pc:spChg>
        <pc:spChg chg="del mod">
          <ac:chgData name="Ben Craker" userId="b342a158-d8e7-4629-9712-908c26442ea7" providerId="ADAL" clId="{4A572668-FC6B-46EE-9AB0-C4B5E17919E0}" dt="2023-11-08T20:54:36.217" v="47" actId="478"/>
          <ac:spMkLst>
            <pc:docMk/>
            <pc:sldMk cId="83570396" sldId="263"/>
            <ac:spMk id="37" creationId="{EA230286-05D5-4B25-902E-031F20A38C50}"/>
          </ac:spMkLst>
        </pc:spChg>
        <pc:spChg chg="del">
          <ac:chgData name="Ben Craker" userId="b342a158-d8e7-4629-9712-908c26442ea7" providerId="ADAL" clId="{4A572668-FC6B-46EE-9AB0-C4B5E17919E0}" dt="2023-11-08T20:54:45.017" v="49" actId="478"/>
          <ac:spMkLst>
            <pc:docMk/>
            <pc:sldMk cId="83570396" sldId="263"/>
            <ac:spMk id="38" creationId="{8B3E4848-CFE9-4CCD-A8E1-2A52266BC11F}"/>
          </ac:spMkLst>
        </pc:spChg>
        <pc:spChg chg="mod">
          <ac:chgData name="Ben Craker" userId="b342a158-d8e7-4629-9712-908c26442ea7" providerId="ADAL" clId="{4A572668-FC6B-46EE-9AB0-C4B5E17919E0}" dt="2023-11-08T20:55:09.647" v="61" actId="1036"/>
          <ac:spMkLst>
            <pc:docMk/>
            <pc:sldMk cId="83570396" sldId="263"/>
            <ac:spMk id="39" creationId="{D30A3CA5-AD42-4CEB-91AC-97F2A94A7D55}"/>
          </ac:spMkLst>
        </pc:spChg>
        <pc:spChg chg="mod">
          <ac:chgData name="Ben Craker" userId="b342a158-d8e7-4629-9712-908c26442ea7" providerId="ADAL" clId="{4A572668-FC6B-46EE-9AB0-C4B5E17919E0}" dt="2023-11-08T20:55:09.647" v="61" actId="1036"/>
          <ac:spMkLst>
            <pc:docMk/>
            <pc:sldMk cId="83570396" sldId="263"/>
            <ac:spMk id="40" creationId="{A89ECCBA-37BB-49D2-8282-D2700FE7E7C1}"/>
          </ac:spMkLst>
        </pc:spChg>
        <pc:spChg chg="mod">
          <ac:chgData name="Ben Craker" userId="b342a158-d8e7-4629-9712-908c26442ea7" providerId="ADAL" clId="{4A572668-FC6B-46EE-9AB0-C4B5E17919E0}" dt="2023-11-08T20:55:09.647" v="61" actId="1036"/>
          <ac:spMkLst>
            <pc:docMk/>
            <pc:sldMk cId="83570396" sldId="263"/>
            <ac:spMk id="41" creationId="{8AE62FF6-3DC3-4E03-94D2-92071CC0543B}"/>
          </ac:spMkLst>
        </pc:spChg>
        <pc:spChg chg="mod">
          <ac:chgData name="Ben Craker" userId="b342a158-d8e7-4629-9712-908c26442ea7" providerId="ADAL" clId="{4A572668-FC6B-46EE-9AB0-C4B5E17919E0}" dt="2023-11-08T20:55:09.647" v="61" actId="1036"/>
          <ac:spMkLst>
            <pc:docMk/>
            <pc:sldMk cId="83570396" sldId="263"/>
            <ac:spMk id="42" creationId="{C7FCD389-B93E-4375-B8AF-88FA06B5257A}"/>
          </ac:spMkLst>
        </pc:spChg>
        <pc:spChg chg="mod">
          <ac:chgData name="Ben Craker" userId="b342a158-d8e7-4629-9712-908c26442ea7" providerId="ADAL" clId="{4A572668-FC6B-46EE-9AB0-C4B5E17919E0}" dt="2023-11-08T20:55:09.647" v="61" actId="1036"/>
          <ac:spMkLst>
            <pc:docMk/>
            <pc:sldMk cId="83570396" sldId="263"/>
            <ac:spMk id="43" creationId="{97D06B7E-E1D8-40B8-909A-DDB7054CCE30}"/>
          </ac:spMkLst>
        </pc:spChg>
        <pc:spChg chg="mod">
          <ac:chgData name="Ben Craker" userId="b342a158-d8e7-4629-9712-908c26442ea7" providerId="ADAL" clId="{4A572668-FC6B-46EE-9AB0-C4B5E17919E0}" dt="2023-11-08T20:55:09.647" v="61" actId="1036"/>
          <ac:spMkLst>
            <pc:docMk/>
            <pc:sldMk cId="83570396" sldId="263"/>
            <ac:spMk id="44" creationId="{B39F1FE5-04F4-48A3-82D2-29088DB7EE43}"/>
          </ac:spMkLst>
        </pc:spChg>
        <pc:spChg chg="mod">
          <ac:chgData name="Ben Craker" userId="b342a158-d8e7-4629-9712-908c26442ea7" providerId="ADAL" clId="{4A572668-FC6B-46EE-9AB0-C4B5E17919E0}" dt="2023-11-08T20:55:09.647" v="61" actId="1036"/>
          <ac:spMkLst>
            <pc:docMk/>
            <pc:sldMk cId="83570396" sldId="263"/>
            <ac:spMk id="45" creationId="{AAE2EEF0-7DE3-4668-AA63-D00BE550E4C0}"/>
          </ac:spMkLst>
        </pc:spChg>
        <pc:spChg chg="mod">
          <ac:chgData name="Ben Craker" userId="b342a158-d8e7-4629-9712-908c26442ea7" providerId="ADAL" clId="{4A572668-FC6B-46EE-9AB0-C4B5E17919E0}" dt="2023-11-08T20:55:09.647" v="61" actId="1036"/>
          <ac:spMkLst>
            <pc:docMk/>
            <pc:sldMk cId="83570396" sldId="263"/>
            <ac:spMk id="46" creationId="{5E1FF942-A6CB-4741-AB01-A6639A727F89}"/>
          </ac:spMkLst>
        </pc:spChg>
        <pc:spChg chg="mod">
          <ac:chgData name="Ben Craker" userId="b342a158-d8e7-4629-9712-908c26442ea7" providerId="ADAL" clId="{4A572668-FC6B-46EE-9AB0-C4B5E17919E0}" dt="2023-11-08T20:55:09.647" v="61" actId="1036"/>
          <ac:spMkLst>
            <pc:docMk/>
            <pc:sldMk cId="83570396" sldId="263"/>
            <ac:spMk id="47" creationId="{D2FC95B6-D3D6-4C0A-9FCD-FB96484C5699}"/>
          </ac:spMkLst>
        </pc:spChg>
        <pc:spChg chg="mod">
          <ac:chgData name="Ben Craker" userId="b342a158-d8e7-4629-9712-908c26442ea7" providerId="ADAL" clId="{4A572668-FC6B-46EE-9AB0-C4B5E17919E0}" dt="2023-11-08T20:55:09.647" v="61" actId="1036"/>
          <ac:spMkLst>
            <pc:docMk/>
            <pc:sldMk cId="83570396" sldId="263"/>
            <ac:spMk id="48" creationId="{05017ED1-0535-4C08-B8CD-B4CD1191152F}"/>
          </ac:spMkLst>
        </pc:spChg>
        <pc:spChg chg="mod">
          <ac:chgData name="Ben Craker" userId="b342a158-d8e7-4629-9712-908c26442ea7" providerId="ADAL" clId="{4A572668-FC6B-46EE-9AB0-C4B5E17919E0}" dt="2023-11-08T20:55:09.647" v="61" actId="1036"/>
          <ac:spMkLst>
            <pc:docMk/>
            <pc:sldMk cId="83570396" sldId="263"/>
            <ac:spMk id="49" creationId="{22717260-F32C-4EB3-A8FD-5F4731D06840}"/>
          </ac:spMkLst>
        </pc:spChg>
        <pc:grpChg chg="mod">
          <ac:chgData name="Ben Craker" userId="b342a158-d8e7-4629-9712-908c26442ea7" providerId="ADAL" clId="{4A572668-FC6B-46EE-9AB0-C4B5E17919E0}" dt="2023-11-08T20:55:09.647" v="61" actId="1036"/>
          <ac:grpSpMkLst>
            <pc:docMk/>
            <pc:sldMk cId="83570396" sldId="263"/>
            <ac:grpSpMk id="35" creationId="{F0FE067F-2E3B-4FEE-BEB4-0AC462E1031B}"/>
          </ac:grpSpMkLst>
        </pc:grpChg>
        <pc:picChg chg="mod">
          <ac:chgData name="Ben Craker" userId="b342a158-d8e7-4629-9712-908c26442ea7" providerId="ADAL" clId="{4A572668-FC6B-46EE-9AB0-C4B5E17919E0}" dt="2023-11-08T20:55:09.647" v="61" actId="1036"/>
          <ac:picMkLst>
            <pc:docMk/>
            <pc:sldMk cId="83570396" sldId="263"/>
            <ac:picMk id="3" creationId="{E2C026CE-E274-4785-B491-E481B4981B27}"/>
          </ac:picMkLst>
        </pc:picChg>
        <pc:picChg chg="mod">
          <ac:chgData name="Ben Craker" userId="b342a158-d8e7-4629-9712-908c26442ea7" providerId="ADAL" clId="{4A572668-FC6B-46EE-9AB0-C4B5E17919E0}" dt="2023-11-08T20:55:09.647" v="61" actId="1036"/>
          <ac:picMkLst>
            <pc:docMk/>
            <pc:sldMk cId="83570396" sldId="263"/>
            <ac:picMk id="7" creationId="{C4216479-73F4-42D6-AF58-D7A8BB382B37}"/>
          </ac:picMkLst>
        </pc:picChg>
        <pc:picChg chg="mod">
          <ac:chgData name="Ben Craker" userId="b342a158-d8e7-4629-9712-908c26442ea7" providerId="ADAL" clId="{4A572668-FC6B-46EE-9AB0-C4B5E17919E0}" dt="2023-11-08T20:55:09.647" v="61" actId="1036"/>
          <ac:picMkLst>
            <pc:docMk/>
            <pc:sldMk cId="83570396" sldId="263"/>
            <ac:picMk id="9" creationId="{9D6C37E3-9318-45F2-9A7A-7A4E3704D352}"/>
          </ac:picMkLst>
        </pc:picChg>
        <pc:picChg chg="mod">
          <ac:chgData name="Ben Craker" userId="b342a158-d8e7-4629-9712-908c26442ea7" providerId="ADAL" clId="{4A572668-FC6B-46EE-9AB0-C4B5E17919E0}" dt="2023-11-08T20:55:09.647" v="61" actId="1036"/>
          <ac:picMkLst>
            <pc:docMk/>
            <pc:sldMk cId="83570396" sldId="263"/>
            <ac:picMk id="10" creationId="{CA102572-4C80-4532-A229-29832414E082}"/>
          </ac:picMkLst>
        </pc:picChg>
        <pc:picChg chg="mod">
          <ac:chgData name="Ben Craker" userId="b342a158-d8e7-4629-9712-908c26442ea7" providerId="ADAL" clId="{4A572668-FC6B-46EE-9AB0-C4B5E17919E0}" dt="2023-11-08T20:55:09.647" v="61" actId="1036"/>
          <ac:picMkLst>
            <pc:docMk/>
            <pc:sldMk cId="83570396" sldId="263"/>
            <ac:picMk id="11" creationId="{01852B33-2B90-4E92-864F-99D42A64D932}"/>
          </ac:picMkLst>
        </pc:picChg>
        <pc:picChg chg="mod">
          <ac:chgData name="Ben Craker" userId="b342a158-d8e7-4629-9712-908c26442ea7" providerId="ADAL" clId="{4A572668-FC6B-46EE-9AB0-C4B5E17919E0}" dt="2023-11-08T20:55:09.647" v="61" actId="1036"/>
          <ac:picMkLst>
            <pc:docMk/>
            <pc:sldMk cId="83570396" sldId="263"/>
            <ac:picMk id="14" creationId="{80EFA936-83B1-4626-B1E7-BA1CA235047A}"/>
          </ac:picMkLst>
        </pc:picChg>
        <pc:picChg chg="mod">
          <ac:chgData name="Ben Craker" userId="b342a158-d8e7-4629-9712-908c26442ea7" providerId="ADAL" clId="{4A572668-FC6B-46EE-9AB0-C4B5E17919E0}" dt="2023-11-08T20:55:09.647" v="61" actId="1036"/>
          <ac:picMkLst>
            <pc:docMk/>
            <pc:sldMk cId="83570396" sldId="263"/>
            <ac:picMk id="32" creationId="{2C60A445-260C-486C-B998-034C805F040F}"/>
          </ac:picMkLst>
        </pc:picChg>
        <pc:picChg chg="del">
          <ac:chgData name="Ben Craker" userId="b342a158-d8e7-4629-9712-908c26442ea7" providerId="ADAL" clId="{4A572668-FC6B-46EE-9AB0-C4B5E17919E0}" dt="2023-11-08T20:54:43" v="48" actId="478"/>
          <ac:picMkLst>
            <pc:docMk/>
            <pc:sldMk cId="83570396" sldId="263"/>
            <ac:picMk id="1028" creationId="{9FEFE439-E442-45D4-871B-FAF158A5AFAD}"/>
          </ac:picMkLst>
        </pc:picChg>
        <pc:cxnChg chg="mod">
          <ac:chgData name="Ben Craker" userId="b342a158-d8e7-4629-9712-908c26442ea7" providerId="ADAL" clId="{4A572668-FC6B-46EE-9AB0-C4B5E17919E0}" dt="2023-11-08T20:55:09.647" v="61" actId="1036"/>
          <ac:cxnSpMkLst>
            <pc:docMk/>
            <pc:sldMk cId="83570396" sldId="263"/>
            <ac:cxnSpMk id="13" creationId="{18901F33-C898-413E-B675-62C438F004DD}"/>
          </ac:cxnSpMkLst>
        </pc:cxnChg>
        <pc:cxnChg chg="mod">
          <ac:chgData name="Ben Craker" userId="b342a158-d8e7-4629-9712-908c26442ea7" providerId="ADAL" clId="{4A572668-FC6B-46EE-9AB0-C4B5E17919E0}" dt="2023-11-08T20:55:09.647" v="61" actId="1036"/>
          <ac:cxnSpMkLst>
            <pc:docMk/>
            <pc:sldMk cId="83570396" sldId="263"/>
            <ac:cxnSpMk id="15" creationId="{B28D5E69-7A54-43D1-9226-9082A1D869B7}"/>
          </ac:cxnSpMkLst>
        </pc:cxnChg>
        <pc:cxnChg chg="mod">
          <ac:chgData name="Ben Craker" userId="b342a158-d8e7-4629-9712-908c26442ea7" providerId="ADAL" clId="{4A572668-FC6B-46EE-9AB0-C4B5E17919E0}" dt="2023-11-08T20:55:09.647" v="61" actId="1036"/>
          <ac:cxnSpMkLst>
            <pc:docMk/>
            <pc:sldMk cId="83570396" sldId="263"/>
            <ac:cxnSpMk id="18" creationId="{6FA57ED9-C272-40AA-9605-1859F68D6ABF}"/>
          </ac:cxnSpMkLst>
        </pc:cxnChg>
        <pc:cxnChg chg="mod">
          <ac:chgData name="Ben Craker" userId="b342a158-d8e7-4629-9712-908c26442ea7" providerId="ADAL" clId="{4A572668-FC6B-46EE-9AB0-C4B5E17919E0}" dt="2023-11-08T20:55:09.647" v="61" actId="1036"/>
          <ac:cxnSpMkLst>
            <pc:docMk/>
            <pc:sldMk cId="83570396" sldId="263"/>
            <ac:cxnSpMk id="19" creationId="{9CCCF161-BC38-4A7A-A457-0A5A491737CD}"/>
          </ac:cxnSpMkLst>
        </pc:cxnChg>
        <pc:cxnChg chg="mod">
          <ac:chgData name="Ben Craker" userId="b342a158-d8e7-4629-9712-908c26442ea7" providerId="ADAL" clId="{4A572668-FC6B-46EE-9AB0-C4B5E17919E0}" dt="2023-11-08T20:55:09.647" v="61" actId="1036"/>
          <ac:cxnSpMkLst>
            <pc:docMk/>
            <pc:sldMk cId="83570396" sldId="263"/>
            <ac:cxnSpMk id="22" creationId="{CA8B912F-9152-43AB-8C06-7AA4CB14E391}"/>
          </ac:cxnSpMkLst>
        </pc:cxnChg>
        <pc:cxnChg chg="mod">
          <ac:chgData name="Ben Craker" userId="b342a158-d8e7-4629-9712-908c26442ea7" providerId="ADAL" clId="{4A572668-FC6B-46EE-9AB0-C4B5E17919E0}" dt="2023-11-08T20:55:09.647" v="61" actId="1036"/>
          <ac:cxnSpMkLst>
            <pc:docMk/>
            <pc:sldMk cId="83570396" sldId="263"/>
            <ac:cxnSpMk id="23" creationId="{CAB1BCDE-4B10-41CE-BBA8-B818334E4D2D}"/>
          </ac:cxnSpMkLst>
        </pc:cxnChg>
      </pc:sldChg>
      <pc:sldChg chg="del">
        <pc:chgData name="Ben Craker" userId="b342a158-d8e7-4629-9712-908c26442ea7" providerId="ADAL" clId="{4A572668-FC6B-46EE-9AB0-C4B5E17919E0}" dt="2023-11-08T20:36:08.499" v="0" actId="47"/>
        <pc:sldMkLst>
          <pc:docMk/>
          <pc:sldMk cId="0" sldId="264"/>
        </pc:sldMkLst>
      </pc:sldChg>
      <pc:sldChg chg="del">
        <pc:chgData name="Ben Craker" userId="b342a158-d8e7-4629-9712-908c26442ea7" providerId="ADAL" clId="{4A572668-FC6B-46EE-9AB0-C4B5E17919E0}" dt="2023-11-08T20:36:08.499" v="0" actId="47"/>
        <pc:sldMkLst>
          <pc:docMk/>
          <pc:sldMk cId="0" sldId="265"/>
        </pc:sldMkLst>
      </pc:sldChg>
      <pc:sldChg chg="del">
        <pc:chgData name="Ben Craker" userId="b342a158-d8e7-4629-9712-908c26442ea7" providerId="ADAL" clId="{4A572668-FC6B-46EE-9AB0-C4B5E17919E0}" dt="2023-11-08T20:36:08.499" v="0" actId="47"/>
        <pc:sldMkLst>
          <pc:docMk/>
          <pc:sldMk cId="0" sldId="266"/>
        </pc:sldMkLst>
      </pc:sldChg>
      <pc:sldChg chg="del">
        <pc:chgData name="Ben Craker" userId="b342a158-d8e7-4629-9712-908c26442ea7" providerId="ADAL" clId="{4A572668-FC6B-46EE-9AB0-C4B5E17919E0}" dt="2023-11-08T20:36:08.499" v="0" actId="47"/>
        <pc:sldMkLst>
          <pc:docMk/>
          <pc:sldMk cId="3126562306" sldId="268"/>
        </pc:sldMkLst>
      </pc:sldChg>
      <pc:sldChg chg="del">
        <pc:chgData name="Ben Craker" userId="b342a158-d8e7-4629-9712-908c26442ea7" providerId="ADAL" clId="{4A572668-FC6B-46EE-9AB0-C4B5E17919E0}" dt="2023-11-08T20:36:08.499" v="0" actId="47"/>
        <pc:sldMkLst>
          <pc:docMk/>
          <pc:sldMk cId="189900680" sldId="269"/>
        </pc:sldMkLst>
      </pc:sldChg>
      <pc:sldChg chg="del">
        <pc:chgData name="Ben Craker" userId="b342a158-d8e7-4629-9712-908c26442ea7" providerId="ADAL" clId="{4A572668-FC6B-46EE-9AB0-C4B5E17919E0}" dt="2023-11-08T20:36:08.499" v="0" actId="47"/>
        <pc:sldMkLst>
          <pc:docMk/>
          <pc:sldMk cId="593431436" sldId="270"/>
        </pc:sldMkLst>
      </pc:sldChg>
      <pc:sldChg chg="del">
        <pc:chgData name="Ben Craker" userId="b342a158-d8e7-4629-9712-908c26442ea7" providerId="ADAL" clId="{4A572668-FC6B-46EE-9AB0-C4B5E17919E0}" dt="2023-11-08T20:36:08.499" v="0" actId="47"/>
        <pc:sldMkLst>
          <pc:docMk/>
          <pc:sldMk cId="3509309882" sldId="271"/>
        </pc:sldMkLst>
      </pc:sldChg>
      <pc:sldChg chg="del">
        <pc:chgData name="Ben Craker" userId="b342a158-d8e7-4629-9712-908c26442ea7" providerId="ADAL" clId="{4A572668-FC6B-46EE-9AB0-C4B5E17919E0}" dt="2023-11-08T20:36:08.499" v="0" actId="47"/>
        <pc:sldMkLst>
          <pc:docMk/>
          <pc:sldMk cId="1239444042" sldId="272"/>
        </pc:sldMkLst>
      </pc:sldChg>
      <pc:sldChg chg="del">
        <pc:chgData name="Ben Craker" userId="b342a158-d8e7-4629-9712-908c26442ea7" providerId="ADAL" clId="{4A572668-FC6B-46EE-9AB0-C4B5E17919E0}" dt="2023-11-08T20:36:08.499" v="0" actId="47"/>
        <pc:sldMkLst>
          <pc:docMk/>
          <pc:sldMk cId="3698819477" sldId="273"/>
        </pc:sldMkLst>
      </pc:sldChg>
      <pc:sldChg chg="del">
        <pc:chgData name="Ben Craker" userId="b342a158-d8e7-4629-9712-908c26442ea7" providerId="ADAL" clId="{4A572668-FC6B-46EE-9AB0-C4B5E17919E0}" dt="2023-11-08T20:36:08.499" v="0" actId="47"/>
        <pc:sldMkLst>
          <pc:docMk/>
          <pc:sldMk cId="1468591530" sldId="274"/>
        </pc:sldMkLst>
      </pc:sldChg>
      <pc:sldChg chg="del">
        <pc:chgData name="Ben Craker" userId="b342a158-d8e7-4629-9712-908c26442ea7" providerId="ADAL" clId="{4A572668-FC6B-46EE-9AB0-C4B5E17919E0}" dt="2023-11-08T20:36:08.499" v="0" actId="47"/>
        <pc:sldMkLst>
          <pc:docMk/>
          <pc:sldMk cId="3753620856" sldId="275"/>
        </pc:sldMkLst>
      </pc:sldChg>
      <pc:sldChg chg="del">
        <pc:chgData name="Ben Craker" userId="b342a158-d8e7-4629-9712-908c26442ea7" providerId="ADAL" clId="{4A572668-FC6B-46EE-9AB0-C4B5E17919E0}" dt="2023-11-08T20:36:08.499" v="0" actId="47"/>
        <pc:sldMkLst>
          <pc:docMk/>
          <pc:sldMk cId="516439076" sldId="276"/>
        </pc:sldMkLst>
      </pc:sldChg>
      <pc:sldChg chg="add">
        <pc:chgData name="Ben Craker" userId="b342a158-d8e7-4629-9712-908c26442ea7" providerId="ADAL" clId="{4A572668-FC6B-46EE-9AB0-C4B5E17919E0}" dt="2023-11-08T20:36:23.978" v="1"/>
        <pc:sldMkLst>
          <pc:docMk/>
          <pc:sldMk cId="327348469" sldId="286"/>
        </pc:sldMkLst>
      </pc:sldChg>
      <pc:sldChg chg="add">
        <pc:chgData name="Ben Craker" userId="b342a158-d8e7-4629-9712-908c26442ea7" providerId="ADAL" clId="{4A572668-FC6B-46EE-9AB0-C4B5E17919E0}" dt="2023-11-08T20:36:23.978" v="1"/>
        <pc:sldMkLst>
          <pc:docMk/>
          <pc:sldMk cId="1824491645" sldId="293"/>
        </pc:sldMkLst>
      </pc:sldChg>
      <pc:sldChg chg="add">
        <pc:chgData name="Ben Craker" userId="b342a158-d8e7-4629-9712-908c26442ea7" providerId="ADAL" clId="{4A572668-FC6B-46EE-9AB0-C4B5E17919E0}" dt="2023-11-08T20:36:23.978" v="1"/>
        <pc:sldMkLst>
          <pc:docMk/>
          <pc:sldMk cId="2541186457" sldId="305"/>
        </pc:sldMkLst>
      </pc:sldChg>
      <pc:sldChg chg="add">
        <pc:chgData name="Ben Craker" userId="b342a158-d8e7-4629-9712-908c26442ea7" providerId="ADAL" clId="{4A572668-FC6B-46EE-9AB0-C4B5E17919E0}" dt="2023-11-08T20:36:23.978" v="1"/>
        <pc:sldMkLst>
          <pc:docMk/>
          <pc:sldMk cId="584077034" sldId="312"/>
        </pc:sldMkLst>
      </pc:sldChg>
      <pc:sldChg chg="add">
        <pc:chgData name="Ben Craker" userId="b342a158-d8e7-4629-9712-908c26442ea7" providerId="ADAL" clId="{4A572668-FC6B-46EE-9AB0-C4B5E17919E0}" dt="2023-11-08T20:36:23.978" v="1"/>
        <pc:sldMkLst>
          <pc:docMk/>
          <pc:sldMk cId="283793530" sldId="343"/>
        </pc:sldMkLst>
      </pc:sldChg>
      <pc:sldChg chg="add">
        <pc:chgData name="Ben Craker" userId="b342a158-d8e7-4629-9712-908c26442ea7" providerId="ADAL" clId="{4A572668-FC6B-46EE-9AB0-C4B5E17919E0}" dt="2023-11-08T20:36:23.978" v="1"/>
        <pc:sldMkLst>
          <pc:docMk/>
          <pc:sldMk cId="2763823006" sldId="391"/>
        </pc:sldMkLst>
      </pc:sldChg>
      <pc:sldChg chg="add">
        <pc:chgData name="Ben Craker" userId="b342a158-d8e7-4629-9712-908c26442ea7" providerId="ADAL" clId="{4A572668-FC6B-46EE-9AB0-C4B5E17919E0}" dt="2023-11-08T20:36:23.978" v="1"/>
        <pc:sldMkLst>
          <pc:docMk/>
          <pc:sldMk cId="1341043937" sldId="392"/>
        </pc:sldMkLst>
      </pc:sldChg>
      <pc:sldChg chg="add">
        <pc:chgData name="Ben Craker" userId="b342a158-d8e7-4629-9712-908c26442ea7" providerId="ADAL" clId="{4A572668-FC6B-46EE-9AB0-C4B5E17919E0}" dt="2023-11-08T20:36:23.978" v="1"/>
        <pc:sldMkLst>
          <pc:docMk/>
          <pc:sldMk cId="965512071" sldId="404"/>
        </pc:sldMkLst>
      </pc:sldChg>
      <pc:sldChg chg="add setBg">
        <pc:chgData name="Ben Craker" userId="b342a158-d8e7-4629-9712-908c26442ea7" providerId="ADAL" clId="{4A572668-FC6B-46EE-9AB0-C4B5E17919E0}" dt="2023-11-08T20:36:23.978" v="1"/>
        <pc:sldMkLst>
          <pc:docMk/>
          <pc:sldMk cId="2775586966" sldId="422"/>
        </pc:sldMkLst>
      </pc:sldChg>
      <pc:sldChg chg="add">
        <pc:chgData name="Ben Craker" userId="b342a158-d8e7-4629-9712-908c26442ea7" providerId="ADAL" clId="{4A572668-FC6B-46EE-9AB0-C4B5E17919E0}" dt="2023-11-08T20:36:23.978" v="1"/>
        <pc:sldMkLst>
          <pc:docMk/>
          <pc:sldMk cId="1674757966" sldId="425"/>
        </pc:sldMkLst>
      </pc:sldChg>
      <pc:sldChg chg="add">
        <pc:chgData name="Ben Craker" userId="b342a158-d8e7-4629-9712-908c26442ea7" providerId="ADAL" clId="{4A572668-FC6B-46EE-9AB0-C4B5E17919E0}" dt="2023-11-08T20:36:23.978" v="1"/>
        <pc:sldMkLst>
          <pc:docMk/>
          <pc:sldMk cId="1684116579" sldId="445"/>
        </pc:sldMkLst>
      </pc:sldChg>
      <pc:sldChg chg="modSp add mod">
        <pc:chgData name="Ben Craker" userId="b342a158-d8e7-4629-9712-908c26442ea7" providerId="ADAL" clId="{4A572668-FC6B-46EE-9AB0-C4B5E17919E0}" dt="2023-11-08T20:36:24.495" v="2" actId="27636"/>
        <pc:sldMkLst>
          <pc:docMk/>
          <pc:sldMk cId="1059885232" sldId="483"/>
        </pc:sldMkLst>
        <pc:spChg chg="mod">
          <ac:chgData name="Ben Craker" userId="b342a158-d8e7-4629-9712-908c26442ea7" providerId="ADAL" clId="{4A572668-FC6B-46EE-9AB0-C4B5E17919E0}" dt="2023-11-08T20:36:24.495" v="2" actId="27636"/>
          <ac:spMkLst>
            <pc:docMk/>
            <pc:sldMk cId="1059885232" sldId="483"/>
            <ac:spMk id="4" creationId="{8246ABFB-F7FB-4C4D-9481-E39C20BA484D}"/>
          </ac:spMkLst>
        </pc:spChg>
      </pc:sldChg>
      <pc:sldChg chg="add">
        <pc:chgData name="Ben Craker" userId="b342a158-d8e7-4629-9712-908c26442ea7" providerId="ADAL" clId="{4A572668-FC6B-46EE-9AB0-C4B5E17919E0}" dt="2023-11-08T20:36:23.978" v="1"/>
        <pc:sldMkLst>
          <pc:docMk/>
          <pc:sldMk cId="2386539053" sldId="888"/>
        </pc:sldMkLst>
      </pc:sldChg>
      <pc:sldChg chg="add">
        <pc:chgData name="Ben Craker" userId="b342a158-d8e7-4629-9712-908c26442ea7" providerId="ADAL" clId="{4A572668-FC6B-46EE-9AB0-C4B5E17919E0}" dt="2023-11-08T20:36:23.978" v="1"/>
        <pc:sldMkLst>
          <pc:docMk/>
          <pc:sldMk cId="1464064157" sldId="3390"/>
        </pc:sldMkLst>
      </pc:sldChg>
      <pc:sldChg chg="add">
        <pc:chgData name="Ben Craker" userId="b342a158-d8e7-4629-9712-908c26442ea7" providerId="ADAL" clId="{4A572668-FC6B-46EE-9AB0-C4B5E17919E0}" dt="2023-11-08T20:36:23.978" v="1"/>
        <pc:sldMkLst>
          <pc:docMk/>
          <pc:sldMk cId="1147909447" sldId="3396"/>
        </pc:sldMkLst>
      </pc:sldChg>
      <pc:sldChg chg="add">
        <pc:chgData name="Ben Craker" userId="b342a158-d8e7-4629-9712-908c26442ea7" providerId="ADAL" clId="{4A572668-FC6B-46EE-9AB0-C4B5E17919E0}" dt="2023-11-08T20:36:23.978" v="1"/>
        <pc:sldMkLst>
          <pc:docMk/>
          <pc:sldMk cId="802814011" sldId="3397"/>
        </pc:sldMkLst>
      </pc:sldChg>
      <pc:sldChg chg="add">
        <pc:chgData name="Ben Craker" userId="b342a158-d8e7-4629-9712-908c26442ea7" providerId="ADAL" clId="{4A572668-FC6B-46EE-9AB0-C4B5E17919E0}" dt="2023-11-08T20:36:23.978" v="1"/>
        <pc:sldMkLst>
          <pc:docMk/>
          <pc:sldMk cId="1771465457" sldId="3398"/>
        </pc:sldMkLst>
      </pc:sldChg>
      <pc:sldChg chg="add">
        <pc:chgData name="Ben Craker" userId="b342a158-d8e7-4629-9712-908c26442ea7" providerId="ADAL" clId="{4A572668-FC6B-46EE-9AB0-C4B5E17919E0}" dt="2023-11-08T20:36:23.978" v="1"/>
        <pc:sldMkLst>
          <pc:docMk/>
          <pc:sldMk cId="196719569" sldId="3400"/>
        </pc:sldMkLst>
      </pc:sldChg>
      <pc:sldChg chg="add">
        <pc:chgData name="Ben Craker" userId="b342a158-d8e7-4629-9712-908c26442ea7" providerId="ADAL" clId="{4A572668-FC6B-46EE-9AB0-C4B5E17919E0}" dt="2023-11-08T20:36:23.978" v="1"/>
        <pc:sldMkLst>
          <pc:docMk/>
          <pc:sldMk cId="4188869541" sldId="3401"/>
        </pc:sldMkLst>
      </pc:sldChg>
      <pc:sldChg chg="modSp new mod">
        <pc:chgData name="Ben Craker" userId="b342a158-d8e7-4629-9712-908c26442ea7" providerId="ADAL" clId="{4A572668-FC6B-46EE-9AB0-C4B5E17919E0}" dt="2023-11-08T20:42:09.814" v="43" actId="20577"/>
        <pc:sldMkLst>
          <pc:docMk/>
          <pc:sldMk cId="3997752171" sldId="3403"/>
        </pc:sldMkLst>
        <pc:spChg chg="mod">
          <ac:chgData name="Ben Craker" userId="b342a158-d8e7-4629-9712-908c26442ea7" providerId="ADAL" clId="{4A572668-FC6B-46EE-9AB0-C4B5E17919E0}" dt="2023-11-08T20:41:37.221" v="11" actId="20577"/>
          <ac:spMkLst>
            <pc:docMk/>
            <pc:sldMk cId="3997752171" sldId="3403"/>
            <ac:spMk id="2" creationId="{A820D81B-A891-0882-42AD-DE4DA3E4DA8A}"/>
          </ac:spMkLst>
        </pc:spChg>
        <pc:spChg chg="mod">
          <ac:chgData name="Ben Craker" userId="b342a158-d8e7-4629-9712-908c26442ea7" providerId="ADAL" clId="{4A572668-FC6B-46EE-9AB0-C4B5E17919E0}" dt="2023-11-08T20:42:09.814" v="43" actId="20577"/>
          <ac:spMkLst>
            <pc:docMk/>
            <pc:sldMk cId="3997752171" sldId="3403"/>
            <ac:spMk id="3" creationId="{BB4C4933-028B-5A3C-D722-3F0D00E47D05}"/>
          </ac:spMkLst>
        </pc:spChg>
      </pc:sldChg>
      <pc:sldChg chg="addSp delSp modSp new mod modClrScheme chgLayout">
        <pc:chgData name="Ben Craker" userId="b342a158-d8e7-4629-9712-908c26442ea7" providerId="ADAL" clId="{4A572668-FC6B-46EE-9AB0-C4B5E17919E0}" dt="2023-11-08T20:56:07.678" v="93" actId="20577"/>
        <pc:sldMkLst>
          <pc:docMk/>
          <pc:sldMk cId="879813083" sldId="3404"/>
        </pc:sldMkLst>
        <pc:spChg chg="del mod ord">
          <ac:chgData name="Ben Craker" userId="b342a158-d8e7-4629-9712-908c26442ea7" providerId="ADAL" clId="{4A572668-FC6B-46EE-9AB0-C4B5E17919E0}" dt="2023-11-08T20:56:02.103" v="63" actId="700"/>
          <ac:spMkLst>
            <pc:docMk/>
            <pc:sldMk cId="879813083" sldId="3404"/>
            <ac:spMk id="2" creationId="{CCBA8561-FF64-C7BD-5DA9-9DFC2CA25854}"/>
          </ac:spMkLst>
        </pc:spChg>
        <pc:spChg chg="mod ord">
          <ac:chgData name="Ben Craker" userId="b342a158-d8e7-4629-9712-908c26442ea7" providerId="ADAL" clId="{4A572668-FC6B-46EE-9AB0-C4B5E17919E0}" dt="2023-11-08T20:56:02.103" v="63" actId="700"/>
          <ac:spMkLst>
            <pc:docMk/>
            <pc:sldMk cId="879813083" sldId="3404"/>
            <ac:spMk id="3" creationId="{46763FCB-2882-AE2B-7555-41007746817A}"/>
          </ac:spMkLst>
        </pc:spChg>
        <pc:spChg chg="add mod ord">
          <ac:chgData name="Ben Craker" userId="b342a158-d8e7-4629-9712-908c26442ea7" providerId="ADAL" clId="{4A572668-FC6B-46EE-9AB0-C4B5E17919E0}" dt="2023-11-08T20:56:07.678" v="93" actId="20577"/>
          <ac:spMkLst>
            <pc:docMk/>
            <pc:sldMk cId="879813083" sldId="3404"/>
            <ac:spMk id="4" creationId="{C95F961E-0D45-B3EB-24FF-5362E52B001B}"/>
          </ac:spMkLst>
        </pc:spChg>
        <pc:spChg chg="add mod ord">
          <ac:chgData name="Ben Craker" userId="b342a158-d8e7-4629-9712-908c26442ea7" providerId="ADAL" clId="{4A572668-FC6B-46EE-9AB0-C4B5E17919E0}" dt="2023-11-08T20:56:02.103" v="63" actId="700"/>
          <ac:spMkLst>
            <pc:docMk/>
            <pc:sldMk cId="879813083" sldId="3404"/>
            <ac:spMk id="5" creationId="{0763917B-A2C3-2552-9387-11E67AD78586}"/>
          </ac:spMkLst>
        </pc:spChg>
      </pc:sldChg>
      <pc:sldChg chg="addSp delSp modSp new mod modClrScheme chgLayout">
        <pc:chgData name="Ben Craker" userId="b342a158-d8e7-4629-9712-908c26442ea7" providerId="ADAL" clId="{4A572668-FC6B-46EE-9AB0-C4B5E17919E0}" dt="2023-11-08T21:08:17.778" v="484" actId="20577"/>
        <pc:sldMkLst>
          <pc:docMk/>
          <pc:sldMk cId="3511013109" sldId="3405"/>
        </pc:sldMkLst>
        <pc:spChg chg="del mod ord">
          <ac:chgData name="Ben Craker" userId="b342a158-d8e7-4629-9712-908c26442ea7" providerId="ADAL" clId="{4A572668-FC6B-46EE-9AB0-C4B5E17919E0}" dt="2023-11-08T20:56:12.850" v="95" actId="700"/>
          <ac:spMkLst>
            <pc:docMk/>
            <pc:sldMk cId="3511013109" sldId="3405"/>
            <ac:spMk id="2" creationId="{A93F5332-89CA-99CD-AE37-5FE90D305A3C}"/>
          </ac:spMkLst>
        </pc:spChg>
        <pc:spChg chg="del mod ord">
          <ac:chgData name="Ben Craker" userId="b342a158-d8e7-4629-9712-908c26442ea7" providerId="ADAL" clId="{4A572668-FC6B-46EE-9AB0-C4B5E17919E0}" dt="2023-11-08T20:56:12.850" v="95" actId="700"/>
          <ac:spMkLst>
            <pc:docMk/>
            <pc:sldMk cId="3511013109" sldId="3405"/>
            <ac:spMk id="3" creationId="{99AFC7C4-BEC9-6F28-F75F-0A086A35F36E}"/>
          </ac:spMkLst>
        </pc:spChg>
        <pc:spChg chg="mod ord">
          <ac:chgData name="Ben Craker" userId="b342a158-d8e7-4629-9712-908c26442ea7" providerId="ADAL" clId="{4A572668-FC6B-46EE-9AB0-C4B5E17919E0}" dt="2023-11-08T20:59:35.515" v="189" actId="26606"/>
          <ac:spMkLst>
            <pc:docMk/>
            <pc:sldMk cId="3511013109" sldId="3405"/>
            <ac:spMk id="4" creationId="{0F0F70F2-9011-8BA6-32EE-FD351F0E151F}"/>
          </ac:spMkLst>
        </pc:spChg>
        <pc:spChg chg="add mod ord">
          <ac:chgData name="Ben Craker" userId="b342a158-d8e7-4629-9712-908c26442ea7" providerId="ADAL" clId="{4A572668-FC6B-46EE-9AB0-C4B5E17919E0}" dt="2023-11-08T21:03:23.471" v="252" actId="1076"/>
          <ac:spMkLst>
            <pc:docMk/>
            <pc:sldMk cId="3511013109" sldId="3405"/>
            <ac:spMk id="5" creationId="{CAD73557-47C8-8568-246E-3420B53B28F5}"/>
          </ac:spMkLst>
        </pc:spChg>
        <pc:spChg chg="add mod ord">
          <ac:chgData name="Ben Craker" userId="b342a158-d8e7-4629-9712-908c26442ea7" providerId="ADAL" clId="{4A572668-FC6B-46EE-9AB0-C4B5E17919E0}" dt="2023-11-08T21:06:57.763" v="440" actId="33524"/>
          <ac:spMkLst>
            <pc:docMk/>
            <pc:sldMk cId="3511013109" sldId="3405"/>
            <ac:spMk id="6" creationId="{9F988B85-AD84-36F0-B4C4-8204EE70B5FF}"/>
          </ac:spMkLst>
        </pc:spChg>
        <pc:spChg chg="add del mod ord">
          <ac:chgData name="Ben Craker" userId="b342a158-d8e7-4629-9712-908c26442ea7" providerId="ADAL" clId="{4A572668-FC6B-46EE-9AB0-C4B5E17919E0}" dt="2023-11-08T20:59:32.318" v="187"/>
          <ac:spMkLst>
            <pc:docMk/>
            <pc:sldMk cId="3511013109" sldId="3405"/>
            <ac:spMk id="7" creationId="{B7DDCC92-B00A-AAF7-47D3-C74ABFCE7122}"/>
          </ac:spMkLst>
        </pc:spChg>
        <pc:spChg chg="add mod">
          <ac:chgData name="Ben Craker" userId="b342a158-d8e7-4629-9712-908c26442ea7" providerId="ADAL" clId="{4A572668-FC6B-46EE-9AB0-C4B5E17919E0}" dt="2023-11-08T21:08:17.778" v="484" actId="20577"/>
          <ac:spMkLst>
            <pc:docMk/>
            <pc:sldMk cId="3511013109" sldId="3405"/>
            <ac:spMk id="11" creationId="{4910CAF9-D04F-B2CB-CEA3-EF2EBD3B0DDD}"/>
          </ac:spMkLst>
        </pc:spChg>
        <pc:spChg chg="add del mod">
          <ac:chgData name="Ben Craker" userId="b342a158-d8e7-4629-9712-908c26442ea7" providerId="ADAL" clId="{4A572668-FC6B-46EE-9AB0-C4B5E17919E0}" dt="2023-11-08T20:59:35.515" v="189" actId="26606"/>
          <ac:spMkLst>
            <pc:docMk/>
            <pc:sldMk cId="3511013109" sldId="3405"/>
            <ac:spMk id="13" creationId="{E241C58D-C951-87FC-5FC3-6FB4F5AB8E10}"/>
          </ac:spMkLst>
        </pc:spChg>
        <pc:spChg chg="add del mod">
          <ac:chgData name="Ben Craker" userId="b342a158-d8e7-4629-9712-908c26442ea7" providerId="ADAL" clId="{4A572668-FC6B-46EE-9AB0-C4B5E17919E0}" dt="2023-11-08T20:59:35.515" v="189" actId="26606"/>
          <ac:spMkLst>
            <pc:docMk/>
            <pc:sldMk cId="3511013109" sldId="3405"/>
            <ac:spMk id="15" creationId="{99D27475-E4F4-DE0F-4C02-D2F9F6F3CB9B}"/>
          </ac:spMkLst>
        </pc:spChg>
        <pc:picChg chg="add del mod">
          <ac:chgData name="Ben Craker" userId="b342a158-d8e7-4629-9712-908c26442ea7" providerId="ADAL" clId="{4A572668-FC6B-46EE-9AB0-C4B5E17919E0}" dt="2023-11-08T21:01:04.865" v="194" actId="478"/>
          <ac:picMkLst>
            <pc:docMk/>
            <pc:sldMk cId="3511013109" sldId="3405"/>
            <ac:picMk id="8" creationId="{F2CE5847-0D54-1ACE-0DDC-41AF8A680482}"/>
          </ac:picMkLst>
        </pc:picChg>
        <pc:picChg chg="add del mod">
          <ac:chgData name="Ben Craker" userId="b342a158-d8e7-4629-9712-908c26442ea7" providerId="ADAL" clId="{4A572668-FC6B-46EE-9AB0-C4B5E17919E0}" dt="2023-11-08T21:01:02.856" v="193" actId="478"/>
          <ac:picMkLst>
            <pc:docMk/>
            <pc:sldMk cId="3511013109" sldId="3405"/>
            <ac:picMk id="9" creationId="{1330455A-5E93-13BE-B000-349DEB3EDC40}"/>
          </ac:picMkLst>
        </pc:picChg>
        <pc:picChg chg="add del mod">
          <ac:chgData name="Ben Craker" userId="b342a158-d8e7-4629-9712-908c26442ea7" providerId="ADAL" clId="{4A572668-FC6B-46EE-9AB0-C4B5E17919E0}" dt="2023-11-08T21:03:19.513" v="250" actId="478"/>
          <ac:picMkLst>
            <pc:docMk/>
            <pc:sldMk cId="3511013109" sldId="3405"/>
            <ac:picMk id="12" creationId="{50652B40-55BD-EC48-9C81-1D99A477B854}"/>
          </ac:picMkLst>
        </pc:picChg>
      </pc:sldChg>
      <pc:sldMasterChg chg="del delSldLayout">
        <pc:chgData name="Ben Craker" userId="b342a158-d8e7-4629-9712-908c26442ea7" providerId="ADAL" clId="{4A572668-FC6B-46EE-9AB0-C4B5E17919E0}" dt="2023-11-08T20:36:08.499" v="0" actId="47"/>
        <pc:sldMasterMkLst>
          <pc:docMk/>
          <pc:sldMasterMk cId="0" sldId="2147483648"/>
        </pc:sldMasterMkLst>
        <pc:sldLayoutChg chg="del">
          <pc:chgData name="Ben Craker" userId="b342a158-d8e7-4629-9712-908c26442ea7" providerId="ADAL" clId="{4A572668-FC6B-46EE-9AB0-C4B5E17919E0}" dt="2023-11-08T20:36:08.499" v="0" actId="47"/>
          <pc:sldLayoutMkLst>
            <pc:docMk/>
            <pc:sldMasterMk cId="0" sldId="2147483648"/>
            <pc:sldLayoutMk cId="4198091953" sldId="2147483822"/>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2610503085" sldId="2147483823"/>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760519671" sldId="2147483824"/>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2788367289" sldId="2147483825"/>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675542257" sldId="2147483826"/>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405892616" sldId="2147483827"/>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2226148647" sldId="2147483828"/>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1532170812" sldId="2147483829"/>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3830589981" sldId="2147483839"/>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1522525695" sldId="2147483840"/>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1104694757" sldId="2147483841"/>
          </pc:sldLayoutMkLst>
        </pc:sldLayoutChg>
        <pc:sldLayoutChg chg="del">
          <pc:chgData name="Ben Craker" userId="b342a158-d8e7-4629-9712-908c26442ea7" providerId="ADAL" clId="{4A572668-FC6B-46EE-9AB0-C4B5E17919E0}" dt="2023-11-08T20:36:08.499" v="0" actId="47"/>
          <pc:sldLayoutMkLst>
            <pc:docMk/>
            <pc:sldMasterMk cId="0" sldId="2147483648"/>
            <pc:sldLayoutMk cId="5044728" sldId="2147483842"/>
          </pc:sldLayoutMkLst>
        </pc:sldLayoutChg>
      </pc:sldMasterChg>
    </pc:docChg>
  </pc:docChgLst>
  <pc:docChgLst>
    <pc:chgData name="Guest User" userId="S::urn:spo:anon#076ea9ac729973b021f7a5cfcce24cf833cddd8e88fcd8f6c36d6929f2c6ff28::" providerId="AD" clId="Web-{77FEB8F4-E26E-AF76-A260-07C9D0CA83A1}"/>
    <pc:docChg chg="modSld">
      <pc:chgData name="Guest User" userId="S::urn:spo:anon#076ea9ac729973b021f7a5cfcce24cf833cddd8e88fcd8f6c36d6929f2c6ff28::" providerId="AD" clId="Web-{77FEB8F4-E26E-AF76-A260-07C9D0CA83A1}" dt="2023-11-08T20:37:53.589" v="243" actId="20577"/>
      <pc:docMkLst>
        <pc:docMk/>
      </pc:docMkLst>
      <pc:sldChg chg="modSp">
        <pc:chgData name="Guest User" userId="S::urn:spo:anon#076ea9ac729973b021f7a5cfcce24cf833cddd8e88fcd8f6c36d6929f2c6ff28::" providerId="AD" clId="Web-{77FEB8F4-E26E-AF76-A260-07C9D0CA83A1}" dt="2023-11-08T20:37:53.589" v="243" actId="20577"/>
        <pc:sldMkLst>
          <pc:docMk/>
          <pc:sldMk cId="0" sldId="257"/>
        </pc:sldMkLst>
        <pc:spChg chg="mod">
          <ac:chgData name="Guest User" userId="S::urn:spo:anon#076ea9ac729973b021f7a5cfcce24cf833cddd8e88fcd8f6c36d6929f2c6ff28::" providerId="AD" clId="Web-{77FEB8F4-E26E-AF76-A260-07C9D0CA83A1}" dt="2023-11-08T20:37:32.698" v="220" actId="1076"/>
          <ac:spMkLst>
            <pc:docMk/>
            <pc:sldMk cId="0" sldId="257"/>
            <ac:spMk id="12289" creationId="{8D41D9C1-95C5-969A-FCFD-0F7CA6623D70}"/>
          </ac:spMkLst>
        </pc:spChg>
        <pc:spChg chg="mod">
          <ac:chgData name="Guest User" userId="S::urn:spo:anon#076ea9ac729973b021f7a5cfcce24cf833cddd8e88fcd8f6c36d6929f2c6ff28::" providerId="AD" clId="Web-{77FEB8F4-E26E-AF76-A260-07C9D0CA83A1}" dt="2023-11-08T20:37:53.589" v="243" actId="20577"/>
          <ac:spMkLst>
            <pc:docMk/>
            <pc:sldMk cId="0" sldId="257"/>
            <ac:spMk id="33794" creationId="{D0E2EC74-703C-1E64-1446-024F253C39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chillyer\projects\FarmAndRanchIrrigationSurvey\Methods%20Used%20in%20Deciding%20When%20to%20Irrigate%20-%20SIS%20vs%20nonSIS%20v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4400"/>
              <a:t>SIS vs Non-SIS Methods Used</a:t>
            </a:r>
            <a:br>
              <a:rPr lang="en-US" sz="3200"/>
            </a:br>
            <a:r>
              <a:rPr lang="en-US" sz="2000"/>
              <a:t>From the last eight US Farm And Ranch Irrigation Surveys</a:t>
            </a:r>
            <a:endParaRPr lang="en-US" sz="320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'SIS vs Non-SIS (National)'!$I$21</c:f>
              <c:strCache>
                <c:ptCount val="1"/>
                <c:pt idx="0">
                  <c:v>SIS (National)</c:v>
                </c:pt>
              </c:strCache>
            </c:strRef>
          </c:tx>
          <c:spPr>
            <a:solidFill>
              <a:schemeClr val="accent1"/>
            </a:solidFill>
            <a:ln>
              <a:noFill/>
            </a:ln>
            <a:effectLst/>
          </c:spPr>
          <c:invertIfNegative val="0"/>
          <c:cat>
            <c:strRef>
              <c:f>'SIS vs Non-SIS (CA)'!$J$20:$Q$20</c:f>
              <c:strCache>
                <c:ptCount val="8"/>
                <c:pt idx="0">
                  <c:v>1984</c:v>
                </c:pt>
                <c:pt idx="1">
                  <c:v>1988</c:v>
                </c:pt>
                <c:pt idx="2">
                  <c:v>1994</c:v>
                </c:pt>
                <c:pt idx="3">
                  <c:v>1998</c:v>
                </c:pt>
                <c:pt idx="4">
                  <c:v>2003</c:v>
                </c:pt>
                <c:pt idx="5">
                  <c:v>2008</c:v>
                </c:pt>
                <c:pt idx="6">
                  <c:v>2013</c:v>
                </c:pt>
                <c:pt idx="7">
                  <c:v>2018</c:v>
                </c:pt>
              </c:strCache>
            </c:strRef>
          </c:cat>
          <c:val>
            <c:numRef>
              <c:f>'SIS vs Non-SIS (National)'!$J$21:$Q$21</c:f>
              <c:numCache>
                <c:formatCode>General</c:formatCode>
                <c:ptCount val="8"/>
                <c:pt idx="0">
                  <c:v>32340</c:v>
                </c:pt>
                <c:pt idx="1">
                  <c:v>36353</c:v>
                </c:pt>
                <c:pt idx="2">
                  <c:v>42067</c:v>
                </c:pt>
                <c:pt idx="3">
                  <c:v>38185</c:v>
                </c:pt>
                <c:pt idx="4">
                  <c:v>47150</c:v>
                </c:pt>
                <c:pt idx="5">
                  <c:v>59773</c:v>
                </c:pt>
                <c:pt idx="6">
                  <c:v>64037</c:v>
                </c:pt>
                <c:pt idx="7">
                  <c:v>70230</c:v>
                </c:pt>
              </c:numCache>
            </c:numRef>
          </c:val>
          <c:extLst>
            <c:ext xmlns:c16="http://schemas.microsoft.com/office/drawing/2014/chart" uri="{C3380CC4-5D6E-409C-BE32-E72D297353CC}">
              <c16:uniqueId val="{00000000-D3B2-4804-AC21-2288CAC50655}"/>
            </c:ext>
          </c:extLst>
        </c:ser>
        <c:ser>
          <c:idx val="1"/>
          <c:order val="1"/>
          <c:tx>
            <c:strRef>
              <c:f>'SIS vs Non-SIS (National)'!$I$22</c:f>
              <c:strCache>
                <c:ptCount val="1"/>
                <c:pt idx="0">
                  <c:v>Non-SIS (National)</c:v>
                </c:pt>
              </c:strCache>
            </c:strRef>
          </c:tx>
          <c:spPr>
            <a:solidFill>
              <a:schemeClr val="accent2"/>
            </a:solidFill>
            <a:ln>
              <a:noFill/>
            </a:ln>
            <a:effectLst/>
          </c:spPr>
          <c:invertIfNegative val="0"/>
          <c:cat>
            <c:strRef>
              <c:f>'SIS vs Non-SIS (CA)'!$J$20:$Q$20</c:f>
              <c:strCache>
                <c:ptCount val="8"/>
                <c:pt idx="0">
                  <c:v>1984</c:v>
                </c:pt>
                <c:pt idx="1">
                  <c:v>1988</c:v>
                </c:pt>
                <c:pt idx="2">
                  <c:v>1994</c:v>
                </c:pt>
                <c:pt idx="3">
                  <c:v>1998</c:v>
                </c:pt>
                <c:pt idx="4">
                  <c:v>2003</c:v>
                </c:pt>
                <c:pt idx="5">
                  <c:v>2008</c:v>
                </c:pt>
                <c:pt idx="6">
                  <c:v>2013</c:v>
                </c:pt>
                <c:pt idx="7">
                  <c:v>2018</c:v>
                </c:pt>
              </c:strCache>
            </c:strRef>
          </c:cat>
          <c:val>
            <c:numRef>
              <c:f>'SIS vs Non-SIS (National)'!$J$22:$Q$22</c:f>
              <c:numCache>
                <c:formatCode>General</c:formatCode>
                <c:ptCount val="8"/>
                <c:pt idx="0">
                  <c:v>217086</c:v>
                </c:pt>
                <c:pt idx="1">
                  <c:v>312187</c:v>
                </c:pt>
                <c:pt idx="2">
                  <c:v>291693</c:v>
                </c:pt>
                <c:pt idx="3">
                  <c:v>332243</c:v>
                </c:pt>
                <c:pt idx="4">
                  <c:v>339706</c:v>
                </c:pt>
                <c:pt idx="5">
                  <c:v>339237</c:v>
                </c:pt>
                <c:pt idx="6">
                  <c:v>369917</c:v>
                </c:pt>
                <c:pt idx="7">
                  <c:v>371420</c:v>
                </c:pt>
              </c:numCache>
            </c:numRef>
          </c:val>
          <c:extLst>
            <c:ext xmlns:c16="http://schemas.microsoft.com/office/drawing/2014/chart" uri="{C3380CC4-5D6E-409C-BE32-E72D297353CC}">
              <c16:uniqueId val="{00000001-D3B2-4804-AC21-2288CAC50655}"/>
            </c:ext>
          </c:extLst>
        </c:ser>
        <c:dLbls>
          <c:showLegendKey val="0"/>
          <c:showVal val="0"/>
          <c:showCatName val="0"/>
          <c:showSerName val="0"/>
          <c:showPercent val="0"/>
          <c:showBubbleSize val="0"/>
        </c:dLbls>
        <c:gapWidth val="180"/>
        <c:overlap val="-30"/>
        <c:axId val="508233032"/>
        <c:axId val="508233424"/>
      </c:barChart>
      <c:catAx>
        <c:axId val="50823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8233424"/>
        <c:crosses val="autoZero"/>
        <c:auto val="1"/>
        <c:lblAlgn val="ctr"/>
        <c:lblOffset val="100"/>
        <c:noMultiLvlLbl val="0"/>
      </c:catAx>
      <c:valAx>
        <c:axId val="508233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823303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11/8/2023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6BC34-5F0A-4E56-B6D9-A20F959FB8D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1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Review our concept of an integrated system</a:t>
            </a:r>
          </a:p>
          <a:p>
            <a:r>
              <a:rPr lang="en-US"/>
              <a:t>With an integrated decision support solution in place, all the tools and technologies “talk” to each other and offer</a:t>
            </a:r>
            <a:r>
              <a:rPr lang="en-US" baseline="0"/>
              <a:t> growers the opportunity to rely on the data, not the consultants or people in the fields, to choose the right prescription for their fields.  This allows growers to reduce their energy consumption or extend it further, improve yield and improve profitability. The problem is a lack of interoperability: the many pieces of this system have been unable to talk to each other.</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8B26B-FC3E-4938-A81E-83E07C4D14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09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t>
            </a:r>
          </a:p>
        </p:txBody>
      </p:sp>
      <p:sp>
        <p:nvSpPr>
          <p:cNvPr id="4" name="Slide Number Placeholder 3"/>
          <p:cNvSpPr>
            <a:spLocks noGrp="1"/>
          </p:cNvSpPr>
          <p:nvPr>
            <p:ph type="sldNum" sz="quarter" idx="10"/>
          </p:nvPr>
        </p:nvSpPr>
        <p:spPr/>
        <p:txBody>
          <a:bodyPr/>
          <a:lstStyle/>
          <a:p>
            <a:fld id="{4C18B26B-FC3E-4938-A81E-83E07C4D1450}"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50286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purpose of the PAIL project is to provide an industry-wide format that will enable the exchange and use of data from irrigation management systems. The data are currently stored in a variety of proprietary formats; the PAIL project seeks to develop a common language that can enable integration of these disparate sources of water management information.</a:t>
            </a:r>
          </a:p>
          <a:p>
            <a:endParaRPr lang="en-US"/>
          </a:p>
        </p:txBody>
      </p:sp>
      <p:sp>
        <p:nvSpPr>
          <p:cNvPr id="4" name="Slide Number Placeholder 3"/>
          <p:cNvSpPr>
            <a:spLocks noGrp="1"/>
          </p:cNvSpPr>
          <p:nvPr>
            <p:ph type="sldNum" sz="quarter" idx="10"/>
          </p:nvPr>
        </p:nvSpPr>
        <p:spPr/>
        <p:txBody>
          <a:bodyPr/>
          <a:lstStyle/>
          <a:p>
            <a:fld id="{F0170BD5-1158-4D00-8B97-23F367C07F52}" type="slidenum">
              <a:rPr lang="en-US" smtClean="0"/>
              <a:t>7</a:t>
            </a:fld>
            <a:endParaRPr lang="en-US"/>
          </a:p>
        </p:txBody>
      </p:sp>
    </p:spTree>
    <p:extLst>
      <p:ext uri="{BB962C8B-B14F-4D97-AF65-F5344CB8AC3E}">
        <p14:creationId xmlns:p14="http://schemas.microsoft.com/office/powerpoint/2010/main" val="171204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E63FB-82D8-46FD-AC6C-59F2622AA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269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a:p>
        </p:txBody>
      </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81B-A891-0882-42AD-DE4DA3E4DA8A}"/>
              </a:ext>
            </a:extLst>
          </p:cNvPr>
          <p:cNvSpPr>
            <a:spLocks noGrp="1"/>
          </p:cNvSpPr>
          <p:nvPr>
            <p:ph type="ctrTitle"/>
          </p:nvPr>
        </p:nvSpPr>
        <p:spPr/>
        <p:txBody>
          <a:bodyPr/>
          <a:lstStyle/>
          <a:p>
            <a:r>
              <a:rPr lang="en-US"/>
              <a:t>PAIL</a:t>
            </a:r>
          </a:p>
        </p:txBody>
      </p:sp>
      <p:sp>
        <p:nvSpPr>
          <p:cNvPr id="3" name="Subtitle 2">
            <a:extLst>
              <a:ext uri="{FF2B5EF4-FFF2-40B4-BE49-F238E27FC236}">
                <a16:creationId xmlns:a16="http://schemas.microsoft.com/office/drawing/2014/main" id="{BB4C4933-028B-5A3C-D722-3F0D00E47D05}"/>
              </a:ext>
            </a:extLst>
          </p:cNvPr>
          <p:cNvSpPr>
            <a:spLocks noGrp="1"/>
          </p:cNvSpPr>
          <p:nvPr>
            <p:ph type="subTitle" idx="1"/>
          </p:nvPr>
        </p:nvSpPr>
        <p:spPr/>
        <p:txBody>
          <a:bodyPr/>
          <a:lstStyle/>
          <a:p>
            <a:r>
              <a:rPr lang="en-US"/>
              <a:t>ISO 7673</a:t>
            </a:r>
          </a:p>
          <a:p>
            <a:r>
              <a:rPr lang="en-US"/>
              <a:t>ASABE/ANSI S632</a:t>
            </a:r>
          </a:p>
        </p:txBody>
      </p:sp>
    </p:spTree>
    <p:extLst>
      <p:ext uri="{BB962C8B-B14F-4D97-AF65-F5344CB8AC3E}">
        <p14:creationId xmlns:p14="http://schemas.microsoft.com/office/powerpoint/2010/main" val="399775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Field Operations Interoperability</a:t>
            </a:r>
          </a:p>
        </p:txBody>
      </p:sp>
      <p:sp>
        <p:nvSpPr>
          <p:cNvPr id="3" name="Content Placeholder 2"/>
          <p:cNvSpPr>
            <a:spLocks noGrp="1"/>
          </p:cNvSpPr>
          <p:nvPr>
            <p:ph idx="1"/>
          </p:nvPr>
        </p:nvSpPr>
        <p:spPr/>
        <p:txBody>
          <a:bodyPr>
            <a:normAutofit fontScale="85000" lnSpcReduction="10000"/>
          </a:bodyPr>
          <a:lstStyle/>
          <a:p>
            <a:r>
              <a:rPr lang="en-US"/>
              <a:t>Modern growers need to keep increasingly detailed and timely records of </a:t>
            </a:r>
            <a:r>
              <a:rPr lang="en-US" b="1">
                <a:solidFill>
                  <a:srgbClr val="002060"/>
                </a:solidFill>
              </a:rPr>
              <a:t>field operations </a:t>
            </a:r>
            <a:r>
              <a:rPr lang="en-US"/>
              <a:t>(planting, irrigation, spraying, fertilization, harvest, etc.)</a:t>
            </a:r>
          </a:p>
          <a:p>
            <a:r>
              <a:rPr lang="en-US"/>
              <a:t>Motivations:</a:t>
            </a:r>
          </a:p>
          <a:p>
            <a:pPr lvl="1"/>
            <a:r>
              <a:rPr lang="en-US"/>
              <a:t>Keeping their business profitable</a:t>
            </a:r>
          </a:p>
          <a:p>
            <a:pPr lvl="1"/>
            <a:r>
              <a:rPr lang="en-US"/>
              <a:t>Regulatory pressure, and </a:t>
            </a:r>
          </a:p>
          <a:p>
            <a:pPr lvl="1"/>
            <a:r>
              <a:rPr lang="en-US"/>
              <a:t>Supply-chain interest in traceability and sustainability.</a:t>
            </a:r>
          </a:p>
          <a:p>
            <a:r>
              <a:rPr lang="en-US"/>
              <a:t>Growers and their partners use multiple "</a:t>
            </a:r>
            <a:r>
              <a:rPr lang="en-US" b="1"/>
              <a:t>documents</a:t>
            </a:r>
            <a:r>
              <a:rPr lang="en-US"/>
              <a:t>" to exchange field operations information as part of their business processes.</a:t>
            </a:r>
          </a:p>
          <a:p>
            <a:r>
              <a:rPr lang="en-US" b="1">
                <a:solidFill>
                  <a:srgbClr val="002060"/>
                </a:solidFill>
              </a:rPr>
              <a:t>Lack of common formats and shared meanings</a:t>
            </a:r>
            <a:r>
              <a:rPr lang="en-US"/>
              <a:t> are huge problems</a:t>
            </a:r>
          </a:p>
          <a:p>
            <a:pPr lvl="1"/>
            <a:r>
              <a:rPr lang="en-US"/>
              <a:t>The effort necessary to make the simplest of comparisons or exchanges with partners makes the documentation burden not scalable or sustainable by the grower. </a:t>
            </a:r>
          </a:p>
        </p:txBody>
      </p:sp>
    </p:spTree>
    <p:extLst>
      <p:ext uri="{BB962C8B-B14F-4D97-AF65-F5344CB8AC3E}">
        <p14:creationId xmlns:p14="http://schemas.microsoft.com/office/powerpoint/2010/main" val="96551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7A1B460-202C-DC61-A2F5-775992164777}"/>
              </a:ext>
            </a:extLst>
          </p:cNvPr>
          <p:cNvPicPr>
            <a:picLocks noGrp="1" noChangeAspect="1"/>
          </p:cNvPicPr>
          <p:nvPr>
            <p:ph idx="1"/>
          </p:nvPr>
        </p:nvPicPr>
        <p:blipFill>
          <a:blip r:embed="rId2"/>
          <a:stretch>
            <a:fillRect/>
          </a:stretch>
        </p:blipFill>
        <p:spPr>
          <a:xfrm>
            <a:off x="2169460" y="1476580"/>
            <a:ext cx="7844978" cy="4969163"/>
          </a:xfrm>
          <a:prstGeom prst="rect">
            <a:avLst/>
          </a:prstGeom>
          <a:solidFill>
            <a:schemeClr val="bg1"/>
          </a:solidFill>
        </p:spPr>
      </p:pic>
      <p:sp>
        <p:nvSpPr>
          <p:cNvPr id="10" name="Title 9"/>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Core Documents and their Relationships</a:t>
            </a:r>
          </a:p>
        </p:txBody>
      </p:sp>
    </p:spTree>
    <p:extLst>
      <p:ext uri="{BB962C8B-B14F-4D97-AF65-F5344CB8AC3E}">
        <p14:creationId xmlns:p14="http://schemas.microsoft.com/office/powerpoint/2010/main" val="32734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Part 2: Observations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a:xfrm>
            <a:off x="460131" y="1465140"/>
            <a:ext cx="10515601" cy="4351338"/>
          </a:xfrm>
        </p:spPr>
        <p:txBody>
          <a:bodyPr>
            <a:noAutofit/>
          </a:bodyPr>
          <a:lstStyle/>
          <a:p>
            <a:r>
              <a:rPr lang="en-US" sz="2400"/>
              <a:t>Observations (e.g., scouting, soil water content, instrument data) have richer semantics than the DDI-mediated system of 11783-10.</a:t>
            </a:r>
          </a:p>
          <a:p>
            <a:r>
              <a:rPr lang="en-US" sz="2400"/>
              <a:t>ISO 19156 provides an abstract model that can represent the different aspects and rich semantics of an observation.</a:t>
            </a:r>
          </a:p>
          <a:p>
            <a:r>
              <a:rPr lang="en-US" sz="2400"/>
              <a:t>Part 2 is a realization of ISO 19156</a:t>
            </a:r>
            <a:br>
              <a:rPr lang="en-US" sz="2400"/>
            </a:br>
            <a:r>
              <a:rPr lang="en-US" sz="2400"/>
              <a:t>in agriculture, meant to comply</a:t>
            </a:r>
            <a:br>
              <a:rPr lang="en-US" sz="2400"/>
            </a:br>
            <a:r>
              <a:rPr lang="en-US" sz="2400"/>
              <a:t>with the abstract test suite</a:t>
            </a:r>
            <a:br>
              <a:rPr lang="en-US" sz="2400"/>
            </a:br>
            <a:r>
              <a:rPr lang="en-US" sz="2400"/>
              <a:t>presented in 19156.</a:t>
            </a:r>
          </a:p>
          <a:p>
            <a:r>
              <a:rPr lang="en-US" sz="2400"/>
              <a:t>It seeks to represent data as</a:t>
            </a:r>
            <a:br>
              <a:rPr lang="en-US" sz="2400"/>
            </a:br>
            <a:r>
              <a:rPr lang="en-US" sz="2400"/>
              <a:t>key-value pairs, with a</a:t>
            </a:r>
            <a:br>
              <a:rPr lang="en-US" sz="2400"/>
            </a:br>
            <a:r>
              <a:rPr lang="en-US" sz="2400"/>
              <a:t>machine-readable set of definitions</a:t>
            </a:r>
            <a:br>
              <a:rPr lang="en-US" sz="2400"/>
            </a:br>
            <a:r>
              <a:rPr lang="en-US" sz="2400"/>
              <a:t>behind the scenes.</a:t>
            </a:r>
          </a:p>
          <a:p>
            <a:r>
              <a:rPr lang="en-US" sz="2400"/>
              <a:t>Right-sized, application-specific  level of detail.</a:t>
            </a:r>
          </a:p>
          <a:p>
            <a:endParaRPr lang="en-US" sz="2400"/>
          </a:p>
        </p:txBody>
      </p:sp>
      <p:pic>
        <p:nvPicPr>
          <p:cNvPr id="4" name="Picture 3">
            <a:extLst>
              <a:ext uri="{FF2B5EF4-FFF2-40B4-BE49-F238E27FC236}">
                <a16:creationId xmlns:a16="http://schemas.microsoft.com/office/drawing/2014/main" id="{01B9C1EA-C8CA-4433-8BD1-BA6DE8106B55}"/>
              </a:ext>
            </a:extLst>
          </p:cNvPr>
          <p:cNvPicPr>
            <a:picLocks noChangeAspect="1"/>
          </p:cNvPicPr>
          <p:nvPr/>
        </p:nvPicPr>
        <p:blipFill>
          <a:blip r:embed="rId2"/>
          <a:stretch>
            <a:fillRect/>
          </a:stretch>
        </p:blipFill>
        <p:spPr>
          <a:xfrm>
            <a:off x="6682305" y="2746248"/>
            <a:ext cx="5353877" cy="3401568"/>
          </a:xfrm>
          <a:prstGeom prst="rect">
            <a:avLst/>
          </a:prstGeom>
        </p:spPr>
      </p:pic>
    </p:spTree>
    <p:extLst>
      <p:ext uri="{BB962C8B-B14F-4D97-AF65-F5344CB8AC3E}">
        <p14:creationId xmlns:p14="http://schemas.microsoft.com/office/powerpoint/2010/main" val="13410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Observations and Measurements</a:t>
            </a:r>
          </a:p>
        </p:txBody>
      </p:sp>
      <p:sp>
        <p:nvSpPr>
          <p:cNvPr id="26629" name="Content Placeholder 4"/>
          <p:cNvSpPr>
            <a:spLocks noGrp="1"/>
          </p:cNvSpPr>
          <p:nvPr>
            <p:ph idx="1"/>
          </p:nvPr>
        </p:nvSpPr>
        <p:spPr/>
        <p:txBody>
          <a:bodyPr>
            <a:normAutofit/>
          </a:bodyPr>
          <a:lstStyle/>
          <a:p>
            <a:r>
              <a:rPr lang="en-US"/>
              <a:t>Observations &amp; Measurements (“OM”) provide critical raw material for principled decision-making in field operations.</a:t>
            </a:r>
          </a:p>
          <a:p>
            <a:r>
              <a:rPr lang="en-US"/>
              <a:t>There are multiple attributes of an observation or measurement that need to be kept track of in order to allow the value to mean the same to sender and receiver.</a:t>
            </a:r>
          </a:p>
          <a:p>
            <a:endParaRPr lang="en-US"/>
          </a:p>
          <a:p>
            <a:endParaRPr lang="en-US"/>
          </a:p>
        </p:txBody>
      </p:sp>
      <p:sp>
        <p:nvSpPr>
          <p:cNvPr id="4" name="Slide Number Placeholder 3"/>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13</a:t>
            </a:fld>
            <a:endParaRPr lang="en-US">
              <a:latin typeface="Calibri"/>
            </a:endParaRPr>
          </a:p>
        </p:txBody>
      </p:sp>
    </p:spTree>
    <p:extLst>
      <p:ext uri="{BB962C8B-B14F-4D97-AF65-F5344CB8AC3E}">
        <p14:creationId xmlns:p14="http://schemas.microsoft.com/office/powerpoint/2010/main" val="177146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Observations are everywhere in ag</a:t>
            </a:r>
          </a:p>
        </p:txBody>
      </p:sp>
      <p:sp>
        <p:nvSpPr>
          <p:cNvPr id="3" name="Content Placeholder 2"/>
          <p:cNvSpPr>
            <a:spLocks noGrp="1"/>
          </p:cNvSpPr>
          <p:nvPr>
            <p:ph idx="1"/>
          </p:nvPr>
        </p:nvSpPr>
        <p:spPr>
          <a:xfrm>
            <a:off x="1016000" y="1600200"/>
            <a:ext cx="9194800" cy="4830763"/>
          </a:xfrm>
        </p:spPr>
        <p:txBody>
          <a:bodyPr>
            <a:normAutofit fontScale="85000" lnSpcReduction="20000"/>
          </a:bodyPr>
          <a:lstStyle/>
          <a:p>
            <a:r>
              <a:rPr lang="en-US"/>
              <a:t>Irrigation</a:t>
            </a:r>
          </a:p>
          <a:p>
            <a:pPr lvl="1"/>
            <a:r>
              <a:rPr lang="en-US"/>
              <a:t>Soil water measurements</a:t>
            </a:r>
          </a:p>
          <a:p>
            <a:pPr lvl="1"/>
            <a:r>
              <a:rPr lang="en-US"/>
              <a:t>Weather and climate data</a:t>
            </a:r>
          </a:p>
          <a:p>
            <a:r>
              <a:rPr lang="en-US"/>
              <a:t>Crop Nutrition</a:t>
            </a:r>
          </a:p>
          <a:p>
            <a:pPr lvl="1"/>
            <a:r>
              <a:rPr lang="en-US"/>
              <a:t>Manure lab tests</a:t>
            </a:r>
          </a:p>
          <a:p>
            <a:pPr lvl="1"/>
            <a:r>
              <a:rPr lang="en-US"/>
              <a:t>Soil test data</a:t>
            </a:r>
          </a:p>
          <a:p>
            <a:r>
              <a:rPr lang="en-US"/>
              <a:t>Post-Harvest</a:t>
            </a:r>
          </a:p>
          <a:p>
            <a:pPr lvl="1"/>
            <a:r>
              <a:rPr lang="en-US"/>
              <a:t>Grain quality certificates</a:t>
            </a:r>
          </a:p>
          <a:p>
            <a:pPr lvl="1"/>
            <a:r>
              <a:rPr lang="en-US"/>
              <a:t>Weight certificates (and scale tickets)</a:t>
            </a:r>
          </a:p>
          <a:p>
            <a:r>
              <a:rPr lang="en-US"/>
              <a:t>Logistics</a:t>
            </a:r>
          </a:p>
          <a:p>
            <a:pPr lvl="1"/>
            <a:r>
              <a:rPr lang="en-US"/>
              <a:t>Asset management (grain dryers, grain bins, scales)</a:t>
            </a:r>
          </a:p>
          <a:p>
            <a:r>
              <a:rPr lang="en-US"/>
              <a:t>Crop Protection</a:t>
            </a:r>
          </a:p>
          <a:p>
            <a:pPr lvl="1"/>
            <a:r>
              <a:rPr lang="en-US"/>
              <a:t>Diseases, insects, phenology, etc.</a:t>
            </a:r>
          </a:p>
          <a:p>
            <a:r>
              <a:rPr lang="en-US"/>
              <a:t>Crop simulation and other data-intensive applications.</a:t>
            </a:r>
          </a:p>
        </p:txBody>
      </p:sp>
      <p:sp>
        <p:nvSpPr>
          <p:cNvPr id="4" name="Slide Number Placeholder 3"/>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ADE3A8B2-84D3-49A8-8E03-921EE22FAEA7}" type="slidenum">
              <a:rPr lang="en-US" kern="0" smtClean="0"/>
              <a:pPr defTabSz="914377">
                <a:defRPr/>
              </a:pPr>
              <a:t>14</a:t>
            </a:fld>
            <a:endParaRPr lang="en-US" sz="1400" kern="0">
              <a:latin typeface="Calibri"/>
            </a:endParaRPr>
          </a:p>
        </p:txBody>
      </p:sp>
    </p:spTree>
    <p:extLst>
      <p:ext uri="{BB962C8B-B14F-4D97-AF65-F5344CB8AC3E}">
        <p14:creationId xmlns:p14="http://schemas.microsoft.com/office/powerpoint/2010/main" val="16747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C57DC-0733-4EDF-9ADB-2BCCBB70821A}"/>
              </a:ext>
            </a:extLst>
          </p:cNvPr>
          <p:cNvSpPr>
            <a:spLocks noGrp="1"/>
          </p:cNvSpPr>
          <p:nvPr>
            <p:ph type="title"/>
          </p:nvPr>
        </p:nvSpPr>
        <p:spPr/>
        <p:txBody>
          <a:bodyPr>
            <a:normAutofit fontScale="90000"/>
          </a:bodyPr>
          <a:lstStyle/>
          <a:p>
            <a:r>
              <a:rPr lang="en-US" sz="4533"/>
              <a:t>Observation Codes vs Code Components</a:t>
            </a:r>
          </a:p>
        </p:txBody>
      </p:sp>
      <p:sp>
        <p:nvSpPr>
          <p:cNvPr id="4" name="Content Placeholder 3">
            <a:extLst>
              <a:ext uri="{FF2B5EF4-FFF2-40B4-BE49-F238E27FC236}">
                <a16:creationId xmlns:a16="http://schemas.microsoft.com/office/drawing/2014/main" id="{8246ABFB-F7FB-4C4D-9481-E39C20BA484D}"/>
              </a:ext>
            </a:extLst>
          </p:cNvPr>
          <p:cNvSpPr>
            <a:spLocks noGrp="1"/>
          </p:cNvSpPr>
          <p:nvPr>
            <p:ph idx="1"/>
          </p:nvPr>
        </p:nvSpPr>
        <p:spPr/>
        <p:txBody>
          <a:bodyPr>
            <a:normAutofit/>
          </a:bodyPr>
          <a:lstStyle/>
          <a:p>
            <a:r>
              <a:rPr lang="en-US"/>
              <a:t>In their simplest form, observations can be interpreted as key-value pairs, where the key is an “observation code” that represents the meaning of the observation (e.g., feature of interest, observed property, method of observation, etc.)</a:t>
            </a:r>
          </a:p>
          <a:p>
            <a:pPr lvl="1"/>
            <a:r>
              <a:rPr lang="en-US"/>
              <a:t>Example: liquid precipitation in a rain gauge, with tipping-bucket events signaling (0.1 mm).</a:t>
            </a:r>
          </a:p>
          <a:p>
            <a:r>
              <a:rPr lang="en-US"/>
              <a:t>In practice, it is not always optimal to embed all the meaning into the code, it instead being preferable to encode other things separately </a:t>
            </a:r>
          </a:p>
          <a:p>
            <a:pPr lvl="1"/>
            <a:r>
              <a:rPr lang="en-US"/>
              <a:t>Example: a depth below ground parameter for volumetric soil water content observations.</a:t>
            </a:r>
          </a:p>
        </p:txBody>
      </p:sp>
      <p:sp>
        <p:nvSpPr>
          <p:cNvPr id="2" name="Slide Number Placeholder 1">
            <a:extLst>
              <a:ext uri="{FF2B5EF4-FFF2-40B4-BE49-F238E27FC236}">
                <a16:creationId xmlns:a16="http://schemas.microsoft.com/office/drawing/2014/main" id="{99666920-B821-4F88-8578-B1ABD2CB0705}"/>
              </a:ext>
            </a:extLst>
          </p:cNvPr>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fontAlgn="auto" hangingPunct="1">
              <a:spcBef>
                <a:spcPts val="0"/>
              </a:spcBef>
              <a:spcAft>
                <a:spcPts val="0"/>
              </a:spcAft>
              <a:defRPr/>
            </a:pPr>
            <a:fld id="{ADE3A8B2-84D3-49A8-8E03-921EE22FAEA7}" type="slidenum">
              <a:rPr lang="en-US" kern="0" smtClean="0"/>
              <a:pPr defTabSz="1219170" eaLnBrk="1" fontAlgn="auto" hangingPunct="1">
                <a:spcBef>
                  <a:spcPts val="0"/>
                </a:spcBef>
                <a:spcAft>
                  <a:spcPts val="0"/>
                </a:spcAft>
                <a:defRPr/>
              </a:pPr>
              <a:t>15</a:t>
            </a:fld>
            <a:endParaRPr lang="en-US" sz="1867" b="1" kern="0">
              <a:solidFill>
                <a:srgbClr val="FFFFFF"/>
              </a:solidFill>
            </a:endParaRPr>
          </a:p>
        </p:txBody>
      </p:sp>
    </p:spTree>
    <p:extLst>
      <p:ext uri="{BB962C8B-B14F-4D97-AF65-F5344CB8AC3E}">
        <p14:creationId xmlns:p14="http://schemas.microsoft.com/office/powerpoint/2010/main" val="105988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Code structure</a:t>
            </a:r>
          </a:p>
        </p:txBody>
      </p:sp>
      <p:sp>
        <p:nvSpPr>
          <p:cNvPr id="4" name="Content Placeholder 3"/>
          <p:cNvSpPr>
            <a:spLocks noGrp="1"/>
          </p:cNvSpPr>
          <p:nvPr>
            <p:ph idx="1"/>
          </p:nvPr>
        </p:nvSpPr>
        <p:spPr/>
        <p:txBody>
          <a:bodyPr>
            <a:normAutofit/>
          </a:bodyPr>
          <a:lstStyle/>
          <a:p>
            <a:r>
              <a:rPr lang="en-US"/>
              <a:t>Sequence of code components</a:t>
            </a:r>
          </a:p>
          <a:p>
            <a:pPr lvl="1"/>
            <a:r>
              <a:rPr lang="en-US"/>
              <a:t>We can sequence code components and enforce place value.</a:t>
            </a:r>
          </a:p>
          <a:p>
            <a:r>
              <a:rPr lang="en-US"/>
              <a:t>Each component has some attributes:</a:t>
            </a:r>
          </a:p>
          <a:p>
            <a:pPr lvl="1"/>
            <a:r>
              <a:rPr lang="en-US" err="1"/>
              <a:t>ComponentType</a:t>
            </a:r>
            <a:r>
              <a:rPr lang="en-US"/>
              <a:t> i.e., type (aggregation, property, feature, etc.)</a:t>
            </a:r>
          </a:p>
          <a:p>
            <a:pPr lvl="1"/>
            <a:r>
              <a:rPr lang="en-US"/>
              <a:t>Selector: Value of a controlled vocabulary associated with this </a:t>
            </a:r>
            <a:r>
              <a:rPr lang="en-US" err="1"/>
              <a:t>ComponentType</a:t>
            </a:r>
            <a:r>
              <a:rPr lang="en-US"/>
              <a:t> (e.g., “Average”, “Median”, “Air”, “Soil”).</a:t>
            </a:r>
          </a:p>
          <a:p>
            <a:pPr lvl="1"/>
            <a:r>
              <a:rPr lang="en-US"/>
              <a:t>Value: Numeric (or other) value of a parameter (e.g., “15”)</a:t>
            </a:r>
          </a:p>
          <a:p>
            <a:pPr lvl="1"/>
            <a:r>
              <a:rPr lang="en-US"/>
              <a:t>Value type: Is this a number? A date? A string?</a:t>
            </a:r>
          </a:p>
          <a:p>
            <a:pPr lvl="1"/>
            <a:r>
              <a:rPr lang="en-US" err="1"/>
              <a:t>UoM</a:t>
            </a:r>
            <a:r>
              <a:rPr lang="en-US"/>
              <a:t>: Unit of measure for a parameter</a:t>
            </a:r>
          </a:p>
          <a:p>
            <a:pPr lvl="1"/>
            <a:endParaRPr lang="en-US"/>
          </a:p>
        </p:txBody>
      </p:sp>
      <p:sp>
        <p:nvSpPr>
          <p:cNvPr id="3" name="Slide Number Placeholder 2"/>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ADE3A8B2-84D3-49A8-8E03-921EE22FAEA7}" type="slidenum">
              <a:rPr lang="en-US" kern="0" smtClean="0"/>
              <a:pPr defTabSz="914377">
                <a:defRPr/>
              </a:pPr>
              <a:t>16</a:t>
            </a:fld>
            <a:endParaRPr lang="en-US" sz="1400" kern="0">
              <a:latin typeface="Calibri"/>
            </a:endParaRPr>
          </a:p>
        </p:txBody>
      </p:sp>
    </p:spTree>
    <p:extLst>
      <p:ext uri="{BB962C8B-B14F-4D97-AF65-F5344CB8AC3E}">
        <p14:creationId xmlns:p14="http://schemas.microsoft.com/office/powerpoint/2010/main" val="1684116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6A23-E806-408F-8B5B-B1692A2AE11F}"/>
              </a:ext>
            </a:extLst>
          </p:cNvPr>
          <p:cNvSpPr>
            <a:spLocks noGrp="1"/>
          </p:cNvSpPr>
          <p:nvPr>
            <p:ph type="title"/>
          </p:nvPr>
        </p:nvSpPr>
        <p:spPr/>
        <p:txBody>
          <a:bodyPr/>
          <a:lstStyle/>
          <a:p>
            <a:r>
              <a:rPr lang="en-US"/>
              <a:t>Central ideas</a:t>
            </a:r>
          </a:p>
        </p:txBody>
      </p:sp>
      <p:sp>
        <p:nvSpPr>
          <p:cNvPr id="3" name="Content Placeholder 2">
            <a:extLst>
              <a:ext uri="{FF2B5EF4-FFF2-40B4-BE49-F238E27FC236}">
                <a16:creationId xmlns:a16="http://schemas.microsoft.com/office/drawing/2014/main" id="{38CE8430-AEFB-4BA9-BD17-06D09CBADD31}"/>
              </a:ext>
            </a:extLst>
          </p:cNvPr>
          <p:cNvSpPr>
            <a:spLocks noGrp="1"/>
          </p:cNvSpPr>
          <p:nvPr>
            <p:ph idx="1"/>
          </p:nvPr>
        </p:nvSpPr>
        <p:spPr>
          <a:xfrm>
            <a:off x="508000" y="1600201"/>
            <a:ext cx="11277600" cy="4525963"/>
          </a:xfrm>
        </p:spPr>
        <p:txBody>
          <a:bodyPr/>
          <a:lstStyle/>
          <a:p>
            <a:r>
              <a:rPr lang="en-US"/>
              <a:t>Boil things down to a key-value pair </a:t>
            </a:r>
          </a:p>
          <a:p>
            <a:pPr lvl="1"/>
            <a:r>
              <a:rPr lang="en-US"/>
              <a:t>(e.g., [key]: [value]), or (“http://omcodes.org/def/AT2315m : 72.4”)</a:t>
            </a:r>
          </a:p>
          <a:p>
            <a:pPr lvl="1"/>
            <a:r>
              <a:rPr lang="en-US"/>
              <a:t>where the key communicates the meaning of the observation.</a:t>
            </a:r>
          </a:p>
          <a:p>
            <a:pPr lvl="1"/>
            <a:r>
              <a:rPr lang="en-US"/>
              <a:t>This is equivalent to defining a data type.</a:t>
            </a:r>
          </a:p>
          <a:p>
            <a:r>
              <a:rPr lang="en-US"/>
              <a:t>Develop semantic infrastructure (e.g., an API or data-type registry) that can dispense machine-readable descriptions of the data types, searchable by their codes.</a:t>
            </a:r>
          </a:p>
          <a:p>
            <a:pPr lvl="1"/>
            <a:r>
              <a:rPr lang="en-US"/>
              <a:t>Like ISO 11783-11’s data dictionary, but with 2023 aspirations</a:t>
            </a:r>
          </a:p>
        </p:txBody>
      </p:sp>
      <p:sp>
        <p:nvSpPr>
          <p:cNvPr id="4" name="Slide Number Placeholder 3">
            <a:extLst>
              <a:ext uri="{FF2B5EF4-FFF2-40B4-BE49-F238E27FC236}">
                <a16:creationId xmlns:a16="http://schemas.microsoft.com/office/drawing/2014/main" id="{E6D1F1F1-7CD1-4C6A-8901-2BCDE73D2630}"/>
              </a:ext>
            </a:extLst>
          </p:cNvPr>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1" fontAlgn="auto" hangingPunct="1">
              <a:spcBef>
                <a:spcPts val="0"/>
              </a:spcBef>
              <a:spcAft>
                <a:spcPts val="0"/>
              </a:spcAft>
              <a:defRPr/>
            </a:pPr>
            <a:fld id="{ADE3A8B2-84D3-49A8-8E03-921EE22FAEA7}" type="slidenum">
              <a:rPr lang="en-US" kern="0" smtClean="0"/>
              <a:pPr defTabSz="1219170" eaLnBrk="1" fontAlgn="auto" hangingPunct="1">
                <a:spcBef>
                  <a:spcPts val="0"/>
                </a:spcBef>
                <a:spcAft>
                  <a:spcPts val="0"/>
                </a:spcAft>
                <a:defRPr/>
              </a:pPr>
              <a:t>17</a:t>
            </a:fld>
            <a:endParaRPr lang="en-US" sz="1867" b="1" kern="0">
              <a:solidFill>
                <a:srgbClr val="FFFFFF"/>
              </a:solidFill>
            </a:endParaRPr>
          </a:p>
        </p:txBody>
      </p:sp>
    </p:spTree>
    <p:extLst>
      <p:ext uri="{BB962C8B-B14F-4D97-AF65-F5344CB8AC3E}">
        <p14:creationId xmlns:p14="http://schemas.microsoft.com/office/powerpoint/2010/main" val="28379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351" y="1881083"/>
            <a:ext cx="137160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a:solidFill>
                  <a:prstClr val="white"/>
                </a:solidFill>
                <a:latin typeface="Calibri"/>
              </a:rPr>
              <a:t>Plan</a:t>
            </a:r>
          </a:p>
        </p:txBody>
      </p:sp>
      <p:sp>
        <p:nvSpPr>
          <p:cNvPr id="3" name="Rectangle 2"/>
          <p:cNvSpPr/>
          <p:nvPr/>
        </p:nvSpPr>
        <p:spPr>
          <a:xfrm>
            <a:off x="3009900" y="2738333"/>
            <a:ext cx="137160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a:solidFill>
                  <a:prstClr val="white"/>
                </a:solidFill>
                <a:latin typeface="Calibri"/>
              </a:rPr>
              <a:t>Observations</a:t>
            </a:r>
            <a:br>
              <a:rPr lang="en-US" sz="1051" b="1">
                <a:solidFill>
                  <a:prstClr val="white"/>
                </a:solidFill>
                <a:latin typeface="Calibri"/>
              </a:rPr>
            </a:br>
            <a:r>
              <a:rPr lang="en-US" sz="1051" b="1">
                <a:solidFill>
                  <a:prstClr val="white"/>
                </a:solidFill>
                <a:latin typeface="Calibri"/>
              </a:rPr>
              <a:t>and Measurements</a:t>
            </a:r>
          </a:p>
        </p:txBody>
      </p:sp>
      <p:sp>
        <p:nvSpPr>
          <p:cNvPr id="4" name="Rectangle 3"/>
          <p:cNvSpPr/>
          <p:nvPr/>
        </p:nvSpPr>
        <p:spPr>
          <a:xfrm>
            <a:off x="7776211" y="2738333"/>
            <a:ext cx="130302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a:solidFill>
                  <a:prstClr val="white"/>
                </a:solidFill>
                <a:latin typeface="Calibri"/>
              </a:rPr>
              <a:t>Recommendation</a:t>
            </a:r>
          </a:p>
        </p:txBody>
      </p:sp>
      <p:sp>
        <p:nvSpPr>
          <p:cNvPr id="5" name="Rectangle 4"/>
          <p:cNvSpPr/>
          <p:nvPr/>
        </p:nvSpPr>
        <p:spPr>
          <a:xfrm>
            <a:off x="7776211" y="5056991"/>
            <a:ext cx="130302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a:solidFill>
                  <a:prstClr val="white"/>
                </a:solidFill>
                <a:latin typeface="Calibri"/>
              </a:rPr>
              <a:t>Work Order</a:t>
            </a:r>
          </a:p>
        </p:txBody>
      </p:sp>
      <p:sp>
        <p:nvSpPr>
          <p:cNvPr id="6" name="Rectangle 5"/>
          <p:cNvSpPr/>
          <p:nvPr/>
        </p:nvSpPr>
        <p:spPr>
          <a:xfrm>
            <a:off x="3009900" y="5056991"/>
            <a:ext cx="1371600" cy="4572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051" b="1">
                <a:solidFill>
                  <a:prstClr val="white"/>
                </a:solidFill>
                <a:latin typeface="Calibri"/>
              </a:rPr>
              <a:t>Work Record</a:t>
            </a:r>
          </a:p>
        </p:txBody>
      </p:sp>
      <p:pic>
        <p:nvPicPr>
          <p:cNvPr id="7" name="Picture 34" descr="MICS.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53100" y="5024335"/>
            <a:ext cx="685800" cy="530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5661951" y="5538684"/>
            <a:ext cx="1035860" cy="254044"/>
          </a:xfrm>
          <a:prstGeom prst="rect">
            <a:avLst/>
          </a:prstGeom>
          <a:noFill/>
        </p:spPr>
        <p:txBody>
          <a:bodyPr wrap="none" rtlCol="0">
            <a:spAutoFit/>
          </a:bodyPr>
          <a:lstStyle/>
          <a:p>
            <a:pPr algn="ctr" defTabSz="914377">
              <a:defRPr/>
            </a:pPr>
            <a:r>
              <a:rPr lang="en-US" sz="1051" b="1">
                <a:solidFill>
                  <a:prstClr val="black"/>
                </a:solidFill>
                <a:latin typeface="Calibri"/>
              </a:rPr>
              <a:t>Field operation</a:t>
            </a:r>
          </a:p>
        </p:txBody>
      </p:sp>
      <p:cxnSp>
        <p:nvCxnSpPr>
          <p:cNvPr id="11" name="Elbow Connector 10"/>
          <p:cNvCxnSpPr>
            <a:stCxn id="2" idx="3"/>
            <a:endCxn id="5" idx="3"/>
          </p:cNvCxnSpPr>
          <p:nvPr/>
        </p:nvCxnSpPr>
        <p:spPr>
          <a:xfrm>
            <a:off x="6838951" y="2109684"/>
            <a:ext cx="2240280" cy="3175907"/>
          </a:xfrm>
          <a:prstGeom prst="bentConnector3">
            <a:avLst>
              <a:gd name="adj1" fmla="val 107653"/>
            </a:avLst>
          </a:prstGeom>
          <a:ln w="19050">
            <a:solidFill>
              <a:schemeClr val="accent5">
                <a:lumMod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 idx="1"/>
            <a:endCxn id="3" idx="0"/>
          </p:cNvCxnSpPr>
          <p:nvPr/>
        </p:nvCxnSpPr>
        <p:spPr>
          <a:xfrm rot="10800000" flipV="1">
            <a:off x="3695700" y="2109683"/>
            <a:ext cx="1771651" cy="628651"/>
          </a:xfrm>
          <a:prstGeom prst="bentConnector2">
            <a:avLst/>
          </a:prstGeom>
          <a:ln w="19050">
            <a:solidFill>
              <a:schemeClr val="accent5">
                <a:lumMod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 idx="3"/>
            <a:endCxn id="4" idx="1"/>
          </p:cNvCxnSpPr>
          <p:nvPr/>
        </p:nvCxnSpPr>
        <p:spPr>
          <a:xfrm>
            <a:off x="4381501" y="2966933"/>
            <a:ext cx="339471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a:endCxn id="5" idx="0"/>
          </p:cNvCxnSpPr>
          <p:nvPr/>
        </p:nvCxnSpPr>
        <p:spPr>
          <a:xfrm>
            <a:off x="8427720" y="3195534"/>
            <a:ext cx="0" cy="18614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1"/>
            <a:endCxn id="7" idx="3"/>
          </p:cNvCxnSpPr>
          <p:nvPr/>
        </p:nvCxnSpPr>
        <p:spPr>
          <a:xfrm flipH="1">
            <a:off x="6438901" y="5285591"/>
            <a:ext cx="1337311" cy="37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1"/>
            <a:endCxn id="6" idx="3"/>
          </p:cNvCxnSpPr>
          <p:nvPr/>
        </p:nvCxnSpPr>
        <p:spPr>
          <a:xfrm flipH="1" flipV="1">
            <a:off x="4381500" y="5285591"/>
            <a:ext cx="1371600" cy="37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0"/>
            <a:endCxn id="3" idx="2"/>
          </p:cNvCxnSpPr>
          <p:nvPr/>
        </p:nvCxnSpPr>
        <p:spPr>
          <a:xfrm flipV="1">
            <a:off x="3695700" y="3195534"/>
            <a:ext cx="0" cy="18614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381501" y="4509985"/>
            <a:ext cx="800100" cy="54700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4381500" y="3195533"/>
            <a:ext cx="1085851" cy="6858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610351" y="4338534"/>
            <a:ext cx="1165860" cy="71845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831863" y="3196946"/>
            <a:ext cx="944348" cy="570089"/>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 idx="0"/>
            <a:endCxn id="2" idx="2"/>
          </p:cNvCxnSpPr>
          <p:nvPr/>
        </p:nvCxnSpPr>
        <p:spPr>
          <a:xfrm flipV="1">
            <a:off x="6124295" y="2338283"/>
            <a:ext cx="28856" cy="12573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831863" y="2338283"/>
            <a:ext cx="944348"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Multidocument 7"/>
          <p:cNvSpPr/>
          <p:nvPr/>
        </p:nvSpPr>
        <p:spPr>
          <a:xfrm>
            <a:off x="5181601" y="3595583"/>
            <a:ext cx="1657351" cy="914400"/>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defRPr/>
            </a:pPr>
            <a:r>
              <a:rPr lang="en-US" sz="1051" b="1">
                <a:solidFill>
                  <a:prstClr val="white"/>
                </a:solidFill>
                <a:latin typeface="Calibri"/>
              </a:rPr>
              <a:t>Reference, Setup</a:t>
            </a:r>
            <a:br>
              <a:rPr lang="en-US" sz="1051" b="1">
                <a:solidFill>
                  <a:prstClr val="white"/>
                </a:solidFill>
                <a:latin typeface="Calibri"/>
              </a:rPr>
            </a:br>
            <a:r>
              <a:rPr lang="en-US" sz="1051" b="1">
                <a:solidFill>
                  <a:prstClr val="white"/>
                </a:solidFill>
                <a:latin typeface="Calibri"/>
              </a:rPr>
              <a:t>and Configuration</a:t>
            </a:r>
            <a:br>
              <a:rPr lang="en-US" sz="1051" b="1">
                <a:solidFill>
                  <a:prstClr val="white"/>
                </a:solidFill>
                <a:latin typeface="Calibri"/>
              </a:rPr>
            </a:br>
            <a:r>
              <a:rPr lang="en-US" sz="1051" b="1">
                <a:solidFill>
                  <a:prstClr val="white"/>
                </a:solidFill>
                <a:latin typeface="Calibri"/>
              </a:rPr>
              <a:t>Data</a:t>
            </a:r>
          </a:p>
        </p:txBody>
      </p:sp>
      <p:sp>
        <p:nvSpPr>
          <p:cNvPr id="72" name="TextBox 71"/>
          <p:cNvSpPr txBox="1"/>
          <p:nvPr/>
        </p:nvSpPr>
        <p:spPr>
          <a:xfrm>
            <a:off x="7867651" y="1978234"/>
            <a:ext cx="492445" cy="254044"/>
          </a:xfrm>
          <a:prstGeom prst="rect">
            <a:avLst/>
          </a:prstGeom>
          <a:solidFill>
            <a:srgbClr val="FFFFFF"/>
          </a:solidFill>
        </p:spPr>
        <p:txBody>
          <a:bodyPr wrap="none" lIns="34291" rIns="34291" rtlCol="0">
            <a:spAutoFit/>
          </a:bodyPr>
          <a:lstStyle/>
          <a:p>
            <a:pPr defTabSz="914377">
              <a:defRPr/>
            </a:pPr>
            <a:r>
              <a:rPr lang="en-US" sz="1051">
                <a:solidFill>
                  <a:prstClr val="black"/>
                </a:solidFill>
                <a:latin typeface="Calibri"/>
              </a:rPr>
              <a:t>Informs</a:t>
            </a:r>
          </a:p>
        </p:txBody>
      </p:sp>
      <p:sp>
        <p:nvSpPr>
          <p:cNvPr id="76" name="TextBox 75"/>
          <p:cNvSpPr txBox="1"/>
          <p:nvPr/>
        </p:nvSpPr>
        <p:spPr>
          <a:xfrm>
            <a:off x="4210050" y="1979056"/>
            <a:ext cx="620685" cy="254044"/>
          </a:xfrm>
          <a:prstGeom prst="rect">
            <a:avLst/>
          </a:prstGeom>
          <a:solidFill>
            <a:srgbClr val="FFFFFF"/>
          </a:solidFill>
        </p:spPr>
        <p:txBody>
          <a:bodyPr wrap="none" lIns="34291" rIns="34291" rtlCol="0">
            <a:spAutoFit/>
          </a:bodyPr>
          <a:lstStyle/>
          <a:p>
            <a:pPr defTabSz="914377">
              <a:defRPr/>
            </a:pPr>
            <a:r>
              <a:rPr lang="en-US" sz="1051">
                <a:solidFill>
                  <a:prstClr val="black"/>
                </a:solidFill>
                <a:latin typeface="Calibri"/>
              </a:rPr>
              <a:t>Motivates</a:t>
            </a:r>
          </a:p>
        </p:txBody>
      </p:sp>
      <p:sp>
        <p:nvSpPr>
          <p:cNvPr id="77" name="TextBox 76"/>
          <p:cNvSpPr txBox="1"/>
          <p:nvPr/>
        </p:nvSpPr>
        <p:spPr>
          <a:xfrm>
            <a:off x="7008263" y="2484420"/>
            <a:ext cx="492445" cy="254044"/>
          </a:xfrm>
          <a:prstGeom prst="rect">
            <a:avLst/>
          </a:prstGeom>
          <a:solidFill>
            <a:srgbClr val="FFFFFF"/>
          </a:solidFill>
        </p:spPr>
        <p:txBody>
          <a:bodyPr wrap="none" lIns="34291" rIns="34291" rtlCol="0">
            <a:spAutoFit/>
          </a:bodyPr>
          <a:lstStyle/>
          <a:p>
            <a:pPr defTabSz="914377">
              <a:defRPr/>
            </a:pPr>
            <a:r>
              <a:rPr lang="en-US" sz="1051">
                <a:solidFill>
                  <a:prstClr val="black"/>
                </a:solidFill>
                <a:latin typeface="Calibri"/>
              </a:rPr>
              <a:t>Informs</a:t>
            </a:r>
          </a:p>
        </p:txBody>
      </p:sp>
      <p:sp>
        <p:nvSpPr>
          <p:cNvPr id="78" name="TextBox 77"/>
          <p:cNvSpPr txBox="1"/>
          <p:nvPr/>
        </p:nvSpPr>
        <p:spPr>
          <a:xfrm>
            <a:off x="8143101" y="3881335"/>
            <a:ext cx="492445" cy="161711"/>
          </a:xfrm>
          <a:prstGeom prst="rect">
            <a:avLst/>
          </a:prstGeom>
          <a:solidFill>
            <a:srgbClr val="FFFFFF"/>
          </a:solidFill>
        </p:spPr>
        <p:txBody>
          <a:bodyPr wrap="none" lIns="34291" tIns="0" rIns="34291" bIns="0" rtlCol="0">
            <a:spAutoFit/>
          </a:bodyPr>
          <a:lstStyle/>
          <a:p>
            <a:pPr defTabSz="914377">
              <a:defRPr/>
            </a:pPr>
            <a:r>
              <a:rPr lang="en-US" sz="1051">
                <a:solidFill>
                  <a:prstClr val="black"/>
                </a:solidFill>
                <a:latin typeface="Calibri"/>
              </a:rPr>
              <a:t>Informs</a:t>
            </a:r>
          </a:p>
        </p:txBody>
      </p:sp>
      <p:sp>
        <p:nvSpPr>
          <p:cNvPr id="79" name="TextBox 78"/>
          <p:cNvSpPr txBox="1"/>
          <p:nvPr/>
        </p:nvSpPr>
        <p:spPr>
          <a:xfrm>
            <a:off x="3385458" y="3881335"/>
            <a:ext cx="620685" cy="161711"/>
          </a:xfrm>
          <a:prstGeom prst="rect">
            <a:avLst/>
          </a:prstGeom>
          <a:solidFill>
            <a:srgbClr val="FFFFFF"/>
          </a:solidFill>
        </p:spPr>
        <p:txBody>
          <a:bodyPr wrap="none" lIns="34291" tIns="0" rIns="34291" bIns="0" rtlCol="0">
            <a:spAutoFit/>
          </a:bodyPr>
          <a:lstStyle/>
          <a:p>
            <a:pPr defTabSz="914377">
              <a:defRPr/>
            </a:pPr>
            <a:r>
              <a:rPr lang="en-US" sz="1051">
                <a:solidFill>
                  <a:prstClr val="black"/>
                </a:solidFill>
                <a:latin typeface="Calibri"/>
              </a:rPr>
              <a:t>Motivates</a:t>
            </a:r>
          </a:p>
        </p:txBody>
      </p:sp>
      <p:sp>
        <p:nvSpPr>
          <p:cNvPr id="80" name="TextBox 79"/>
          <p:cNvSpPr txBox="1"/>
          <p:nvPr/>
        </p:nvSpPr>
        <p:spPr>
          <a:xfrm>
            <a:off x="4969331" y="2878831"/>
            <a:ext cx="492445" cy="161711"/>
          </a:xfrm>
          <a:prstGeom prst="rect">
            <a:avLst/>
          </a:prstGeom>
          <a:solidFill>
            <a:srgbClr val="FFFFFF"/>
          </a:solidFill>
        </p:spPr>
        <p:txBody>
          <a:bodyPr wrap="none" lIns="34291" tIns="0" rIns="34291" bIns="0" rtlCol="0">
            <a:spAutoFit/>
          </a:bodyPr>
          <a:lstStyle/>
          <a:p>
            <a:pPr defTabSz="914377">
              <a:defRPr/>
            </a:pPr>
            <a:r>
              <a:rPr lang="en-US" sz="1051">
                <a:solidFill>
                  <a:prstClr val="black"/>
                </a:solidFill>
                <a:latin typeface="Calibri"/>
              </a:rPr>
              <a:t>Informs</a:t>
            </a:r>
          </a:p>
        </p:txBody>
      </p:sp>
      <p:sp>
        <p:nvSpPr>
          <p:cNvPr id="83" name="TextBox 82"/>
          <p:cNvSpPr txBox="1"/>
          <p:nvPr/>
        </p:nvSpPr>
        <p:spPr>
          <a:xfrm>
            <a:off x="6870150" y="5212114"/>
            <a:ext cx="620685" cy="161711"/>
          </a:xfrm>
          <a:prstGeom prst="rect">
            <a:avLst/>
          </a:prstGeom>
          <a:solidFill>
            <a:srgbClr val="FFFFFF"/>
          </a:solidFill>
        </p:spPr>
        <p:txBody>
          <a:bodyPr wrap="none" lIns="34291" tIns="0" rIns="34291" bIns="0" rtlCol="0">
            <a:spAutoFit/>
          </a:bodyPr>
          <a:lstStyle/>
          <a:p>
            <a:pPr defTabSz="914377">
              <a:defRPr/>
            </a:pPr>
            <a:r>
              <a:rPr lang="en-US" sz="1051">
                <a:solidFill>
                  <a:prstClr val="black"/>
                </a:solidFill>
                <a:latin typeface="Calibri"/>
              </a:rPr>
              <a:t>Motivates</a:t>
            </a:r>
          </a:p>
        </p:txBody>
      </p:sp>
      <p:sp>
        <p:nvSpPr>
          <p:cNvPr id="84" name="TextBox 83"/>
          <p:cNvSpPr txBox="1"/>
          <p:nvPr/>
        </p:nvSpPr>
        <p:spPr>
          <a:xfrm>
            <a:off x="4782813" y="5045771"/>
            <a:ext cx="740910" cy="485133"/>
          </a:xfrm>
          <a:prstGeom prst="rect">
            <a:avLst/>
          </a:prstGeom>
          <a:solidFill>
            <a:srgbClr val="FFFFFF"/>
          </a:solidFill>
        </p:spPr>
        <p:txBody>
          <a:bodyPr wrap="none" lIns="34291" tIns="0" rIns="34291" bIns="0" rtlCol="0">
            <a:spAutoFit/>
          </a:bodyPr>
          <a:lstStyle/>
          <a:p>
            <a:pPr algn="ctr" defTabSz="914377">
              <a:defRPr/>
            </a:pPr>
            <a:r>
              <a:rPr lang="en-US" sz="1051">
                <a:solidFill>
                  <a:prstClr val="black"/>
                </a:solidFill>
                <a:latin typeface="Calibri"/>
              </a:rPr>
              <a:t>Is</a:t>
            </a:r>
            <a:br>
              <a:rPr lang="en-US" sz="1051">
                <a:solidFill>
                  <a:prstClr val="black"/>
                </a:solidFill>
                <a:latin typeface="Calibri"/>
              </a:rPr>
            </a:br>
            <a:r>
              <a:rPr lang="en-US" sz="1051">
                <a:solidFill>
                  <a:prstClr val="black"/>
                </a:solidFill>
                <a:latin typeface="Calibri"/>
              </a:rPr>
              <a:t>represented</a:t>
            </a:r>
            <a:br>
              <a:rPr lang="en-US" sz="1051">
                <a:solidFill>
                  <a:prstClr val="black"/>
                </a:solidFill>
                <a:latin typeface="Calibri"/>
              </a:rPr>
            </a:br>
            <a:r>
              <a:rPr lang="en-US" sz="1051">
                <a:solidFill>
                  <a:prstClr val="black"/>
                </a:solidFill>
                <a:latin typeface="Calibri"/>
              </a:rPr>
              <a:t>by</a:t>
            </a:r>
          </a:p>
        </p:txBody>
      </p:sp>
      <p:sp>
        <p:nvSpPr>
          <p:cNvPr id="89" name="TextBox 88"/>
          <p:cNvSpPr txBox="1"/>
          <p:nvPr/>
        </p:nvSpPr>
        <p:spPr>
          <a:xfrm>
            <a:off x="4507623" y="4575299"/>
            <a:ext cx="671981" cy="323422"/>
          </a:xfrm>
          <a:prstGeom prst="rect">
            <a:avLst/>
          </a:prstGeom>
          <a:solidFill>
            <a:srgbClr val="FFFFFF"/>
          </a:solidFill>
        </p:spPr>
        <p:txBody>
          <a:bodyPr wrap="none" lIns="34291" tIns="0" rIns="34291" bIns="0" rtlCol="0">
            <a:spAutoFit/>
          </a:bodyPr>
          <a:lstStyle/>
          <a:p>
            <a:pPr algn="ctr" defTabSz="914377">
              <a:defRPr/>
            </a:pPr>
            <a:r>
              <a:rPr lang="en-US" sz="1051">
                <a:solidFill>
                  <a:prstClr val="black"/>
                </a:solidFill>
                <a:latin typeface="Calibri"/>
              </a:rPr>
              <a:t>Provides</a:t>
            </a:r>
            <a:br>
              <a:rPr lang="en-US" sz="1051">
                <a:solidFill>
                  <a:prstClr val="black"/>
                </a:solidFill>
                <a:latin typeface="Calibri"/>
              </a:rPr>
            </a:br>
            <a:r>
              <a:rPr lang="en-US" sz="1051">
                <a:solidFill>
                  <a:prstClr val="black"/>
                </a:solidFill>
                <a:latin typeface="Calibri"/>
              </a:rPr>
              <a:t>context for</a:t>
            </a:r>
          </a:p>
        </p:txBody>
      </p:sp>
      <p:sp>
        <p:nvSpPr>
          <p:cNvPr id="90" name="TextBox 89"/>
          <p:cNvSpPr txBox="1"/>
          <p:nvPr/>
        </p:nvSpPr>
        <p:spPr>
          <a:xfrm>
            <a:off x="6816455" y="4526314"/>
            <a:ext cx="671981" cy="323422"/>
          </a:xfrm>
          <a:prstGeom prst="rect">
            <a:avLst/>
          </a:prstGeom>
          <a:solidFill>
            <a:srgbClr val="FFFFFF"/>
          </a:solidFill>
        </p:spPr>
        <p:txBody>
          <a:bodyPr wrap="none" lIns="34291" tIns="0" rIns="34291" bIns="0" rtlCol="0">
            <a:spAutoFit/>
          </a:bodyPr>
          <a:lstStyle/>
          <a:p>
            <a:pPr algn="ctr" defTabSz="914377">
              <a:defRPr/>
            </a:pPr>
            <a:r>
              <a:rPr lang="en-US" sz="1051">
                <a:solidFill>
                  <a:prstClr val="black"/>
                </a:solidFill>
                <a:latin typeface="Calibri"/>
              </a:rPr>
              <a:t>Provides</a:t>
            </a:r>
            <a:br>
              <a:rPr lang="en-US" sz="1051">
                <a:solidFill>
                  <a:prstClr val="black"/>
                </a:solidFill>
                <a:latin typeface="Calibri"/>
              </a:rPr>
            </a:br>
            <a:r>
              <a:rPr lang="en-US" sz="1051">
                <a:solidFill>
                  <a:prstClr val="black"/>
                </a:solidFill>
                <a:latin typeface="Calibri"/>
              </a:rPr>
              <a:t>context for</a:t>
            </a:r>
          </a:p>
        </p:txBody>
      </p:sp>
      <p:sp>
        <p:nvSpPr>
          <p:cNvPr id="91" name="TextBox 90"/>
          <p:cNvSpPr txBox="1"/>
          <p:nvPr/>
        </p:nvSpPr>
        <p:spPr>
          <a:xfrm>
            <a:off x="4499459" y="3313240"/>
            <a:ext cx="671981" cy="323422"/>
          </a:xfrm>
          <a:prstGeom prst="rect">
            <a:avLst/>
          </a:prstGeom>
          <a:solidFill>
            <a:srgbClr val="FFFFFF"/>
          </a:solidFill>
        </p:spPr>
        <p:txBody>
          <a:bodyPr wrap="none" lIns="34291" tIns="0" rIns="34291" bIns="0" rtlCol="0">
            <a:spAutoFit/>
          </a:bodyPr>
          <a:lstStyle/>
          <a:p>
            <a:pPr algn="ctr" defTabSz="914377">
              <a:defRPr/>
            </a:pPr>
            <a:r>
              <a:rPr lang="en-US" sz="1051">
                <a:solidFill>
                  <a:prstClr val="black"/>
                </a:solidFill>
                <a:latin typeface="Calibri"/>
              </a:rPr>
              <a:t>Provides</a:t>
            </a:r>
            <a:br>
              <a:rPr lang="en-US" sz="1051">
                <a:solidFill>
                  <a:prstClr val="black"/>
                </a:solidFill>
                <a:latin typeface="Calibri"/>
              </a:rPr>
            </a:br>
            <a:r>
              <a:rPr lang="en-US" sz="1051">
                <a:solidFill>
                  <a:prstClr val="black"/>
                </a:solidFill>
                <a:latin typeface="Calibri"/>
              </a:rPr>
              <a:t>context for</a:t>
            </a:r>
          </a:p>
        </p:txBody>
      </p:sp>
      <p:sp>
        <p:nvSpPr>
          <p:cNvPr id="92" name="TextBox 91"/>
          <p:cNvSpPr txBox="1"/>
          <p:nvPr/>
        </p:nvSpPr>
        <p:spPr>
          <a:xfrm>
            <a:off x="5795922" y="2529468"/>
            <a:ext cx="671981" cy="323422"/>
          </a:xfrm>
          <a:prstGeom prst="rect">
            <a:avLst/>
          </a:prstGeom>
          <a:solidFill>
            <a:srgbClr val="FFFFFF"/>
          </a:solidFill>
        </p:spPr>
        <p:txBody>
          <a:bodyPr wrap="none" lIns="34291" tIns="0" rIns="34291" bIns="0" rtlCol="0">
            <a:spAutoFit/>
          </a:bodyPr>
          <a:lstStyle/>
          <a:p>
            <a:pPr algn="ctr" defTabSz="914377">
              <a:defRPr/>
            </a:pPr>
            <a:r>
              <a:rPr lang="en-US" sz="1051">
                <a:solidFill>
                  <a:prstClr val="black"/>
                </a:solidFill>
                <a:latin typeface="Calibri"/>
              </a:rPr>
              <a:t>Provides</a:t>
            </a:r>
            <a:br>
              <a:rPr lang="en-US" sz="1051">
                <a:solidFill>
                  <a:prstClr val="black"/>
                </a:solidFill>
                <a:latin typeface="Calibri"/>
              </a:rPr>
            </a:br>
            <a:r>
              <a:rPr lang="en-US" sz="1051">
                <a:solidFill>
                  <a:prstClr val="black"/>
                </a:solidFill>
                <a:latin typeface="Calibri"/>
              </a:rPr>
              <a:t>context for</a:t>
            </a:r>
          </a:p>
        </p:txBody>
      </p:sp>
      <p:sp>
        <p:nvSpPr>
          <p:cNvPr id="93" name="TextBox 92"/>
          <p:cNvSpPr txBox="1"/>
          <p:nvPr/>
        </p:nvSpPr>
        <p:spPr>
          <a:xfrm>
            <a:off x="7012402" y="3342492"/>
            <a:ext cx="671981" cy="323422"/>
          </a:xfrm>
          <a:prstGeom prst="rect">
            <a:avLst/>
          </a:prstGeom>
          <a:solidFill>
            <a:srgbClr val="FFFFFF"/>
          </a:solidFill>
        </p:spPr>
        <p:txBody>
          <a:bodyPr wrap="none" lIns="34291" tIns="0" rIns="34291" bIns="0" rtlCol="0">
            <a:spAutoFit/>
          </a:bodyPr>
          <a:lstStyle/>
          <a:p>
            <a:pPr algn="ctr" defTabSz="914377">
              <a:defRPr/>
            </a:pPr>
            <a:r>
              <a:rPr lang="en-US" sz="1051">
                <a:solidFill>
                  <a:prstClr val="black"/>
                </a:solidFill>
                <a:latin typeface="Calibri"/>
              </a:rPr>
              <a:t>Provides</a:t>
            </a:r>
            <a:br>
              <a:rPr lang="en-US" sz="1051">
                <a:solidFill>
                  <a:prstClr val="black"/>
                </a:solidFill>
                <a:latin typeface="Calibri"/>
              </a:rPr>
            </a:br>
            <a:r>
              <a:rPr lang="en-US" sz="1051">
                <a:solidFill>
                  <a:prstClr val="black"/>
                </a:solidFill>
                <a:latin typeface="Calibri"/>
              </a:rPr>
              <a:t>context for</a:t>
            </a:r>
          </a:p>
        </p:txBody>
      </p:sp>
      <p:grpSp>
        <p:nvGrpSpPr>
          <p:cNvPr id="14" name="Group 13">
            <a:extLst>
              <a:ext uri="{FF2B5EF4-FFF2-40B4-BE49-F238E27FC236}">
                <a16:creationId xmlns:a16="http://schemas.microsoft.com/office/drawing/2014/main" id="{A863A536-CF43-40E6-B401-BBE0906E32C8}"/>
              </a:ext>
            </a:extLst>
          </p:cNvPr>
          <p:cNvGrpSpPr/>
          <p:nvPr/>
        </p:nvGrpSpPr>
        <p:grpSpPr>
          <a:xfrm>
            <a:off x="2687783" y="1548246"/>
            <a:ext cx="7621866" cy="4946075"/>
            <a:chOff x="1163782" y="1548245"/>
            <a:chExt cx="7621867" cy="4946075"/>
          </a:xfrm>
        </p:grpSpPr>
        <p:sp>
          <p:nvSpPr>
            <p:cNvPr id="12" name="Freeform: Shape 11">
              <a:extLst>
                <a:ext uri="{FF2B5EF4-FFF2-40B4-BE49-F238E27FC236}">
                  <a16:creationId xmlns:a16="http://schemas.microsoft.com/office/drawing/2014/main" id="{2D35B765-D619-4190-B60C-6BCA67A87B48}"/>
                </a:ext>
              </a:extLst>
            </p:cNvPr>
            <p:cNvSpPr/>
            <p:nvPr/>
          </p:nvSpPr>
          <p:spPr>
            <a:xfrm>
              <a:off x="1163782" y="1548245"/>
              <a:ext cx="6899563" cy="4343400"/>
            </a:xfrm>
            <a:custGeom>
              <a:avLst/>
              <a:gdLst>
                <a:gd name="connsiteX0" fmla="*/ 2483427 w 6899563"/>
                <a:gd name="connsiteY0" fmla="*/ 0 h 4343400"/>
                <a:gd name="connsiteX1" fmla="*/ 6899563 w 6899563"/>
                <a:gd name="connsiteY1" fmla="*/ 20782 h 4343400"/>
                <a:gd name="connsiteX2" fmla="*/ 6899563 w 6899563"/>
                <a:gd name="connsiteY2" fmla="*/ 4343400 h 4343400"/>
                <a:gd name="connsiteX3" fmla="*/ 0 w 6899563"/>
                <a:gd name="connsiteY3" fmla="*/ 4322619 h 4343400"/>
                <a:gd name="connsiteX4" fmla="*/ 20782 w 6899563"/>
                <a:gd name="connsiteY4" fmla="*/ 2514600 h 4343400"/>
                <a:gd name="connsiteX5" fmla="*/ 1995054 w 6899563"/>
                <a:gd name="connsiteY5" fmla="*/ 2524991 h 4343400"/>
                <a:gd name="connsiteX6" fmla="*/ 1995054 w 6899563"/>
                <a:gd name="connsiteY6" fmla="*/ 0 h 4343400"/>
                <a:gd name="connsiteX7" fmla="*/ 2483427 w 6899563"/>
                <a:gd name="connsiteY7" fmla="*/ 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9563" h="4343400">
                  <a:moveTo>
                    <a:pt x="2483427" y="0"/>
                  </a:moveTo>
                  <a:lnTo>
                    <a:pt x="6899563" y="20782"/>
                  </a:lnTo>
                  <a:lnTo>
                    <a:pt x="6899563" y="4343400"/>
                  </a:lnTo>
                  <a:lnTo>
                    <a:pt x="0" y="4322619"/>
                  </a:lnTo>
                  <a:lnTo>
                    <a:pt x="20782" y="2514600"/>
                  </a:lnTo>
                  <a:lnTo>
                    <a:pt x="1995054" y="2524991"/>
                  </a:lnTo>
                  <a:lnTo>
                    <a:pt x="1995054" y="0"/>
                  </a:lnTo>
                  <a:lnTo>
                    <a:pt x="2483427" y="0"/>
                  </a:lnTo>
                  <a:close/>
                </a:path>
              </a:pathLst>
            </a:custGeom>
            <a:solidFill>
              <a:schemeClr val="accent3">
                <a:lumMod val="75000"/>
                <a:alpha val="24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DDD555-B1A0-4DB7-9B90-D0A53731B54A}"/>
                </a:ext>
              </a:extLst>
            </p:cNvPr>
            <p:cNvSpPr txBox="1"/>
            <p:nvPr/>
          </p:nvSpPr>
          <p:spPr>
            <a:xfrm>
              <a:off x="1906650" y="5847989"/>
              <a:ext cx="6878999" cy="646331"/>
            </a:xfrm>
            <a:prstGeom prst="rect">
              <a:avLst/>
            </a:prstGeom>
            <a:noFill/>
          </p:spPr>
          <p:txBody>
            <a:bodyPr wrap="none" rtlCol="0">
              <a:spAutoFit/>
            </a:bodyPr>
            <a:lstStyle/>
            <a:p>
              <a:pPr algn="r"/>
              <a:r>
                <a:rPr lang="en-US" sz="3600" b="1">
                  <a:solidFill>
                    <a:schemeClr val="accent3">
                      <a:lumMod val="50000"/>
                    </a:schemeClr>
                  </a:solidFill>
                </a:rPr>
                <a:t>Part 3 (aligned with ISO 11783)</a:t>
              </a:r>
              <a:endParaRPr lang="en-US" b="1">
                <a:solidFill>
                  <a:schemeClr val="accent3">
                    <a:lumMod val="50000"/>
                  </a:schemeClr>
                </a:solidFill>
              </a:endParaRPr>
            </a:p>
          </p:txBody>
        </p:sp>
      </p:grpSp>
      <p:grpSp>
        <p:nvGrpSpPr>
          <p:cNvPr id="16" name="Group 15">
            <a:extLst>
              <a:ext uri="{FF2B5EF4-FFF2-40B4-BE49-F238E27FC236}">
                <a16:creationId xmlns:a16="http://schemas.microsoft.com/office/drawing/2014/main" id="{E2B54087-5A6F-4C32-8D44-FFCD20943E66}"/>
              </a:ext>
            </a:extLst>
          </p:cNvPr>
          <p:cNvGrpSpPr/>
          <p:nvPr/>
        </p:nvGrpSpPr>
        <p:grpSpPr>
          <a:xfrm>
            <a:off x="198914" y="1548246"/>
            <a:ext cx="4428329" cy="2441698"/>
            <a:chOff x="-1325088" y="1548245"/>
            <a:chExt cx="4428331" cy="2441699"/>
          </a:xfrm>
        </p:grpSpPr>
        <p:sp>
          <p:nvSpPr>
            <p:cNvPr id="40" name="TextBox 39">
              <a:extLst>
                <a:ext uri="{FF2B5EF4-FFF2-40B4-BE49-F238E27FC236}">
                  <a16:creationId xmlns:a16="http://schemas.microsoft.com/office/drawing/2014/main" id="{1FC48B6F-81F9-47D8-945F-F6975B4FEE53}"/>
                </a:ext>
              </a:extLst>
            </p:cNvPr>
            <p:cNvSpPr txBox="1"/>
            <p:nvPr/>
          </p:nvSpPr>
          <p:spPr>
            <a:xfrm>
              <a:off x="-1325088" y="2065829"/>
              <a:ext cx="2544287" cy="1754327"/>
            </a:xfrm>
            <a:prstGeom prst="rect">
              <a:avLst/>
            </a:prstGeom>
            <a:noFill/>
          </p:spPr>
          <p:txBody>
            <a:bodyPr wrap="none" rtlCol="0">
              <a:spAutoFit/>
            </a:bodyPr>
            <a:lstStyle/>
            <a:p>
              <a:pPr algn="r"/>
              <a:r>
                <a:rPr lang="en-US" sz="3600" b="1">
                  <a:solidFill>
                    <a:srgbClr val="002060"/>
                  </a:solidFill>
                </a:rPr>
                <a:t>Part 2</a:t>
              </a:r>
              <a:br>
                <a:rPr lang="en-US" sz="3600" b="1">
                  <a:solidFill>
                    <a:srgbClr val="002060"/>
                  </a:solidFill>
                </a:rPr>
              </a:br>
              <a:r>
                <a:rPr lang="en-US" sz="3600" b="1">
                  <a:solidFill>
                    <a:srgbClr val="002060"/>
                  </a:solidFill>
                </a:rPr>
                <a:t>(based on</a:t>
              </a:r>
              <a:br>
                <a:rPr lang="en-US" sz="3600" b="1">
                  <a:solidFill>
                    <a:srgbClr val="002060"/>
                  </a:solidFill>
                </a:rPr>
              </a:br>
              <a:r>
                <a:rPr lang="en-US" sz="3600" b="1">
                  <a:solidFill>
                    <a:srgbClr val="002060"/>
                  </a:solidFill>
                </a:rPr>
                <a:t>ISO 19156)</a:t>
              </a:r>
              <a:endParaRPr lang="en-US" b="1">
                <a:solidFill>
                  <a:srgbClr val="002060"/>
                </a:solidFill>
              </a:endParaRPr>
            </a:p>
          </p:txBody>
        </p:sp>
        <p:sp>
          <p:nvSpPr>
            <p:cNvPr id="15" name="Rectangle 14">
              <a:extLst>
                <a:ext uri="{FF2B5EF4-FFF2-40B4-BE49-F238E27FC236}">
                  <a16:creationId xmlns:a16="http://schemas.microsoft.com/office/drawing/2014/main" id="{D79C13B8-0D9C-4D75-8DDC-1E587DA62D1B}"/>
                </a:ext>
              </a:extLst>
            </p:cNvPr>
            <p:cNvSpPr/>
            <p:nvPr/>
          </p:nvSpPr>
          <p:spPr>
            <a:xfrm>
              <a:off x="1205050" y="1548245"/>
              <a:ext cx="1898193" cy="2441699"/>
            </a:xfrm>
            <a:prstGeom prst="rect">
              <a:avLst/>
            </a:prstGeom>
            <a:solidFill>
              <a:srgbClr val="0070C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itle 9">
            <a:extLst>
              <a:ext uri="{FF2B5EF4-FFF2-40B4-BE49-F238E27FC236}">
                <a16:creationId xmlns:a16="http://schemas.microsoft.com/office/drawing/2014/main" id="{8432E72E-0CF6-41FB-8DB5-5DC9A0DEE292}"/>
              </a:ext>
            </a:extLst>
          </p:cNvPr>
          <p:cNvSpPr>
            <a:spLocks noGrp="1"/>
          </p:cNvSpPr>
          <p:nvPr>
            <p:ph type="title"/>
          </p:nvPr>
        </p:nvSpPr>
        <p:spPr>
          <a:xfrm>
            <a:off x="866494" y="83772"/>
            <a:ext cx="10515601"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solidFill>
                  <a:srgbClr val="265C8E"/>
                </a:solidFill>
              </a:rPr>
              <a:t>Core Documents and their Relationships</a:t>
            </a:r>
          </a:p>
        </p:txBody>
      </p:sp>
    </p:spTree>
    <p:extLst>
      <p:ext uri="{BB962C8B-B14F-4D97-AF65-F5344CB8AC3E}">
        <p14:creationId xmlns:p14="http://schemas.microsoft.com/office/powerpoint/2010/main" val="27755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Part 3: Operations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a:xfrm>
            <a:off x="633047" y="1512277"/>
            <a:ext cx="7645818" cy="4664686"/>
          </a:xfrm>
        </p:spPr>
        <p:txBody>
          <a:bodyPr>
            <a:normAutofit fontScale="70000" lnSpcReduction="20000"/>
          </a:bodyPr>
          <a:lstStyle/>
          <a:p>
            <a:pPr>
              <a:lnSpc>
                <a:spcPct val="120000"/>
              </a:lnSpc>
            </a:pPr>
            <a:r>
              <a:rPr lang="en-US"/>
              <a:t>Non-irrigation field operations have an international standard (ISO 11783-10) for machine-to-FMIS communication; it does not fit irrigation well.</a:t>
            </a:r>
          </a:p>
          <a:p>
            <a:pPr>
              <a:lnSpc>
                <a:spcPct val="120000"/>
              </a:lnSpc>
            </a:pPr>
            <a:r>
              <a:rPr lang="en-US"/>
              <a:t>Also, ISO 11783’s assumption of a common electrical / communications infrastructure (e.g., ISOBUS) is not valid in the irrigation segment.</a:t>
            </a:r>
          </a:p>
          <a:p>
            <a:pPr>
              <a:lnSpc>
                <a:spcPct val="120000"/>
              </a:lnSpc>
            </a:pPr>
            <a:r>
              <a:rPr lang="en-US"/>
              <a:t>This led to the need for an irrigation-specific operations data model and serialization format that can naturally fit the different geometry and organization of irrigation systems.</a:t>
            </a:r>
          </a:p>
          <a:p>
            <a:pPr>
              <a:lnSpc>
                <a:spcPct val="120000"/>
              </a:lnSpc>
            </a:pPr>
            <a:r>
              <a:rPr lang="en-US"/>
              <a:t>This approach enables different levels of abstraction, ranging from specifying an irrigation amount on a field to a particular section of a specific machine.</a:t>
            </a:r>
          </a:p>
        </p:txBody>
      </p:sp>
      <p:grpSp>
        <p:nvGrpSpPr>
          <p:cNvPr id="34" name="Group 33">
            <a:extLst>
              <a:ext uri="{FF2B5EF4-FFF2-40B4-BE49-F238E27FC236}">
                <a16:creationId xmlns:a16="http://schemas.microsoft.com/office/drawing/2014/main" id="{33B089FE-32EE-4D44-9596-A6C8E5FEAB96}"/>
              </a:ext>
            </a:extLst>
          </p:cNvPr>
          <p:cNvGrpSpPr/>
          <p:nvPr/>
        </p:nvGrpSpPr>
        <p:grpSpPr>
          <a:xfrm>
            <a:off x="7557827" y="1286185"/>
            <a:ext cx="4584642" cy="4202370"/>
            <a:chOff x="7557827" y="486085"/>
            <a:chExt cx="4584642" cy="4202370"/>
          </a:xfrm>
        </p:grpSpPr>
        <p:sp>
          <p:nvSpPr>
            <p:cNvPr id="10" name="Arc 9">
              <a:extLst>
                <a:ext uri="{FF2B5EF4-FFF2-40B4-BE49-F238E27FC236}">
                  <a16:creationId xmlns:a16="http://schemas.microsoft.com/office/drawing/2014/main" id="{40A4216B-CD83-4768-B27E-387AD3C51A3F}"/>
                </a:ext>
              </a:extLst>
            </p:cNvPr>
            <p:cNvSpPr>
              <a:spLocks/>
            </p:cNvSpPr>
            <p:nvPr/>
          </p:nvSpPr>
          <p:spPr>
            <a:xfrm rot="21022541">
              <a:off x="7557827" y="2144851"/>
              <a:ext cx="2195966" cy="2418761"/>
            </a:xfrm>
            <a:prstGeom prst="arc">
              <a:avLst/>
            </a:prstGeom>
            <a:ln w="28575">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52B03B1A-1A1F-4321-A303-36B520E6967A}"/>
                </a:ext>
              </a:extLst>
            </p:cNvPr>
            <p:cNvSpPr txBox="1"/>
            <p:nvPr/>
          </p:nvSpPr>
          <p:spPr>
            <a:xfrm>
              <a:off x="11056378" y="1751005"/>
              <a:ext cx="1086091" cy="1077218"/>
            </a:xfrm>
            <a:prstGeom prst="rect">
              <a:avLst/>
            </a:prstGeom>
            <a:noFill/>
          </p:spPr>
          <p:txBody>
            <a:bodyPr wrap="square" rtlCol="0">
              <a:spAutoFit/>
            </a:bodyPr>
            <a:lstStyle/>
            <a:p>
              <a:r>
                <a:rPr lang="en-US" sz="1600"/>
                <a:t>End of primary, possible </a:t>
              </a:r>
              <a:r>
                <a:rPr lang="en-US" sz="1600" err="1"/>
                <a:t>endgun</a:t>
              </a:r>
              <a:endParaRPr lang="en-US" sz="1600"/>
            </a:p>
          </p:txBody>
        </p:sp>
        <p:cxnSp>
          <p:nvCxnSpPr>
            <p:cNvPr id="5" name="Straight Connector 4">
              <a:extLst>
                <a:ext uri="{FF2B5EF4-FFF2-40B4-BE49-F238E27FC236}">
                  <a16:creationId xmlns:a16="http://schemas.microsoft.com/office/drawing/2014/main" id="{04DB6DBE-9A7B-469C-96A9-D4B295B5479C}"/>
                </a:ext>
              </a:extLst>
            </p:cNvPr>
            <p:cNvCxnSpPr/>
            <p:nvPr/>
          </p:nvCxnSpPr>
          <p:spPr>
            <a:xfrm flipV="1">
              <a:off x="8446504" y="2360428"/>
              <a:ext cx="839972" cy="12652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D0B521-2F10-446F-9D7B-081C0D2B2958}"/>
                </a:ext>
              </a:extLst>
            </p:cNvPr>
            <p:cNvCxnSpPr>
              <a:cxnSpLocks/>
            </p:cNvCxnSpPr>
            <p:nvPr/>
          </p:nvCxnSpPr>
          <p:spPr>
            <a:xfrm flipV="1">
              <a:off x="9286476" y="2094614"/>
              <a:ext cx="1084521" cy="2658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F9A00DFB-9152-40E1-9505-19F9D44BDBEF}"/>
                </a:ext>
              </a:extLst>
            </p:cNvPr>
            <p:cNvSpPr>
              <a:spLocks noChangeAspect="1"/>
            </p:cNvSpPr>
            <p:nvPr/>
          </p:nvSpPr>
          <p:spPr>
            <a:xfrm rot="1169624">
              <a:off x="9750944" y="1855381"/>
              <a:ext cx="691116" cy="744279"/>
            </a:xfrm>
            <a:prstGeom prst="arc">
              <a:avLst/>
            </a:prstGeom>
            <a:ln w="28575">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CC966B91-ABBA-4F57-BA6D-E32EDA8B5122}"/>
                </a:ext>
              </a:extLst>
            </p:cNvPr>
            <p:cNvSpPr>
              <a:spLocks noChangeAspect="1"/>
            </p:cNvSpPr>
            <p:nvPr/>
          </p:nvSpPr>
          <p:spPr>
            <a:xfrm>
              <a:off x="8435340" y="3566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8E6B3F-DBDE-4D9D-A02A-731DCDB71C7A}"/>
                </a:ext>
              </a:extLst>
            </p:cNvPr>
            <p:cNvSpPr>
              <a:spLocks noChangeAspect="1"/>
            </p:cNvSpPr>
            <p:nvPr/>
          </p:nvSpPr>
          <p:spPr>
            <a:xfrm>
              <a:off x="9239250" y="23241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A3FC035-B698-4F9A-AFE2-2BB3DA5A2171}"/>
                </a:ext>
              </a:extLst>
            </p:cNvPr>
            <p:cNvCxnSpPr>
              <a:cxnSpLocks/>
            </p:cNvCxnSpPr>
            <p:nvPr/>
          </p:nvCxnSpPr>
          <p:spPr>
            <a:xfrm>
              <a:off x="9736634" y="1137590"/>
              <a:ext cx="634363" cy="9550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8B20083-3EDD-441C-8BA5-86024998D89E}"/>
                </a:ext>
              </a:extLst>
            </p:cNvPr>
            <p:cNvSpPr>
              <a:spLocks noChangeAspect="1"/>
            </p:cNvSpPr>
            <p:nvPr/>
          </p:nvSpPr>
          <p:spPr>
            <a:xfrm>
              <a:off x="10290810" y="20497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5F52B3B4-C3D1-488B-AFD5-E3609DBA5DE8}"/>
                </a:ext>
              </a:extLst>
            </p:cNvPr>
            <p:cNvSpPr>
              <a:spLocks noChangeAspect="1"/>
            </p:cNvSpPr>
            <p:nvPr/>
          </p:nvSpPr>
          <p:spPr>
            <a:xfrm rot="17625033">
              <a:off x="9537584" y="1070521"/>
              <a:ext cx="691116" cy="744279"/>
            </a:xfrm>
            <a:prstGeom prst="arc">
              <a:avLst/>
            </a:prstGeom>
            <a:ln w="28575">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4199892-79F1-4CA2-9238-ED489644E2A7}"/>
                </a:ext>
              </a:extLst>
            </p:cNvPr>
            <p:cNvSpPr txBox="1"/>
            <p:nvPr/>
          </p:nvSpPr>
          <p:spPr>
            <a:xfrm>
              <a:off x="7965910" y="3724069"/>
              <a:ext cx="926630" cy="646331"/>
            </a:xfrm>
            <a:prstGeom prst="rect">
              <a:avLst/>
            </a:prstGeom>
            <a:noFill/>
          </p:spPr>
          <p:txBody>
            <a:bodyPr wrap="square" rtlCol="0">
              <a:spAutoFit/>
            </a:bodyPr>
            <a:lstStyle/>
            <a:p>
              <a:pPr algn="ctr"/>
              <a:r>
                <a:rPr lang="en-US"/>
                <a:t>Pivot</a:t>
              </a:r>
              <a:br>
                <a:rPr lang="en-US"/>
              </a:br>
              <a:r>
                <a:rPr lang="en-US"/>
                <a:t>center</a:t>
              </a:r>
            </a:p>
          </p:txBody>
        </p:sp>
        <p:sp>
          <p:nvSpPr>
            <p:cNvPr id="21" name="TextBox 20">
              <a:extLst>
                <a:ext uri="{FF2B5EF4-FFF2-40B4-BE49-F238E27FC236}">
                  <a16:creationId xmlns:a16="http://schemas.microsoft.com/office/drawing/2014/main" id="{932CEF77-CE3D-4566-B979-5E71E4278968}"/>
                </a:ext>
              </a:extLst>
            </p:cNvPr>
            <p:cNvSpPr txBox="1"/>
            <p:nvPr/>
          </p:nvSpPr>
          <p:spPr>
            <a:xfrm>
              <a:off x="10202403" y="3118795"/>
              <a:ext cx="1863865" cy="1569660"/>
            </a:xfrm>
            <a:prstGeom prst="rect">
              <a:avLst/>
            </a:prstGeom>
            <a:noFill/>
          </p:spPr>
          <p:txBody>
            <a:bodyPr wrap="square" rtlCol="0">
              <a:spAutoFit/>
            </a:bodyPr>
            <a:lstStyle/>
            <a:p>
              <a:r>
                <a:rPr lang="en-US" sz="1600"/>
                <a:t>Local center of rotation (“bender”, primary before this point remains stationary during motion)</a:t>
              </a:r>
            </a:p>
          </p:txBody>
        </p:sp>
        <p:cxnSp>
          <p:nvCxnSpPr>
            <p:cNvPr id="23" name="Straight Connector 22">
              <a:extLst>
                <a:ext uri="{FF2B5EF4-FFF2-40B4-BE49-F238E27FC236}">
                  <a16:creationId xmlns:a16="http://schemas.microsoft.com/office/drawing/2014/main" id="{CCF73B8A-EFA9-4EB5-99B4-48CF0E09D7E6}"/>
                </a:ext>
              </a:extLst>
            </p:cNvPr>
            <p:cNvCxnSpPr>
              <a:cxnSpLocks/>
            </p:cNvCxnSpPr>
            <p:nvPr/>
          </p:nvCxnSpPr>
          <p:spPr>
            <a:xfrm flipH="1" flipV="1">
              <a:off x="9498330" y="2415541"/>
              <a:ext cx="899870" cy="70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46DCA1-F0F3-4BA3-A303-C745DB4E27BB}"/>
                </a:ext>
              </a:extLst>
            </p:cNvPr>
            <p:cNvCxnSpPr>
              <a:cxnSpLocks/>
            </p:cNvCxnSpPr>
            <p:nvPr/>
          </p:nvCxnSpPr>
          <p:spPr>
            <a:xfrm flipH="1">
              <a:off x="10598710" y="1978304"/>
              <a:ext cx="457668" cy="714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85CB08D-7516-4B13-9651-06F6ED3B7A90}"/>
                </a:ext>
              </a:extLst>
            </p:cNvPr>
            <p:cNvSpPr txBox="1"/>
            <p:nvPr/>
          </p:nvSpPr>
          <p:spPr>
            <a:xfrm>
              <a:off x="10701094" y="486085"/>
              <a:ext cx="1441375" cy="830997"/>
            </a:xfrm>
            <a:prstGeom prst="rect">
              <a:avLst/>
            </a:prstGeom>
            <a:noFill/>
          </p:spPr>
          <p:txBody>
            <a:bodyPr wrap="square" rtlCol="0">
              <a:spAutoFit/>
            </a:bodyPr>
            <a:lstStyle/>
            <a:p>
              <a:r>
                <a:rPr lang="en-US" sz="1600"/>
                <a:t>Corner arm (opens/closes in motion)</a:t>
              </a:r>
            </a:p>
          </p:txBody>
        </p:sp>
        <p:cxnSp>
          <p:nvCxnSpPr>
            <p:cNvPr id="30" name="Straight Connector 29">
              <a:extLst>
                <a:ext uri="{FF2B5EF4-FFF2-40B4-BE49-F238E27FC236}">
                  <a16:creationId xmlns:a16="http://schemas.microsoft.com/office/drawing/2014/main" id="{75EF6DBC-AF42-41F3-8AB7-314A0A6CB752}"/>
                </a:ext>
              </a:extLst>
            </p:cNvPr>
            <p:cNvCxnSpPr>
              <a:cxnSpLocks/>
              <a:stCxn id="29" idx="1"/>
            </p:cNvCxnSpPr>
            <p:nvPr/>
          </p:nvCxnSpPr>
          <p:spPr>
            <a:xfrm flipH="1">
              <a:off x="9940533" y="901584"/>
              <a:ext cx="760561" cy="4695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118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a:xfrm>
            <a:off x="838200" y="-15875"/>
            <a:ext cx="10515600" cy="1325563"/>
          </a:xfrm>
        </p:spPr>
        <p:txBody>
          <a:bodyPr/>
          <a:lstStyle/>
          <a:p>
            <a:r>
              <a:rPr lang="en-US" altLang="en-US"/>
              <a:t>Agenda</a:t>
            </a:r>
            <a:endParaRPr lang="en-US"/>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a:xfrm>
            <a:off x="838200" y="1296458"/>
            <a:ext cx="10515600" cy="4351338"/>
          </a:xfrm>
        </p:spPr>
        <p:txBody>
          <a:bodyPr/>
          <a:lstStyle/>
          <a:p>
            <a:pPr>
              <a:defRPr/>
            </a:pPr>
            <a:r>
              <a:rPr lang="en-US" altLang="en-US"/>
              <a:t>How we got here</a:t>
            </a:r>
          </a:p>
          <a:p>
            <a:pPr lvl="1">
              <a:defRPr/>
            </a:pPr>
            <a:r>
              <a:rPr lang="en-US" altLang="en-US"/>
              <a:t>The problem</a:t>
            </a:r>
            <a:endParaRPr lang="en-US"/>
          </a:p>
          <a:p>
            <a:pPr lvl="1">
              <a:defRPr/>
            </a:pPr>
            <a:r>
              <a:rPr lang="en-US" altLang="en-US"/>
              <a:t>History of PAIL</a:t>
            </a:r>
            <a:endParaRPr lang="en-US"/>
          </a:p>
          <a:p>
            <a:pPr lvl="1">
              <a:defRPr/>
            </a:pPr>
            <a:r>
              <a:rPr lang="en-US" altLang="en-US"/>
              <a:t>3-part structure</a:t>
            </a:r>
            <a:endParaRPr lang="en-US" altLang="en-US">
              <a:cs typeface="Arial"/>
            </a:endParaRPr>
          </a:p>
          <a:p>
            <a:pPr>
              <a:defRPr/>
            </a:pPr>
            <a:r>
              <a:rPr lang="en-US" altLang="en-US">
                <a:cs typeface="Arial"/>
              </a:rPr>
              <a:t>ISO context: SAG-SF, where the three parts fit</a:t>
            </a:r>
          </a:p>
          <a:p>
            <a:pPr lvl="1">
              <a:defRPr/>
            </a:pPr>
            <a:r>
              <a:rPr lang="en-US" altLang="en-US">
                <a:cs typeface="Arial"/>
              </a:rPr>
              <a:t>Part 1: Precursor to ADAPT</a:t>
            </a:r>
          </a:p>
          <a:p>
            <a:pPr lvl="1">
              <a:defRPr/>
            </a:pPr>
            <a:r>
              <a:rPr lang="en-US" altLang="en-US">
                <a:cs typeface="Arial"/>
              </a:rPr>
              <a:t>Part 2: O&amp;M as key to many things</a:t>
            </a:r>
          </a:p>
          <a:p>
            <a:pPr lvl="1">
              <a:defRPr/>
            </a:pPr>
            <a:r>
              <a:rPr lang="en-US" altLang="en-US">
                <a:cs typeface="Arial"/>
              </a:rPr>
              <a:t>Part 3: Irrigation data management</a:t>
            </a:r>
          </a:p>
          <a:p>
            <a:pPr>
              <a:defRPr/>
            </a:pPr>
            <a:r>
              <a:rPr lang="en-US" altLang="en-US">
                <a:cs typeface="Arial"/>
              </a:rPr>
              <a:t>Why this matters to YOU</a:t>
            </a:r>
          </a:p>
          <a:p>
            <a:pPr>
              <a:defRPr/>
            </a:pPr>
            <a:r>
              <a:rPr lang="en-US" altLang="en-US">
                <a:cs typeface="Arial"/>
              </a:rPr>
              <a:t>Communication, reconvening &amp; implementation effort</a:t>
            </a:r>
            <a:endParaRPr lang="en-US">
              <a:cs typeface="Arial"/>
            </a:endParaRPr>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2</a:t>
            </a:fld>
            <a:endParaRPr lang="en-US" altLang="en-US" sz="1600">
              <a:solidFill>
                <a:srgbClr val="306CB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1B94E91-A3D4-DD35-5085-8D5B7F05D124}"/>
              </a:ext>
            </a:extLst>
          </p:cNvPr>
          <p:cNvSpPr>
            <a:spLocks noGrp="1"/>
          </p:cNvSpPr>
          <p:nvPr>
            <p:ph type="title"/>
          </p:nvPr>
        </p:nvSpPr>
        <p:spPr>
          <a:xfrm>
            <a:off x="566846" y="-129180"/>
            <a:ext cx="10515601" cy="1325563"/>
          </a:xfrm>
        </p:spPr>
        <p:txBody>
          <a:bodyPr/>
          <a:lstStyle/>
          <a:p>
            <a:r>
              <a:rPr lang="en-US"/>
              <a:t>Irrigation System Examples</a:t>
            </a:r>
          </a:p>
        </p:txBody>
      </p:sp>
      <p:sp>
        <p:nvSpPr>
          <p:cNvPr id="4" name="Slide Number Placeholder 3">
            <a:extLst>
              <a:ext uri="{FF2B5EF4-FFF2-40B4-BE49-F238E27FC236}">
                <a16:creationId xmlns:a16="http://schemas.microsoft.com/office/drawing/2014/main" id="{5F64F420-5585-7371-3210-852CF3602D34}"/>
              </a:ext>
            </a:extLst>
          </p:cNvPr>
          <p:cNvSpPr>
            <a:spLocks noGrp="1"/>
          </p:cNvSpPr>
          <p:nvPr>
            <p:ph type="sldNum" sz="quarter" idx="10"/>
          </p:nvPr>
        </p:nvSpPr>
        <p:spPr/>
        <p:txBody>
          <a:bodyPr/>
          <a:lstStyle/>
          <a:p>
            <a:pPr>
              <a:defRPr/>
            </a:pPr>
            <a:fld id="{2A4B9B55-3AFC-3A4D-806B-3BD245F70F8F}" type="slidenum">
              <a:rPr lang="en-US" smtClean="0"/>
              <a:pPr>
                <a:defRPr/>
              </a:pPr>
              <a:t>20</a:t>
            </a:fld>
            <a:endParaRPr lang="en-US"/>
          </a:p>
        </p:txBody>
      </p:sp>
      <p:pic>
        <p:nvPicPr>
          <p:cNvPr id="5" name="Picture 4" descr="Diagram, engineering drawing&#10;&#10;Description automatically generated">
            <a:extLst>
              <a:ext uri="{FF2B5EF4-FFF2-40B4-BE49-F238E27FC236}">
                <a16:creationId xmlns:a16="http://schemas.microsoft.com/office/drawing/2014/main" id="{C5EB141F-789C-93CA-417A-5002D12534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879" y="1254965"/>
            <a:ext cx="4179347" cy="4332422"/>
          </a:xfrm>
          <a:prstGeom prst="rect">
            <a:avLst/>
          </a:prstGeom>
        </p:spPr>
      </p:pic>
      <p:pic>
        <p:nvPicPr>
          <p:cNvPr id="6" name="Picture 5">
            <a:extLst>
              <a:ext uri="{FF2B5EF4-FFF2-40B4-BE49-F238E27FC236}">
                <a16:creationId xmlns:a16="http://schemas.microsoft.com/office/drawing/2014/main" id="{C68F2008-8E93-B0B3-069E-87FA6534C8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226" y="964222"/>
            <a:ext cx="4401670" cy="4623165"/>
          </a:xfrm>
          <a:prstGeom prst="rect">
            <a:avLst/>
          </a:prstGeom>
        </p:spPr>
      </p:pic>
      <p:pic>
        <p:nvPicPr>
          <p:cNvPr id="7" name="Picture 6">
            <a:extLst>
              <a:ext uri="{FF2B5EF4-FFF2-40B4-BE49-F238E27FC236}">
                <a16:creationId xmlns:a16="http://schemas.microsoft.com/office/drawing/2014/main" id="{2D319D5F-504B-3398-3708-394C8F2C33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877605" y="1831103"/>
            <a:ext cx="4819765" cy="2914452"/>
          </a:xfrm>
          <a:prstGeom prst="rect">
            <a:avLst/>
          </a:prstGeom>
        </p:spPr>
      </p:pic>
      <p:sp>
        <p:nvSpPr>
          <p:cNvPr id="12" name="TextBox 11">
            <a:extLst>
              <a:ext uri="{FF2B5EF4-FFF2-40B4-BE49-F238E27FC236}">
                <a16:creationId xmlns:a16="http://schemas.microsoft.com/office/drawing/2014/main" id="{4A73FCD1-CB7B-FB9F-C7CD-548D2B35D61E}"/>
              </a:ext>
            </a:extLst>
          </p:cNvPr>
          <p:cNvSpPr txBox="1"/>
          <p:nvPr/>
        </p:nvSpPr>
        <p:spPr>
          <a:xfrm>
            <a:off x="1769345" y="5824340"/>
            <a:ext cx="607859" cy="369332"/>
          </a:xfrm>
          <a:prstGeom prst="rect">
            <a:avLst/>
          </a:prstGeom>
          <a:noFill/>
        </p:spPr>
        <p:txBody>
          <a:bodyPr wrap="none" rtlCol="0">
            <a:spAutoFit/>
          </a:bodyPr>
          <a:lstStyle/>
          <a:p>
            <a:r>
              <a:rPr lang="en-US"/>
              <a:t>Drip</a:t>
            </a:r>
          </a:p>
        </p:txBody>
      </p:sp>
      <p:sp>
        <p:nvSpPr>
          <p:cNvPr id="13" name="TextBox 12">
            <a:extLst>
              <a:ext uri="{FF2B5EF4-FFF2-40B4-BE49-F238E27FC236}">
                <a16:creationId xmlns:a16="http://schemas.microsoft.com/office/drawing/2014/main" id="{89D8DC3B-27B6-4281-D25A-82B628BDD508}"/>
              </a:ext>
            </a:extLst>
          </p:cNvPr>
          <p:cNvSpPr txBox="1"/>
          <p:nvPr/>
        </p:nvSpPr>
        <p:spPr>
          <a:xfrm>
            <a:off x="5824647" y="5824340"/>
            <a:ext cx="1338828" cy="369332"/>
          </a:xfrm>
          <a:prstGeom prst="rect">
            <a:avLst/>
          </a:prstGeom>
          <a:noFill/>
        </p:spPr>
        <p:txBody>
          <a:bodyPr wrap="none" rtlCol="0">
            <a:spAutoFit/>
          </a:bodyPr>
          <a:lstStyle/>
          <a:p>
            <a:r>
              <a:rPr lang="en-US"/>
              <a:t>Wheel Line</a:t>
            </a:r>
          </a:p>
        </p:txBody>
      </p:sp>
      <p:sp>
        <p:nvSpPr>
          <p:cNvPr id="15" name="TextBox 14">
            <a:extLst>
              <a:ext uri="{FF2B5EF4-FFF2-40B4-BE49-F238E27FC236}">
                <a16:creationId xmlns:a16="http://schemas.microsoft.com/office/drawing/2014/main" id="{047FB572-F3A5-A028-D1F0-6E4795F1D081}"/>
              </a:ext>
            </a:extLst>
          </p:cNvPr>
          <p:cNvSpPr txBox="1"/>
          <p:nvPr/>
        </p:nvSpPr>
        <p:spPr>
          <a:xfrm>
            <a:off x="9776257" y="5824340"/>
            <a:ext cx="1022459" cy="369332"/>
          </a:xfrm>
          <a:prstGeom prst="rect">
            <a:avLst/>
          </a:prstGeom>
          <a:noFill/>
        </p:spPr>
        <p:txBody>
          <a:bodyPr wrap="none" rtlCol="0">
            <a:spAutoFit/>
          </a:bodyPr>
          <a:lstStyle/>
          <a:p>
            <a:r>
              <a:rPr lang="en-US"/>
              <a:t>Traveler</a:t>
            </a:r>
          </a:p>
        </p:txBody>
      </p:sp>
    </p:spTree>
    <p:extLst>
      <p:ext uri="{BB962C8B-B14F-4D97-AF65-F5344CB8AC3E}">
        <p14:creationId xmlns:p14="http://schemas.microsoft.com/office/powerpoint/2010/main" val="196719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4F420-5585-7371-3210-852CF3602D34}"/>
              </a:ext>
            </a:extLst>
          </p:cNvPr>
          <p:cNvSpPr>
            <a:spLocks noGrp="1"/>
          </p:cNvSpPr>
          <p:nvPr>
            <p:ph type="sldNum" sz="quarter" idx="10"/>
          </p:nvPr>
        </p:nvSpPr>
        <p:spPr/>
        <p:txBody>
          <a:bodyPr/>
          <a:lstStyle/>
          <a:p>
            <a:pPr>
              <a:defRPr/>
            </a:pPr>
            <a:fld id="{2A4B9B55-3AFC-3A4D-806B-3BD245F70F8F}" type="slidenum">
              <a:rPr lang="en-US" smtClean="0"/>
              <a:pPr>
                <a:defRPr/>
              </a:pPr>
              <a:t>21</a:t>
            </a:fld>
            <a:endParaRPr lang="en-US"/>
          </a:p>
        </p:txBody>
      </p:sp>
      <p:pic>
        <p:nvPicPr>
          <p:cNvPr id="8" name="Picture 7">
            <a:extLst>
              <a:ext uri="{FF2B5EF4-FFF2-40B4-BE49-F238E27FC236}">
                <a16:creationId xmlns:a16="http://schemas.microsoft.com/office/drawing/2014/main" id="{D8A13D9B-28C8-66A7-A9B4-B0D1995CC8C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916" y="1344704"/>
            <a:ext cx="4662157" cy="4371099"/>
          </a:xfrm>
          <a:prstGeom prst="rect">
            <a:avLst/>
          </a:prstGeom>
        </p:spPr>
      </p:pic>
      <p:pic>
        <p:nvPicPr>
          <p:cNvPr id="10" name="Picture 9">
            <a:extLst>
              <a:ext uri="{FF2B5EF4-FFF2-40B4-BE49-F238E27FC236}">
                <a16:creationId xmlns:a16="http://schemas.microsoft.com/office/drawing/2014/main" id="{4873B638-E11D-6B19-E04E-79620C6704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217055" y="1904969"/>
            <a:ext cx="4303583" cy="3183053"/>
          </a:xfrm>
          <a:prstGeom prst="rect">
            <a:avLst/>
          </a:prstGeom>
        </p:spPr>
      </p:pic>
      <p:pic>
        <p:nvPicPr>
          <p:cNvPr id="11" name="Picture 10" descr="Chart, diagram, radar chart&#10;&#10;Description automatically generated">
            <a:extLst>
              <a:ext uri="{FF2B5EF4-FFF2-40B4-BE49-F238E27FC236}">
                <a16:creationId xmlns:a16="http://schemas.microsoft.com/office/drawing/2014/main" id="{3877BF0C-ED58-48B9-0CCC-AEEA88794D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44" t="5661" r="1" b="5959"/>
          <a:stretch/>
        </p:blipFill>
        <p:spPr bwMode="auto">
          <a:xfrm>
            <a:off x="8268104" y="1519447"/>
            <a:ext cx="3923896" cy="3500789"/>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EB3F468-9199-D489-EB84-795678E94A64}"/>
              </a:ext>
            </a:extLst>
          </p:cNvPr>
          <p:cNvSpPr txBox="1"/>
          <p:nvPr/>
        </p:nvSpPr>
        <p:spPr>
          <a:xfrm>
            <a:off x="1969996" y="5794581"/>
            <a:ext cx="1107996" cy="369332"/>
          </a:xfrm>
          <a:prstGeom prst="rect">
            <a:avLst/>
          </a:prstGeom>
          <a:noFill/>
        </p:spPr>
        <p:txBody>
          <a:bodyPr wrap="none" rtlCol="0">
            <a:spAutoFit/>
          </a:bodyPr>
          <a:lstStyle/>
          <a:p>
            <a:r>
              <a:rPr lang="en-US"/>
              <a:t>Solid Set</a:t>
            </a:r>
          </a:p>
        </p:txBody>
      </p:sp>
      <p:sp>
        <p:nvSpPr>
          <p:cNvPr id="3" name="TextBox 2">
            <a:extLst>
              <a:ext uri="{FF2B5EF4-FFF2-40B4-BE49-F238E27FC236}">
                <a16:creationId xmlns:a16="http://schemas.microsoft.com/office/drawing/2014/main" id="{BF0E960E-A8E8-8317-3F5F-F47A79408384}"/>
              </a:ext>
            </a:extLst>
          </p:cNvPr>
          <p:cNvSpPr txBox="1"/>
          <p:nvPr/>
        </p:nvSpPr>
        <p:spPr>
          <a:xfrm>
            <a:off x="9406749" y="5794581"/>
            <a:ext cx="1646605" cy="369332"/>
          </a:xfrm>
          <a:prstGeom prst="rect">
            <a:avLst/>
          </a:prstGeom>
          <a:noFill/>
        </p:spPr>
        <p:txBody>
          <a:bodyPr wrap="none" rtlCol="0">
            <a:spAutoFit/>
          </a:bodyPr>
          <a:lstStyle/>
          <a:p>
            <a:r>
              <a:rPr lang="en-US"/>
              <a:t>Pivot Sections</a:t>
            </a:r>
          </a:p>
        </p:txBody>
      </p:sp>
      <p:sp>
        <p:nvSpPr>
          <p:cNvPr id="9" name="TextBox 8">
            <a:extLst>
              <a:ext uri="{FF2B5EF4-FFF2-40B4-BE49-F238E27FC236}">
                <a16:creationId xmlns:a16="http://schemas.microsoft.com/office/drawing/2014/main" id="{592868E1-C144-D852-853F-2690AE31717F}"/>
              </a:ext>
            </a:extLst>
          </p:cNvPr>
          <p:cNvSpPr txBox="1"/>
          <p:nvPr/>
        </p:nvSpPr>
        <p:spPr>
          <a:xfrm>
            <a:off x="5368878" y="5794581"/>
            <a:ext cx="1454244" cy="369332"/>
          </a:xfrm>
          <a:prstGeom prst="rect">
            <a:avLst/>
          </a:prstGeom>
          <a:noFill/>
        </p:spPr>
        <p:txBody>
          <a:bodyPr wrap="none" rtlCol="0">
            <a:spAutoFit/>
          </a:bodyPr>
          <a:lstStyle/>
          <a:p>
            <a:r>
              <a:rPr lang="en-US"/>
              <a:t>Linear Move</a:t>
            </a:r>
          </a:p>
        </p:txBody>
      </p:sp>
      <p:sp>
        <p:nvSpPr>
          <p:cNvPr id="13" name="Title 15">
            <a:extLst>
              <a:ext uri="{FF2B5EF4-FFF2-40B4-BE49-F238E27FC236}">
                <a16:creationId xmlns:a16="http://schemas.microsoft.com/office/drawing/2014/main" id="{3DA58931-4176-9630-038A-F4A9038D8231}"/>
              </a:ext>
            </a:extLst>
          </p:cNvPr>
          <p:cNvSpPr txBox="1">
            <a:spLocks/>
          </p:cNvSpPr>
          <p:nvPr/>
        </p:nvSpPr>
        <p:spPr>
          <a:xfrm>
            <a:off x="566846" y="-129182"/>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lnSpc>
                <a:spcPct val="90000"/>
              </a:lnSpc>
              <a:defRPr sz="4401" b="1">
                <a:solidFill>
                  <a:srgbClr val="306CB0"/>
                </a:solidFill>
                <a:latin typeface="+mj-lt"/>
                <a:ea typeface="+mj-ea"/>
                <a:cs typeface="+mj-cs"/>
              </a:defRPr>
            </a:lvl1pPr>
            <a:lvl2pPr eaLnBrk="1" hangingPunct="1">
              <a:lnSpc>
                <a:spcPct val="90000"/>
              </a:lnSpc>
              <a:defRPr sz="4401" b="1">
                <a:solidFill>
                  <a:srgbClr val="306CB0"/>
                </a:solidFill>
              </a:defRPr>
            </a:lvl2pPr>
            <a:lvl3pPr eaLnBrk="1" hangingPunct="1">
              <a:lnSpc>
                <a:spcPct val="90000"/>
              </a:lnSpc>
              <a:defRPr sz="4401" b="1">
                <a:solidFill>
                  <a:srgbClr val="306CB0"/>
                </a:solidFill>
              </a:defRPr>
            </a:lvl3pPr>
            <a:lvl4pPr eaLnBrk="1" hangingPunct="1">
              <a:lnSpc>
                <a:spcPct val="90000"/>
              </a:lnSpc>
              <a:defRPr sz="4401" b="1">
                <a:solidFill>
                  <a:srgbClr val="306CB0"/>
                </a:solidFill>
              </a:defRPr>
            </a:lvl4pPr>
            <a:lvl5pPr eaLnBrk="1" hangingPunct="1">
              <a:lnSpc>
                <a:spcPct val="90000"/>
              </a:lnSpc>
              <a:defRPr sz="4401" b="1">
                <a:solidFill>
                  <a:srgbClr val="306CB0"/>
                </a:solidFill>
              </a:defRPr>
            </a:lvl5pPr>
            <a:lvl6pPr marL="457232" fontAlgn="base">
              <a:lnSpc>
                <a:spcPct val="90000"/>
              </a:lnSpc>
              <a:spcBef>
                <a:spcPct val="0"/>
              </a:spcBef>
              <a:spcAft>
                <a:spcPct val="0"/>
              </a:spcAft>
              <a:defRPr sz="4401" b="1">
                <a:solidFill>
                  <a:srgbClr val="306CB0"/>
                </a:solidFill>
              </a:defRPr>
            </a:lvl6pPr>
            <a:lvl7pPr marL="914466" fontAlgn="base">
              <a:lnSpc>
                <a:spcPct val="90000"/>
              </a:lnSpc>
              <a:spcBef>
                <a:spcPct val="0"/>
              </a:spcBef>
              <a:spcAft>
                <a:spcPct val="0"/>
              </a:spcAft>
              <a:defRPr sz="4401" b="1">
                <a:solidFill>
                  <a:srgbClr val="306CB0"/>
                </a:solidFill>
              </a:defRPr>
            </a:lvl7pPr>
            <a:lvl8pPr marL="1371698" fontAlgn="base">
              <a:lnSpc>
                <a:spcPct val="90000"/>
              </a:lnSpc>
              <a:spcBef>
                <a:spcPct val="0"/>
              </a:spcBef>
              <a:spcAft>
                <a:spcPct val="0"/>
              </a:spcAft>
              <a:defRPr sz="4401" b="1">
                <a:solidFill>
                  <a:srgbClr val="306CB0"/>
                </a:solidFill>
              </a:defRPr>
            </a:lvl8pPr>
            <a:lvl9pPr marL="1828931" fontAlgn="base">
              <a:lnSpc>
                <a:spcPct val="90000"/>
              </a:lnSpc>
              <a:spcBef>
                <a:spcPct val="0"/>
              </a:spcBef>
              <a:spcAft>
                <a:spcPct val="0"/>
              </a:spcAft>
              <a:defRPr sz="4401" b="1">
                <a:solidFill>
                  <a:srgbClr val="306CB0"/>
                </a:solidFill>
              </a:defRPr>
            </a:lvl9pPr>
          </a:lstStyle>
          <a:p>
            <a:r>
              <a:rPr lang="en-US"/>
              <a:t>Irrigation System Examples</a:t>
            </a:r>
          </a:p>
        </p:txBody>
      </p:sp>
    </p:spTree>
    <p:extLst>
      <p:ext uri="{BB962C8B-B14F-4D97-AF65-F5344CB8AC3E}">
        <p14:creationId xmlns:p14="http://schemas.microsoft.com/office/powerpoint/2010/main" val="4188869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1BFE-D77B-B819-3D73-D4CAE95D414A}"/>
              </a:ext>
            </a:extLst>
          </p:cNvPr>
          <p:cNvSpPr>
            <a:spLocks noGrp="1"/>
          </p:cNvSpPr>
          <p:nvPr>
            <p:ph type="title"/>
          </p:nvPr>
        </p:nvSpPr>
        <p:spPr/>
        <p:txBody>
          <a:bodyPr/>
          <a:lstStyle/>
          <a:p>
            <a:r>
              <a:rPr lang="en-US" sz="5400">
                <a:cs typeface="Arial"/>
              </a:rPr>
              <a:t>Why this matters to YOU</a:t>
            </a:r>
            <a:endParaRPr lang="en-US"/>
          </a:p>
        </p:txBody>
      </p:sp>
      <p:sp>
        <p:nvSpPr>
          <p:cNvPr id="3" name="Text Placeholder 2">
            <a:extLst>
              <a:ext uri="{FF2B5EF4-FFF2-40B4-BE49-F238E27FC236}">
                <a16:creationId xmlns:a16="http://schemas.microsoft.com/office/drawing/2014/main" id="{24F48741-222D-05A8-DFCF-CCBA29DD6F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21AEE-DD63-20BE-4C5B-5B373B23E67E}"/>
              </a:ext>
            </a:extLst>
          </p:cNvPr>
          <p:cNvSpPr>
            <a:spLocks noGrp="1"/>
          </p:cNvSpPr>
          <p:nvPr>
            <p:ph type="sldNum" sz="quarter" idx="10"/>
          </p:nvPr>
        </p:nvSpPr>
        <p:spPr/>
        <p:txBody>
          <a:bodyPr/>
          <a:lstStyle/>
          <a:p>
            <a:pPr>
              <a:defRPr/>
            </a:pPr>
            <a:fld id="{91AB0E96-5ED0-5943-B432-64B389D59E6F}" type="slidenum">
              <a:rPr lang="en-US"/>
              <a:pPr>
                <a:defRPr/>
              </a:pPr>
              <a:t>22</a:t>
            </a:fld>
            <a:endParaRPr lang="en-US"/>
          </a:p>
        </p:txBody>
      </p:sp>
    </p:spTree>
    <p:extLst>
      <p:ext uri="{BB962C8B-B14F-4D97-AF65-F5344CB8AC3E}">
        <p14:creationId xmlns:p14="http://schemas.microsoft.com/office/powerpoint/2010/main" val="171338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894C65-D1AC-4A64-B570-9B9F98F69114}"/>
              </a:ext>
            </a:extLst>
          </p:cNvPr>
          <p:cNvSpPr/>
          <p:nvPr/>
        </p:nvSpPr>
        <p:spPr>
          <a:xfrm>
            <a:off x="1034143" y="941741"/>
            <a:ext cx="10199800" cy="507508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6426988" y="1311006"/>
            <a:ext cx="4632267" cy="46218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899" y="3151152"/>
            <a:ext cx="848517" cy="797390"/>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1152896" y="1246547"/>
            <a:ext cx="4631232" cy="46218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1566496" y="44033"/>
            <a:ext cx="9401396" cy="851288"/>
          </a:xfrm>
        </p:spPr>
        <p:txBody>
          <a:bodyPr>
            <a:normAutofit fontScale="90000"/>
          </a:bodyPr>
          <a:lstStyle/>
          <a:p>
            <a:pPr algn="ctr"/>
            <a:r>
              <a:rPr lang="en-US" sz="3682" b="1">
                <a:solidFill>
                  <a:srgbClr val="FF0000"/>
                </a:solidFill>
                <a:effectLst>
                  <a:outerShdw blurRad="38100" dist="38100" dir="2700000" algn="tl">
                    <a:srgbClr val="000000">
                      <a:alpha val="43137"/>
                    </a:srgbClr>
                  </a:outerShdw>
                </a:effectLst>
              </a:rPr>
              <a:t>Irrigation Equipment or Services Company? </a:t>
            </a:r>
            <a:br>
              <a:rPr lang="en-US" sz="3682" b="1">
                <a:solidFill>
                  <a:srgbClr val="FF0000"/>
                </a:solidFill>
                <a:effectLst>
                  <a:outerShdw blurRad="38100" dist="38100" dir="2700000" algn="tl">
                    <a:srgbClr val="000000">
                      <a:alpha val="43137"/>
                    </a:srgbClr>
                  </a:outerShdw>
                </a:effectLst>
              </a:rPr>
            </a:br>
            <a:r>
              <a:rPr lang="en-US" sz="3682" b="1">
                <a:solidFill>
                  <a:srgbClr val="FF00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3"/>
          <a:stretch>
            <a:fillRect/>
          </a:stretch>
        </p:blipFill>
        <p:spPr>
          <a:xfrm>
            <a:off x="5006206" y="1315820"/>
            <a:ext cx="777922" cy="538312"/>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4"/>
          <a:stretch>
            <a:fillRect/>
          </a:stretch>
        </p:blipFill>
        <p:spPr>
          <a:xfrm>
            <a:off x="4971612" y="5254471"/>
            <a:ext cx="777662" cy="525195"/>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5"/>
          <a:stretch>
            <a:fillRect/>
          </a:stretch>
        </p:blipFill>
        <p:spPr>
          <a:xfrm>
            <a:off x="7614913" y="5114210"/>
            <a:ext cx="319480" cy="372468"/>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6"/>
          <a:stretch>
            <a:fillRect/>
          </a:stretch>
        </p:blipFill>
        <p:spPr>
          <a:xfrm>
            <a:off x="10525329" y="3284025"/>
            <a:ext cx="383377" cy="50259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7"/>
          <a:stretch>
            <a:fillRect/>
          </a:stretch>
        </p:blipFill>
        <p:spPr>
          <a:xfrm>
            <a:off x="7642999" y="1642759"/>
            <a:ext cx="324935" cy="380260"/>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6817" y="3166750"/>
            <a:ext cx="721175" cy="771897"/>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1182585" y="1246547"/>
            <a:ext cx="2117766" cy="21082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1182585" y="3928751"/>
            <a:ext cx="1979221" cy="1960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9000508" y="1868292"/>
            <a:ext cx="1321879" cy="14172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3868096" y="3552698"/>
            <a:ext cx="218161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6171437" y="3557648"/>
            <a:ext cx="2119745"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8980714" y="3839686"/>
            <a:ext cx="1448022" cy="14006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1263058" y="1654767"/>
            <a:ext cx="471775" cy="924787"/>
            <a:chOff x="756655" y="2615673"/>
            <a:chExt cx="691936"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662908" cy="412378"/>
            </a:xfrm>
            <a:prstGeom prst="rect">
              <a:avLst/>
            </a:prstGeom>
            <a:noFill/>
          </p:spPr>
          <p:txBody>
            <a:bodyPr wrap="none" rtlCol="0">
              <a:spAutoFit/>
            </a:bodyPr>
            <a:lstStyle/>
            <a:p>
              <a:pPr defTabSz="311719"/>
              <a:r>
                <a:rPr lang="en-US" sz="1227">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825339" y="142663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black"/>
              </a:solidFill>
              <a:latin typeface="Calibri"/>
            </a:endParaRPr>
          </a:p>
          <a:p>
            <a:pPr algn="ctr" defTabSz="311719"/>
            <a:endParaRPr lang="en-US" sz="1227">
              <a:solidFill>
                <a:prstClr val="black"/>
              </a:solidFill>
              <a:latin typeface="Calibri"/>
            </a:endParaRPr>
          </a:p>
          <a:p>
            <a:pPr algn="ctr" defTabSz="311719"/>
            <a:r>
              <a:rPr lang="en-US" sz="1227">
                <a:solidFill>
                  <a:prstClr val="black"/>
                </a:solidFill>
                <a:latin typeface="Calibri"/>
              </a:rPr>
              <a:t>By connecting our data with other providers we can add new value to customers.</a:t>
            </a:r>
          </a:p>
          <a:p>
            <a:pPr algn="ctr" defTabSz="311719"/>
            <a:endParaRPr lang="en-US" sz="1227">
              <a:solidFill>
                <a:prstClr val="black"/>
              </a:solidFill>
              <a:latin typeface="Calibri"/>
            </a:endParaRP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4324597" y="209462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Invest in future opportunities. </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1311703" y="3767587"/>
            <a:ext cx="1246909" cy="107913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Standard data formats for irrigation operations. </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1326548" y="2717160"/>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Standard data formats for observations in agriculture.</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4344392" y="3717580"/>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Customers do not need to learn multiple data systems.</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840183" y="442020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No need to re-write application-specific code when that app changes.</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7031183" y="2109472"/>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prstClr val="black"/>
              </a:solidFill>
              <a:latin typeface="Calibri"/>
            </a:endParaRPr>
          </a:p>
          <a:p>
            <a:pPr algn="ctr" defTabSz="311719"/>
            <a:r>
              <a:rPr lang="en-US" sz="1227">
                <a:solidFill>
                  <a:prstClr val="black"/>
                </a:solidFill>
                <a:latin typeface="Calibri"/>
              </a:rPr>
              <a:t>Save R&amp;D and Support time and dollars.</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7050978" y="3654665"/>
            <a:ext cx="1246909" cy="1324670"/>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Our growers are complaining that our equipment doesn’t play well with others.  </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8411689" y="143158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Grow our business with new, integrated solutions.</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8426533" y="442515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Different companies and orgs have many ways to describe weather data.</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9881258" y="2287606"/>
            <a:ext cx="1331067"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Provide irrigation scheduling recommendations and work orders.</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9886212" y="3826447"/>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r>
              <a:rPr lang="en-US" sz="1227">
                <a:solidFill>
                  <a:prstClr val="black"/>
                </a:solidFill>
                <a:latin typeface="Calibri"/>
              </a:rPr>
              <a:t>Collect and send relevant observations and measurements.</a:t>
            </a:r>
          </a:p>
        </p:txBody>
      </p:sp>
      <p:sp>
        <p:nvSpPr>
          <p:cNvPr id="38" name="Rectangle 37">
            <a:extLst>
              <a:ext uri="{FF2B5EF4-FFF2-40B4-BE49-F238E27FC236}">
                <a16:creationId xmlns:a16="http://schemas.microsoft.com/office/drawing/2014/main" id="{8B3E4848-CFE9-4CCD-A8E1-2A52266BC11F}"/>
              </a:ext>
            </a:extLst>
          </p:cNvPr>
          <p:cNvSpPr/>
          <p:nvPr/>
        </p:nvSpPr>
        <p:spPr>
          <a:xfrm>
            <a:off x="1033549" y="6105896"/>
            <a:ext cx="10131136" cy="63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11719"/>
            <a:r>
              <a:rPr lang="en-US" sz="1227" b="1">
                <a:solidFill>
                  <a:prstClr val="black"/>
                </a:solidFill>
                <a:latin typeface="Calibri"/>
              </a:rPr>
              <a:t>To find out more about how your company can take advantage of PAIL, contact the PAIL Team at pail.feedback@aggateway.org  </a:t>
            </a:r>
          </a:p>
          <a:p>
            <a:pPr defTabSz="311719"/>
            <a:endParaRPr lang="en-US" sz="1227">
              <a:solidFill>
                <a:prstClr val="black"/>
              </a:solidFill>
              <a:latin typeface="Calibri"/>
            </a:endParaRPr>
          </a:p>
        </p:txBody>
      </p:sp>
    </p:spTree>
    <p:extLst>
      <p:ext uri="{BB962C8B-B14F-4D97-AF65-F5344CB8AC3E}">
        <p14:creationId xmlns:p14="http://schemas.microsoft.com/office/powerpoint/2010/main" val="244744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5/Microarray_or_sequencing_chip_%28green%29.svg/2000px-Microarray_or_sequencing_chip_%28green%29.svg.png">
            <a:extLst>
              <a:ext uri="{FF2B5EF4-FFF2-40B4-BE49-F238E27FC236}">
                <a16:creationId xmlns:a16="http://schemas.microsoft.com/office/drawing/2014/main" id="{1B41FF3F-DFA0-467F-A37D-5616A94A8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47" b="17647"/>
          <a:stretch/>
        </p:blipFill>
        <p:spPr bwMode="auto">
          <a:xfrm>
            <a:off x="796637" y="0"/>
            <a:ext cx="1059872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36">
            <a:extLst>
              <a:ext uri="{FF2B5EF4-FFF2-40B4-BE49-F238E27FC236}">
                <a16:creationId xmlns:a16="http://schemas.microsoft.com/office/drawing/2014/main" id="{EA230286-05D5-4B25-902E-031F20A38C50}"/>
              </a:ext>
            </a:extLst>
          </p:cNvPr>
          <p:cNvSpPr/>
          <p:nvPr/>
        </p:nvSpPr>
        <p:spPr>
          <a:xfrm>
            <a:off x="796637" y="0"/>
            <a:ext cx="10598727" cy="6858000"/>
          </a:xfrm>
          <a:prstGeom prst="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white"/>
                </a:solidFill>
                <a:latin typeface="Calibri"/>
              </a:rPr>
              <a:t>0</a:t>
            </a:r>
          </a:p>
        </p:txBody>
      </p:sp>
      <p:sp>
        <p:nvSpPr>
          <p:cNvPr id="33" name="Rectangle 32">
            <a:extLst>
              <a:ext uri="{FF2B5EF4-FFF2-40B4-BE49-F238E27FC236}">
                <a16:creationId xmlns:a16="http://schemas.microsoft.com/office/drawing/2014/main" id="{AC894C65-D1AC-4A64-B570-9B9F98F69114}"/>
              </a:ext>
            </a:extLst>
          </p:cNvPr>
          <p:cNvSpPr/>
          <p:nvPr/>
        </p:nvSpPr>
        <p:spPr>
          <a:xfrm>
            <a:off x="1034143" y="1108361"/>
            <a:ext cx="10133610" cy="490846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6351027" y="1386954"/>
            <a:ext cx="4632267" cy="46218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899" y="3151152"/>
            <a:ext cx="848517" cy="797390"/>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1152896" y="1246547"/>
            <a:ext cx="4631232" cy="46218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796637" y="2313"/>
            <a:ext cx="10598727" cy="1152336"/>
          </a:xfrm>
        </p:spPr>
        <p:txBody>
          <a:bodyPr>
            <a:normAutofit/>
          </a:bodyPr>
          <a:lstStyle/>
          <a:p>
            <a:pPr algn="ctr"/>
            <a:r>
              <a:rPr lang="en-US" sz="3682" b="1">
                <a:solidFill>
                  <a:srgbClr val="FFFF00"/>
                </a:solidFill>
                <a:effectLst>
                  <a:outerShdw blurRad="38100" dist="38100" dir="2700000" algn="tl">
                    <a:srgbClr val="000000">
                      <a:alpha val="43137"/>
                    </a:srgbClr>
                  </a:outerShdw>
                </a:effectLst>
              </a:rPr>
              <a:t>Seed Company? </a:t>
            </a:r>
            <a:br>
              <a:rPr lang="en-US" sz="3682" b="1">
                <a:solidFill>
                  <a:srgbClr val="FFFF00"/>
                </a:solidFill>
                <a:effectLst>
                  <a:outerShdw blurRad="38100" dist="38100" dir="2700000" algn="tl">
                    <a:srgbClr val="000000">
                      <a:alpha val="43137"/>
                    </a:srgbClr>
                  </a:outerShdw>
                </a:effectLst>
              </a:rPr>
            </a:br>
            <a:r>
              <a:rPr lang="en-US" sz="3682" b="1">
                <a:solidFill>
                  <a:srgbClr val="FFFF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4"/>
          <a:stretch>
            <a:fillRect/>
          </a:stretch>
        </p:blipFill>
        <p:spPr>
          <a:xfrm>
            <a:off x="4875011" y="1315820"/>
            <a:ext cx="777922" cy="538312"/>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5"/>
          <a:stretch>
            <a:fillRect/>
          </a:stretch>
        </p:blipFill>
        <p:spPr>
          <a:xfrm>
            <a:off x="4971612" y="5254471"/>
            <a:ext cx="777662" cy="525195"/>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6"/>
          <a:stretch>
            <a:fillRect/>
          </a:stretch>
        </p:blipFill>
        <p:spPr>
          <a:xfrm>
            <a:off x="7614913" y="5114210"/>
            <a:ext cx="319480" cy="372468"/>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7"/>
          <a:stretch>
            <a:fillRect/>
          </a:stretch>
        </p:blipFill>
        <p:spPr>
          <a:xfrm>
            <a:off x="10525329" y="3284025"/>
            <a:ext cx="383377" cy="50259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8"/>
          <a:stretch>
            <a:fillRect/>
          </a:stretch>
        </p:blipFill>
        <p:spPr>
          <a:xfrm>
            <a:off x="7713235" y="1642759"/>
            <a:ext cx="324935" cy="380260"/>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6817" y="3166750"/>
            <a:ext cx="721175" cy="771897"/>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1182585" y="1246547"/>
            <a:ext cx="2117766" cy="21082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1182585" y="3928751"/>
            <a:ext cx="1979221" cy="1960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9000507" y="1959429"/>
            <a:ext cx="1276302" cy="13260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3868096" y="3552698"/>
            <a:ext cx="218161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6171437" y="3557648"/>
            <a:ext cx="2119745"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8980714" y="3839686"/>
            <a:ext cx="1432829" cy="138545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1263058" y="1654767"/>
            <a:ext cx="471775" cy="924787"/>
            <a:chOff x="756655" y="2615673"/>
            <a:chExt cx="691936"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662908" cy="412378"/>
            </a:xfrm>
            <a:prstGeom prst="rect">
              <a:avLst/>
            </a:prstGeom>
            <a:noFill/>
          </p:spPr>
          <p:txBody>
            <a:bodyPr wrap="none" rtlCol="0">
              <a:spAutoFit/>
            </a:bodyPr>
            <a:lstStyle/>
            <a:p>
              <a:pPr defTabSz="311719">
                <a:defRPr/>
              </a:pPr>
              <a:r>
                <a:rPr lang="en-US" sz="1227">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825339" y="142663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black"/>
              </a:solidFill>
              <a:latin typeface="Calibri"/>
            </a:endParaRPr>
          </a:p>
          <a:p>
            <a:pPr algn="ctr" defTabSz="311719">
              <a:defRPr/>
            </a:pPr>
            <a:r>
              <a:rPr lang="en-US" sz="1227">
                <a:solidFill>
                  <a:prstClr val="black"/>
                </a:solidFill>
                <a:latin typeface="Calibri"/>
              </a:rPr>
              <a:t>It’s SIMPLE and you can link to more complex resources (e.g. trait ontology). </a:t>
            </a:r>
          </a:p>
          <a:p>
            <a:pPr algn="ctr" defTabSz="311719">
              <a:defRPr/>
            </a:pPr>
            <a:endParaRPr lang="en-US" sz="1227">
              <a:solidFill>
                <a:prstClr val="black"/>
              </a:solidFill>
              <a:latin typeface="Calibri"/>
            </a:endParaRP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4324597" y="209462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Farm and field boundaries can be described once and then referenced.</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1311703" y="3767587"/>
            <a:ext cx="1246909" cy="107913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Framework for observation codes</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1326548" y="2717160"/>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 Reference, </a:t>
            </a:r>
            <a:br>
              <a:rPr lang="en-US" sz="1227">
                <a:solidFill>
                  <a:prstClr val="black"/>
                </a:solidFill>
                <a:latin typeface="Calibri"/>
              </a:rPr>
            </a:br>
            <a:r>
              <a:rPr lang="en-US" sz="1227">
                <a:solidFill>
                  <a:prstClr val="black"/>
                </a:solidFill>
                <a:latin typeface="Calibri"/>
              </a:rPr>
              <a:t>Set Up and Configuration Data</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4344392" y="3717580"/>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Alignment on how properties are observed and measured.</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840183" y="442020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Standard data formats </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7031183" y="2109472"/>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We all mean the same thing when describing soil and seed properties.</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7050978" y="373242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CSV files and XML files are killing you!</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8411689" y="143158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Specifying field boundaries is easy and consistent.</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8426533" y="442515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Multiple teams are involved and they each use different terminology.</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9881258" y="2287606"/>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Conduct seed variety Trials.</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9807496" y="3957638"/>
            <a:ext cx="1246909" cy="1027613"/>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Ensure customers use seeds correctly (Stewardship).</a:t>
            </a:r>
          </a:p>
        </p:txBody>
      </p:sp>
      <p:sp>
        <p:nvSpPr>
          <p:cNvPr id="38" name="Rectangle 37">
            <a:extLst>
              <a:ext uri="{FF2B5EF4-FFF2-40B4-BE49-F238E27FC236}">
                <a16:creationId xmlns:a16="http://schemas.microsoft.com/office/drawing/2014/main" id="{8B3E4848-CFE9-4CCD-A8E1-2A52266BC11F}"/>
              </a:ext>
            </a:extLst>
          </p:cNvPr>
          <p:cNvSpPr/>
          <p:nvPr/>
        </p:nvSpPr>
        <p:spPr>
          <a:xfrm>
            <a:off x="1033549" y="6105896"/>
            <a:ext cx="10131136" cy="63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11719">
              <a:defRPr/>
            </a:pPr>
            <a:r>
              <a:rPr lang="en-US" sz="1227" b="1">
                <a:solidFill>
                  <a:prstClr val="black"/>
                </a:solidFill>
                <a:latin typeface="Calibri"/>
              </a:rPr>
              <a:t>To find out more about how your company can take advantage of PAIL, contact the PAIL Team at pail.feedback@aggateway.org </a:t>
            </a:r>
          </a:p>
          <a:p>
            <a:pPr defTabSz="311719">
              <a:defRPr/>
            </a:pPr>
            <a:endParaRPr lang="en-US" sz="1227">
              <a:solidFill>
                <a:prstClr val="black"/>
              </a:solidFill>
              <a:latin typeface="Calibri"/>
            </a:endParaRPr>
          </a:p>
        </p:txBody>
      </p:sp>
    </p:spTree>
    <p:extLst>
      <p:ext uri="{BB962C8B-B14F-4D97-AF65-F5344CB8AC3E}">
        <p14:creationId xmlns:p14="http://schemas.microsoft.com/office/powerpoint/2010/main" val="207293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96637" y="0"/>
            <a:ext cx="10598727" cy="6061753"/>
          </a:xfrm>
          <a:prstGeom prst="rect">
            <a:avLst/>
          </a:prstGeom>
        </p:spPr>
      </p:pic>
      <p:sp>
        <p:nvSpPr>
          <p:cNvPr id="33" name="Rectangle 32">
            <a:extLst>
              <a:ext uri="{FF2B5EF4-FFF2-40B4-BE49-F238E27FC236}">
                <a16:creationId xmlns:a16="http://schemas.microsoft.com/office/drawing/2014/main" id="{AC894C65-D1AC-4A64-B570-9B9F98F69114}"/>
              </a:ext>
            </a:extLst>
          </p:cNvPr>
          <p:cNvSpPr/>
          <p:nvPr/>
        </p:nvSpPr>
        <p:spPr>
          <a:xfrm>
            <a:off x="1034143" y="941741"/>
            <a:ext cx="10199800" cy="507508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6426988" y="1311006"/>
            <a:ext cx="4632267" cy="46218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899" y="3151152"/>
            <a:ext cx="848517" cy="797390"/>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1152896" y="1246547"/>
            <a:ext cx="4631232" cy="46218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1566496" y="44033"/>
            <a:ext cx="9401396" cy="851288"/>
          </a:xfrm>
        </p:spPr>
        <p:txBody>
          <a:bodyPr>
            <a:normAutofit fontScale="90000"/>
          </a:bodyPr>
          <a:lstStyle/>
          <a:p>
            <a:pPr algn="ctr"/>
            <a:r>
              <a:rPr lang="en-US" sz="3682" b="1">
                <a:solidFill>
                  <a:srgbClr val="FFFF00"/>
                </a:solidFill>
                <a:effectLst>
                  <a:outerShdw blurRad="38100" dist="38100" dir="2700000" algn="tl">
                    <a:srgbClr val="000000">
                      <a:alpha val="43137"/>
                    </a:srgbClr>
                  </a:outerShdw>
                </a:effectLst>
              </a:rPr>
              <a:t>FMIS Company? </a:t>
            </a:r>
            <a:br>
              <a:rPr lang="en-US" sz="3682" b="1">
                <a:solidFill>
                  <a:srgbClr val="FFFF00"/>
                </a:solidFill>
                <a:effectLst>
                  <a:outerShdw blurRad="38100" dist="38100" dir="2700000" algn="tl">
                    <a:srgbClr val="000000">
                      <a:alpha val="43137"/>
                    </a:srgbClr>
                  </a:outerShdw>
                </a:effectLst>
              </a:rPr>
            </a:br>
            <a:r>
              <a:rPr lang="en-US" sz="3682" b="1">
                <a:solidFill>
                  <a:srgbClr val="FFFF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4"/>
          <a:stretch>
            <a:fillRect/>
          </a:stretch>
        </p:blipFill>
        <p:spPr>
          <a:xfrm>
            <a:off x="4884243" y="1315820"/>
            <a:ext cx="777922" cy="538312"/>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5"/>
          <a:stretch>
            <a:fillRect/>
          </a:stretch>
        </p:blipFill>
        <p:spPr>
          <a:xfrm>
            <a:off x="4910630" y="5254471"/>
            <a:ext cx="777662" cy="525195"/>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6"/>
          <a:stretch>
            <a:fillRect/>
          </a:stretch>
        </p:blipFill>
        <p:spPr>
          <a:xfrm>
            <a:off x="7614913" y="5114210"/>
            <a:ext cx="319480" cy="372468"/>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7"/>
          <a:stretch>
            <a:fillRect/>
          </a:stretch>
        </p:blipFill>
        <p:spPr>
          <a:xfrm>
            <a:off x="10525329" y="3284025"/>
            <a:ext cx="383377" cy="50259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8"/>
          <a:stretch>
            <a:fillRect/>
          </a:stretch>
        </p:blipFill>
        <p:spPr>
          <a:xfrm>
            <a:off x="7734130" y="1642759"/>
            <a:ext cx="324935" cy="380260"/>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6817" y="3166750"/>
            <a:ext cx="721175" cy="771897"/>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1182585" y="1246547"/>
            <a:ext cx="2117766" cy="21082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1182585" y="3928751"/>
            <a:ext cx="1979221" cy="1960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9000508" y="1868292"/>
            <a:ext cx="1321879" cy="14172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3868096" y="3552698"/>
            <a:ext cx="218161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6171437" y="3557648"/>
            <a:ext cx="2119745"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8980714" y="3839686"/>
            <a:ext cx="1448022" cy="14006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1263058" y="1654767"/>
            <a:ext cx="471775" cy="924787"/>
            <a:chOff x="756655" y="2615673"/>
            <a:chExt cx="691936"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662908" cy="412378"/>
            </a:xfrm>
            <a:prstGeom prst="rect">
              <a:avLst/>
            </a:prstGeom>
            <a:noFill/>
          </p:spPr>
          <p:txBody>
            <a:bodyPr wrap="none" rtlCol="0">
              <a:spAutoFit/>
            </a:bodyPr>
            <a:lstStyle/>
            <a:p>
              <a:pPr defTabSz="311719">
                <a:defRPr/>
              </a:pPr>
              <a:r>
                <a:rPr lang="en-US" sz="1227">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825339" y="142663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black"/>
              </a:solidFill>
              <a:latin typeface="Calibri"/>
            </a:endParaRPr>
          </a:p>
          <a:p>
            <a:pPr algn="ctr" defTabSz="311719">
              <a:defRPr/>
            </a:pPr>
            <a:r>
              <a:rPr lang="en-US" sz="1227">
                <a:solidFill>
                  <a:prstClr val="black"/>
                </a:solidFill>
                <a:latin typeface="Calibri"/>
              </a:rPr>
              <a:t>We do not have to reference every single point of data every time.</a:t>
            </a:r>
          </a:p>
          <a:p>
            <a:pPr algn="ctr" defTabSz="311719">
              <a:defRPr/>
            </a:pPr>
            <a:endParaRPr lang="en-US" sz="1227">
              <a:solidFill>
                <a:prstClr val="black"/>
              </a:solidFill>
              <a:latin typeface="Calibri"/>
            </a:endParaRP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4324597" y="209462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We know who authorized the work orders and work records.</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1311703" y="3767587"/>
            <a:ext cx="1246909" cy="107913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Work Order and Work Record Documents.</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1326548" y="2717160"/>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 Compound-</a:t>
            </a:r>
            <a:br>
              <a:rPr lang="en-US" sz="1227">
                <a:solidFill>
                  <a:prstClr val="black"/>
                </a:solidFill>
                <a:latin typeface="Calibri"/>
              </a:rPr>
            </a:br>
            <a:r>
              <a:rPr lang="en-US" sz="1227">
                <a:solidFill>
                  <a:prstClr val="black"/>
                </a:solidFill>
                <a:latin typeface="Calibri"/>
              </a:rPr>
              <a:t>Identifiers and UniqueIds.</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4344392" y="3717580"/>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If another FMIS uses a different way to identify data objects, we can still use the same documents.</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840183" y="442020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For most items, we can use standard data formats </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7031183" y="2109472"/>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black"/>
              </a:solidFill>
              <a:latin typeface="Calibri"/>
            </a:endParaRPr>
          </a:p>
          <a:p>
            <a:pPr algn="ctr" defTabSz="311719">
              <a:defRPr/>
            </a:pPr>
            <a:r>
              <a:rPr lang="en-US" sz="1227">
                <a:solidFill>
                  <a:prstClr val="black"/>
                </a:solidFill>
                <a:latin typeface="Calibri"/>
              </a:rPr>
              <a:t>Keep it simple and not have to include every nuanced geo-political difference.</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7050978" y="3654665"/>
            <a:ext cx="1246909" cy="1324670"/>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Every little change due to some local requirement to the same object </a:t>
            </a:r>
            <a:r>
              <a:rPr lang="mr-IN" sz="1227">
                <a:solidFill>
                  <a:prstClr val="black"/>
                </a:solidFill>
                <a:latin typeface="Calibri"/>
                <a:cs typeface="Mangal" panose="02040503050203030202" pitchFamily="18" charset="0"/>
              </a:rPr>
              <a:t>–</a:t>
            </a:r>
            <a:r>
              <a:rPr lang="en-US" sz="1227">
                <a:solidFill>
                  <a:prstClr val="black"/>
                </a:solidFill>
                <a:latin typeface="Calibri"/>
              </a:rPr>
              <a:t> </a:t>
            </a:r>
            <a:r>
              <a:rPr lang="en-US" sz="1227" err="1">
                <a:solidFill>
                  <a:prstClr val="black"/>
                </a:solidFill>
                <a:latin typeface="Calibri"/>
              </a:rPr>
              <a:t>Aghh</a:t>
            </a:r>
            <a:r>
              <a:rPr lang="en-US" sz="1227">
                <a:solidFill>
                  <a:prstClr val="black"/>
                </a:solidFill>
                <a:latin typeface="Calibri"/>
              </a:rPr>
              <a:t>!!</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8411689" y="143158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Growers value how we protect their data and recommend us.</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8426533" y="4425156"/>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Multiple teams are involved and they each use different terminology.</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9881258" y="2287606"/>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Use data only as authorized by the grower.</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9886212" y="3826447"/>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Share a document with other FMIS companies.</a:t>
            </a:r>
          </a:p>
        </p:txBody>
      </p:sp>
      <p:sp>
        <p:nvSpPr>
          <p:cNvPr id="38" name="Rectangle 37">
            <a:extLst>
              <a:ext uri="{FF2B5EF4-FFF2-40B4-BE49-F238E27FC236}">
                <a16:creationId xmlns:a16="http://schemas.microsoft.com/office/drawing/2014/main" id="{8B3E4848-CFE9-4CCD-A8E1-2A52266BC11F}"/>
              </a:ext>
            </a:extLst>
          </p:cNvPr>
          <p:cNvSpPr/>
          <p:nvPr/>
        </p:nvSpPr>
        <p:spPr>
          <a:xfrm>
            <a:off x="1033549" y="6105896"/>
            <a:ext cx="10131136" cy="63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11719">
              <a:defRPr/>
            </a:pPr>
            <a:endParaRPr lang="en-US" sz="1227" b="1">
              <a:solidFill>
                <a:prstClr val="black"/>
              </a:solidFill>
              <a:latin typeface="Calibri"/>
            </a:endParaRPr>
          </a:p>
          <a:p>
            <a:pPr defTabSz="311719">
              <a:defRPr/>
            </a:pPr>
            <a:r>
              <a:rPr lang="en-US" sz="1227" b="1">
                <a:solidFill>
                  <a:prstClr val="black"/>
                </a:solidFill>
                <a:latin typeface="Calibri"/>
              </a:rPr>
              <a:t>To find out more about how your company can take advantage of PAIL, contact the PAIL Team at </a:t>
            </a:r>
            <a:r>
              <a:rPr lang="en-US" sz="1227" b="1" err="1">
                <a:solidFill>
                  <a:prstClr val="black"/>
                </a:solidFill>
                <a:latin typeface="Calibri"/>
              </a:rPr>
              <a:t>pail.feedback@aggateway.org</a:t>
            </a:r>
            <a:r>
              <a:rPr lang="en-US" sz="1227" b="1">
                <a:solidFill>
                  <a:prstClr val="black"/>
                </a:solidFill>
                <a:latin typeface="Calibri"/>
              </a:rPr>
              <a:t> </a:t>
            </a:r>
          </a:p>
          <a:p>
            <a:pPr defTabSz="311719">
              <a:defRPr/>
            </a:pPr>
            <a:r>
              <a:rPr lang="en-US" sz="1227" b="1">
                <a:solidFill>
                  <a:prstClr val="black"/>
                </a:solidFill>
                <a:latin typeface="Calibri"/>
              </a:rPr>
              <a:t> </a:t>
            </a:r>
          </a:p>
          <a:p>
            <a:pPr defTabSz="311719">
              <a:defRPr/>
            </a:pPr>
            <a:endParaRPr lang="en-US" sz="1227">
              <a:solidFill>
                <a:prstClr val="black"/>
              </a:solidFill>
              <a:latin typeface="Calibri"/>
            </a:endParaRPr>
          </a:p>
        </p:txBody>
      </p:sp>
    </p:spTree>
    <p:extLst>
      <p:ext uri="{BB962C8B-B14F-4D97-AF65-F5344CB8AC3E}">
        <p14:creationId xmlns:p14="http://schemas.microsoft.com/office/powerpoint/2010/main" val="10171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894C65-D1AC-4A64-B570-9B9F98F69114}"/>
              </a:ext>
            </a:extLst>
          </p:cNvPr>
          <p:cNvSpPr/>
          <p:nvPr/>
        </p:nvSpPr>
        <p:spPr>
          <a:xfrm>
            <a:off x="1034143" y="1161113"/>
            <a:ext cx="10133610" cy="4908468"/>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6397833" y="1299299"/>
            <a:ext cx="4632267" cy="462184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899" y="3203904"/>
            <a:ext cx="848517" cy="797390"/>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1152896" y="1299299"/>
            <a:ext cx="4631232" cy="46218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endParaRPr lang="en-US" sz="1227">
              <a:solidFill>
                <a:prstClr val="white"/>
              </a:solidFill>
              <a:latin typeface="Calibri"/>
            </a:endParaRP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3"/>
          <a:stretch>
            <a:fillRect/>
          </a:stretch>
        </p:blipFill>
        <p:spPr>
          <a:xfrm>
            <a:off x="5006206" y="1368572"/>
            <a:ext cx="777922" cy="538312"/>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4"/>
          <a:stretch>
            <a:fillRect/>
          </a:stretch>
        </p:blipFill>
        <p:spPr>
          <a:xfrm>
            <a:off x="4971612" y="5307223"/>
            <a:ext cx="777662" cy="525195"/>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5"/>
          <a:stretch>
            <a:fillRect/>
          </a:stretch>
        </p:blipFill>
        <p:spPr>
          <a:xfrm>
            <a:off x="7614913" y="5166962"/>
            <a:ext cx="319480" cy="372468"/>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6"/>
          <a:stretch>
            <a:fillRect/>
          </a:stretch>
        </p:blipFill>
        <p:spPr>
          <a:xfrm>
            <a:off x="10525329" y="3336777"/>
            <a:ext cx="383377" cy="50259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7"/>
          <a:stretch>
            <a:fillRect/>
          </a:stretch>
        </p:blipFill>
        <p:spPr>
          <a:xfrm>
            <a:off x="7490203" y="1695511"/>
            <a:ext cx="324935" cy="380260"/>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6817" y="3219502"/>
            <a:ext cx="721175" cy="771897"/>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1182585" y="1299299"/>
            <a:ext cx="2117766" cy="21082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1182585" y="3981503"/>
            <a:ext cx="1979221" cy="1960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9000507" y="1972593"/>
            <a:ext cx="1345870" cy="136566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3868096" y="3605450"/>
            <a:ext cx="218161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6171437" y="3610400"/>
            <a:ext cx="2119745"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8980714" y="3892438"/>
            <a:ext cx="1365663" cy="13359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1263058" y="1707519"/>
            <a:ext cx="471775" cy="924787"/>
            <a:chOff x="756655" y="2615673"/>
            <a:chExt cx="691936"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662908" cy="412378"/>
            </a:xfrm>
            <a:prstGeom prst="rect">
              <a:avLst/>
            </a:prstGeom>
            <a:noFill/>
          </p:spPr>
          <p:txBody>
            <a:bodyPr wrap="none" rtlCol="0">
              <a:spAutoFit/>
            </a:bodyPr>
            <a:lstStyle/>
            <a:p>
              <a:pPr defTabSz="311719">
                <a:defRPr/>
              </a:pPr>
              <a:r>
                <a:rPr lang="en-US" sz="1227">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716832" y="1567232"/>
            <a:ext cx="1367966" cy="1095701"/>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Specify the meaning of what is being measured, and how it is measured.</a:t>
            </a: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4324597" y="214737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Unambiguous results across different teams.</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1276598" y="2770833"/>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Nascent code component.</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1291443" y="3834664"/>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Product Reference Data; Work Order Core Document.</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4331842" y="3833077"/>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Grower can specify who has authorization to apply product.  </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840183" y="4472960"/>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Customers can be directed to manufacturer’s url for up-to-date info.</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7031183" y="2162224"/>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Fewer unnecessary regulations.</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7050978" y="378517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Customers do not always have latest info on product use.</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8411689" y="148433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Easier and more consistent reporting.</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8426533" y="4477908"/>
            <a:ext cx="1246909" cy="1246909"/>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Unauthorized application of products.</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9831058" y="2236269"/>
            <a:ext cx="1246909" cy="1076918"/>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Conducting field trials under different conditions &amp; w different teams.</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9886212" y="3879199"/>
            <a:ext cx="1246909"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defRPr/>
            </a:pPr>
            <a:r>
              <a:rPr lang="en-US" sz="1227">
                <a:solidFill>
                  <a:prstClr val="black"/>
                </a:solidFill>
                <a:latin typeface="Calibri"/>
              </a:rPr>
              <a:t>Help ensure proper use of crop protection products.</a:t>
            </a:r>
          </a:p>
        </p:txBody>
      </p:sp>
      <p:sp>
        <p:nvSpPr>
          <p:cNvPr id="2" name="Title 1">
            <a:extLst>
              <a:ext uri="{FF2B5EF4-FFF2-40B4-BE49-F238E27FC236}">
                <a16:creationId xmlns:a16="http://schemas.microsoft.com/office/drawing/2014/main" id="{E0668A54-D0B9-472B-8D42-57794F26CCC7}"/>
              </a:ext>
            </a:extLst>
          </p:cNvPr>
          <p:cNvSpPr>
            <a:spLocks noGrp="1"/>
          </p:cNvSpPr>
          <p:nvPr>
            <p:ph type="title"/>
          </p:nvPr>
        </p:nvSpPr>
        <p:spPr>
          <a:xfrm>
            <a:off x="838200" y="-39689"/>
            <a:ext cx="10515600" cy="1325563"/>
          </a:xfrm>
        </p:spPr>
        <p:txBody>
          <a:bodyPr/>
          <a:lstStyle/>
          <a:p>
            <a:r>
              <a:rPr lang="en-US"/>
              <a:t>Crop Protection Company? </a:t>
            </a:r>
            <a:br>
              <a:rPr lang="en-US"/>
            </a:br>
            <a:r>
              <a:rPr lang="en-US"/>
              <a:t>PAIL has something for YOU!</a:t>
            </a:r>
          </a:p>
        </p:txBody>
      </p:sp>
    </p:spTree>
    <p:extLst>
      <p:ext uri="{BB962C8B-B14F-4D97-AF65-F5344CB8AC3E}">
        <p14:creationId xmlns:p14="http://schemas.microsoft.com/office/powerpoint/2010/main" val="8357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F961E-0D45-B3EB-24FF-5362E52B001B}"/>
              </a:ext>
            </a:extLst>
          </p:cNvPr>
          <p:cNvSpPr>
            <a:spLocks noGrp="1"/>
          </p:cNvSpPr>
          <p:nvPr>
            <p:ph type="title"/>
          </p:nvPr>
        </p:nvSpPr>
        <p:spPr/>
        <p:txBody>
          <a:bodyPr/>
          <a:lstStyle/>
          <a:p>
            <a:r>
              <a:rPr lang="en-US"/>
              <a:t>Getting the band back together</a:t>
            </a:r>
          </a:p>
        </p:txBody>
      </p:sp>
      <p:sp>
        <p:nvSpPr>
          <p:cNvPr id="5" name="Text Placeholder 4">
            <a:extLst>
              <a:ext uri="{FF2B5EF4-FFF2-40B4-BE49-F238E27FC236}">
                <a16:creationId xmlns:a16="http://schemas.microsoft.com/office/drawing/2014/main" id="{0763917B-A2C3-2552-9387-11E67AD78586}"/>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46763FCB-2882-AE2B-7555-41007746817A}"/>
              </a:ext>
            </a:extLst>
          </p:cNvPr>
          <p:cNvSpPr>
            <a:spLocks noGrp="1"/>
          </p:cNvSpPr>
          <p:nvPr>
            <p:ph type="sldNum" sz="quarter" idx="10"/>
          </p:nvPr>
        </p:nvSpPr>
        <p:spPr/>
        <p:txBody>
          <a:bodyPr/>
          <a:lstStyle/>
          <a:p>
            <a:pPr>
              <a:defRPr/>
            </a:pPr>
            <a:fld id="{643E000F-9057-F443-A455-A99C7F3CC68B}" type="slidenum">
              <a:rPr lang="en-US" smtClean="0"/>
              <a:pPr>
                <a:defRPr/>
              </a:pPr>
              <a:t>27</a:t>
            </a:fld>
            <a:endParaRPr lang="en-US"/>
          </a:p>
        </p:txBody>
      </p:sp>
    </p:spTree>
    <p:extLst>
      <p:ext uri="{BB962C8B-B14F-4D97-AF65-F5344CB8AC3E}">
        <p14:creationId xmlns:p14="http://schemas.microsoft.com/office/powerpoint/2010/main" val="87981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73557-47C8-8568-246E-3420B53B28F5}"/>
              </a:ext>
            </a:extLst>
          </p:cNvPr>
          <p:cNvSpPr>
            <a:spLocks noGrp="1"/>
          </p:cNvSpPr>
          <p:nvPr>
            <p:ph type="title"/>
          </p:nvPr>
        </p:nvSpPr>
        <p:spPr/>
        <p:txBody>
          <a:bodyPr/>
          <a:lstStyle/>
          <a:p>
            <a:r>
              <a:rPr lang="en-US"/>
              <a:t>How to drive engagement </a:t>
            </a:r>
          </a:p>
        </p:txBody>
      </p:sp>
      <p:sp>
        <p:nvSpPr>
          <p:cNvPr id="6" name="Content Placeholder 5">
            <a:extLst>
              <a:ext uri="{FF2B5EF4-FFF2-40B4-BE49-F238E27FC236}">
                <a16:creationId xmlns:a16="http://schemas.microsoft.com/office/drawing/2014/main" id="{9F988B85-AD84-36F0-B4C4-8204EE70B5FF}"/>
              </a:ext>
            </a:extLst>
          </p:cNvPr>
          <p:cNvSpPr>
            <a:spLocks noGrp="1"/>
          </p:cNvSpPr>
          <p:nvPr>
            <p:ph sz="half" idx="1"/>
          </p:nvPr>
        </p:nvSpPr>
        <p:spPr/>
        <p:txBody>
          <a:bodyPr/>
          <a:lstStyle/>
          <a:p>
            <a:r>
              <a:rPr lang="en-US"/>
              <a:t>Materials to make implementation easy</a:t>
            </a:r>
          </a:p>
          <a:p>
            <a:pPr lvl="1"/>
            <a:r>
              <a:rPr lang="en-US"/>
              <a:t>JSON Schema</a:t>
            </a:r>
          </a:p>
          <a:p>
            <a:pPr lvl="1"/>
            <a:r>
              <a:rPr lang="en-US"/>
              <a:t>XML Schema?</a:t>
            </a:r>
          </a:p>
          <a:p>
            <a:pPr lvl="1"/>
            <a:r>
              <a:rPr lang="en-US"/>
              <a:t>Implementation notes</a:t>
            </a:r>
          </a:p>
          <a:p>
            <a:r>
              <a:rPr lang="en-US"/>
              <a:t>ROI with / without standards</a:t>
            </a:r>
          </a:p>
          <a:p>
            <a:r>
              <a:rPr lang="en-US"/>
              <a:t>Everyone talks about interoperability; we have a standard here…</a:t>
            </a:r>
          </a:p>
        </p:txBody>
      </p:sp>
      <p:sp>
        <p:nvSpPr>
          <p:cNvPr id="4" name="Slide Number Placeholder 3">
            <a:extLst>
              <a:ext uri="{FF2B5EF4-FFF2-40B4-BE49-F238E27FC236}">
                <a16:creationId xmlns:a16="http://schemas.microsoft.com/office/drawing/2014/main" id="{0F0F70F2-9011-8BA6-32EE-FD351F0E151F}"/>
              </a:ext>
            </a:extLst>
          </p:cNvPr>
          <p:cNvSpPr>
            <a:spLocks noGrp="1"/>
          </p:cNvSpPr>
          <p:nvPr>
            <p:ph type="sldNum" sz="quarter" idx="10"/>
          </p:nvPr>
        </p:nvSpPr>
        <p:spPr/>
        <p:txBody>
          <a:bodyPr/>
          <a:lstStyle/>
          <a:p>
            <a:pPr>
              <a:defRPr/>
            </a:pPr>
            <a:fld id="{91AB0E96-5ED0-5943-B432-64B389D59E6F}" type="slidenum">
              <a:rPr lang="en-US" smtClean="0"/>
              <a:pPr>
                <a:defRPr/>
              </a:pPr>
              <a:t>28</a:t>
            </a:fld>
            <a:endParaRPr lang="en-US"/>
          </a:p>
        </p:txBody>
      </p:sp>
      <p:sp>
        <p:nvSpPr>
          <p:cNvPr id="11" name="Content Placeholder 10">
            <a:extLst>
              <a:ext uri="{FF2B5EF4-FFF2-40B4-BE49-F238E27FC236}">
                <a16:creationId xmlns:a16="http://schemas.microsoft.com/office/drawing/2014/main" id="{4910CAF9-D04F-B2CB-CEA3-EF2EBD3B0DDD}"/>
              </a:ext>
            </a:extLst>
          </p:cNvPr>
          <p:cNvSpPr>
            <a:spLocks noGrp="1"/>
          </p:cNvSpPr>
          <p:nvPr>
            <p:ph sz="half" idx="2"/>
          </p:nvPr>
        </p:nvSpPr>
        <p:spPr/>
        <p:txBody>
          <a:bodyPr/>
          <a:lstStyle/>
          <a:p>
            <a:r>
              <a:rPr lang="en-US"/>
              <a:t>Promotion, events, conferences, trade shows, publications?</a:t>
            </a:r>
          </a:p>
          <a:p>
            <a:pPr lvl="1"/>
            <a:r>
              <a:rPr lang="en-US"/>
              <a:t>Irrigation Today</a:t>
            </a:r>
          </a:p>
          <a:p>
            <a:pPr lvl="1"/>
            <a:r>
              <a:rPr lang="en-US"/>
              <a:t>ICPA?</a:t>
            </a:r>
          </a:p>
          <a:p>
            <a:pPr lvl="1"/>
            <a:r>
              <a:rPr lang="en-US"/>
              <a:t>Meister Media Precision Ag</a:t>
            </a:r>
          </a:p>
          <a:p>
            <a:pPr lvl="2"/>
            <a:r>
              <a:rPr lang="en-US"/>
              <a:t>Tech Hub</a:t>
            </a:r>
          </a:p>
          <a:p>
            <a:pPr lvl="1"/>
            <a:r>
              <a:rPr lang="en-US"/>
              <a:t>Commodity Classic</a:t>
            </a:r>
          </a:p>
          <a:p>
            <a:pPr lvl="1"/>
            <a:r>
              <a:rPr lang="en-US"/>
              <a:t>UNL/Extension </a:t>
            </a:r>
          </a:p>
          <a:p>
            <a:pPr lvl="1"/>
            <a:endParaRPr lang="en-US"/>
          </a:p>
          <a:p>
            <a:endParaRPr lang="en-US"/>
          </a:p>
        </p:txBody>
      </p:sp>
    </p:spTree>
    <p:extLst>
      <p:ext uri="{BB962C8B-B14F-4D97-AF65-F5344CB8AC3E}">
        <p14:creationId xmlns:p14="http://schemas.microsoft.com/office/powerpoint/2010/main" val="351101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7" y="1"/>
            <a:ext cx="10691447"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solidFill>
                  <a:srgbClr val="306CB0"/>
                </a:solidFill>
              </a:rPr>
              <a:t>Water Scarcity Impacts 4 Billion People</a:t>
            </a:r>
          </a:p>
        </p:txBody>
      </p:sp>
      <p:pic>
        <p:nvPicPr>
          <p:cNvPr id="5" name="Picture 4"/>
          <p:cNvPicPr>
            <a:picLocks noChangeAspect="1"/>
          </p:cNvPicPr>
          <p:nvPr/>
        </p:nvPicPr>
        <p:blipFill>
          <a:blip r:embed="rId2"/>
          <a:stretch>
            <a:fillRect/>
          </a:stretch>
        </p:blipFill>
        <p:spPr>
          <a:xfrm>
            <a:off x="1524000" y="1361145"/>
            <a:ext cx="9144000" cy="4245429"/>
          </a:xfrm>
          <a:prstGeom prst="rect">
            <a:avLst/>
          </a:prstGeom>
        </p:spPr>
      </p:pic>
      <p:sp>
        <p:nvSpPr>
          <p:cNvPr id="3" name="Rectangle 2"/>
          <p:cNvSpPr/>
          <p:nvPr/>
        </p:nvSpPr>
        <p:spPr>
          <a:xfrm>
            <a:off x="1981200" y="5642155"/>
            <a:ext cx="8001000" cy="830997"/>
          </a:xfrm>
          <a:prstGeom prst="rect">
            <a:avLst/>
          </a:prstGeom>
        </p:spPr>
        <p:txBody>
          <a:bodyPr wrap="square">
            <a:spAutoFit/>
          </a:bodyPr>
          <a:lstStyle/>
          <a:p>
            <a:pPr algn="ctr"/>
            <a:r>
              <a:rPr lang="en-US" sz="2400"/>
              <a:t>Agriculture accounts for </a:t>
            </a:r>
            <a:r>
              <a:rPr lang="en-US" sz="2400" b="1"/>
              <a:t>70 percent</a:t>
            </a:r>
            <a:r>
              <a:rPr lang="en-US" sz="2400"/>
              <a:t> of the freshwater</a:t>
            </a:r>
          </a:p>
          <a:p>
            <a:pPr algn="ctr"/>
            <a:r>
              <a:rPr lang="en-US" sz="2400"/>
              <a:t> taken out of rivers, lakes, and aquifers.</a:t>
            </a:r>
          </a:p>
        </p:txBody>
      </p:sp>
    </p:spTree>
    <p:extLst>
      <p:ext uri="{BB962C8B-B14F-4D97-AF65-F5344CB8AC3E}">
        <p14:creationId xmlns:p14="http://schemas.microsoft.com/office/powerpoint/2010/main" val="5840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AA08137-50E8-4985-937E-BC551ABF724A}"/>
              </a:ext>
            </a:extLst>
          </p:cNvPr>
          <p:cNvSpPr>
            <a:spLocks noGrp="1"/>
          </p:cNvSpPr>
          <p:nvPr>
            <p:ph idx="1"/>
          </p:nvPr>
        </p:nvSpPr>
        <p:spPr>
          <a:xfrm>
            <a:off x="272142" y="1534884"/>
            <a:ext cx="3140527" cy="4718959"/>
          </a:xfrm>
        </p:spPr>
        <p:txBody>
          <a:bodyPr>
            <a:normAutofit/>
          </a:bodyPr>
          <a:lstStyle/>
          <a:p>
            <a:pPr marL="0" indent="0">
              <a:buNone/>
            </a:pPr>
            <a:r>
              <a:rPr lang="en-US" sz="2900"/>
              <a:t>Methods used in deciding when to irrigate</a:t>
            </a:r>
          </a:p>
          <a:p>
            <a:pPr marL="0" indent="0">
              <a:buNone/>
            </a:pPr>
            <a:endParaRPr lang="en-US" sz="2900"/>
          </a:p>
          <a:p>
            <a:pPr marL="0" indent="0">
              <a:buNone/>
            </a:pPr>
            <a:r>
              <a:rPr lang="en-US" sz="2400"/>
              <a:t>SIS: Scientific Irrigation Scheduling</a:t>
            </a:r>
          </a:p>
          <a:p>
            <a:pPr marL="0" indent="0">
              <a:buNone/>
            </a:pPr>
            <a:r>
              <a:rPr lang="en-US" sz="2400"/>
              <a:t>Non-SIS: perception-based methods</a:t>
            </a:r>
          </a:p>
          <a:p>
            <a:pPr marL="0" indent="0">
              <a:buNone/>
            </a:pPr>
            <a:endParaRPr lang="en-US" sz="2600"/>
          </a:p>
          <a:p>
            <a:pPr marL="0" indent="0">
              <a:buNone/>
            </a:pPr>
            <a:endParaRPr lang="en-US" sz="2000"/>
          </a:p>
        </p:txBody>
      </p:sp>
      <p:graphicFrame>
        <p:nvGraphicFramePr>
          <p:cNvPr id="8" name="Chart 7">
            <a:extLst>
              <a:ext uri="{FF2B5EF4-FFF2-40B4-BE49-F238E27FC236}">
                <a16:creationId xmlns:a16="http://schemas.microsoft.com/office/drawing/2014/main" id="{6A3B759C-5624-4895-BCC8-DAF5C7456290}"/>
              </a:ext>
            </a:extLst>
          </p:cNvPr>
          <p:cNvGraphicFramePr>
            <a:graphicFrameLocks noGrp="1"/>
          </p:cNvGraphicFramePr>
          <p:nvPr/>
        </p:nvGraphicFramePr>
        <p:xfrm>
          <a:off x="3412670" y="161728"/>
          <a:ext cx="8643257" cy="617531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25462C3-BC0F-3F6B-8A23-E17EB7101965}"/>
              </a:ext>
            </a:extLst>
          </p:cNvPr>
          <p:cNvPicPr>
            <a:picLocks noChangeAspect="1"/>
          </p:cNvPicPr>
          <p:nvPr/>
        </p:nvPicPr>
        <p:blipFill>
          <a:blip r:embed="rId4"/>
          <a:stretch>
            <a:fillRect/>
          </a:stretch>
        </p:blipFill>
        <p:spPr>
          <a:xfrm>
            <a:off x="569803" y="161728"/>
            <a:ext cx="3315163" cy="1086002"/>
          </a:xfrm>
          <a:prstGeom prst="rect">
            <a:avLst/>
          </a:prstGeom>
        </p:spPr>
      </p:pic>
    </p:spTree>
    <p:extLst>
      <p:ext uri="{BB962C8B-B14F-4D97-AF65-F5344CB8AC3E}">
        <p14:creationId xmlns:p14="http://schemas.microsoft.com/office/powerpoint/2010/main" val="238653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45" y="-234220"/>
            <a:ext cx="10515601" cy="1325563"/>
          </a:xfrm>
        </p:spPr>
        <p:txBody>
          <a:bodyPr/>
          <a:lstStyle/>
          <a:p>
            <a:r>
              <a:rPr lang="en-US"/>
              <a:t>Integrated Decision Support Solution</a:t>
            </a:r>
          </a:p>
        </p:txBody>
      </p:sp>
      <p:grpSp>
        <p:nvGrpSpPr>
          <p:cNvPr id="18" name="Group 17"/>
          <p:cNvGrpSpPr/>
          <p:nvPr/>
        </p:nvGrpSpPr>
        <p:grpSpPr>
          <a:xfrm>
            <a:off x="1688123" y="764930"/>
            <a:ext cx="3270152" cy="5591113"/>
            <a:chOff x="0" y="1097280"/>
            <a:chExt cx="3566160" cy="5760720"/>
          </a:xfrm>
        </p:grpSpPr>
        <p:sp>
          <p:nvSpPr>
            <p:cNvPr id="3" name="Rectangle 2"/>
            <p:cNvSpPr/>
            <p:nvPr/>
          </p:nvSpPr>
          <p:spPr>
            <a:xfrm>
              <a:off x="0" y="1097280"/>
              <a:ext cx="3566160" cy="57607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a:ea typeface="+mn-ea"/>
                  <a:cs typeface="+mn-cs"/>
                </a:rPr>
                <a:t>INPUTS</a:t>
              </a:r>
            </a:p>
          </p:txBody>
        </p:sp>
        <p:grpSp>
          <p:nvGrpSpPr>
            <p:cNvPr id="6" name="Group 22"/>
            <p:cNvGrpSpPr/>
            <p:nvPr/>
          </p:nvGrpSpPr>
          <p:grpSpPr>
            <a:xfrm>
              <a:off x="381000" y="3339893"/>
              <a:ext cx="3017520" cy="1254685"/>
              <a:chOff x="148432" y="3581400"/>
              <a:chExt cx="3017520" cy="1254685"/>
            </a:xfrm>
          </p:grpSpPr>
          <p:sp>
            <p:nvSpPr>
              <p:cNvPr id="24" name="Rectangle 23"/>
              <p:cNvSpPr/>
              <p:nvPr/>
            </p:nvSpPr>
            <p:spPr>
              <a:xfrm>
                <a:off x="148432" y="3581400"/>
                <a:ext cx="3017520" cy="1254685"/>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static Data</a:t>
                </a:r>
              </a:p>
            </p:txBody>
          </p:sp>
          <p:grpSp>
            <p:nvGrpSpPr>
              <p:cNvPr id="8" name="Group 24"/>
              <p:cNvGrpSpPr/>
              <p:nvPr/>
            </p:nvGrpSpPr>
            <p:grpSpPr>
              <a:xfrm>
                <a:off x="301719" y="3810000"/>
                <a:ext cx="1416110" cy="997107"/>
                <a:chOff x="811991" y="4267200"/>
                <a:chExt cx="1416110" cy="997107"/>
              </a:xfrm>
            </p:grpSpPr>
            <p:pic>
              <p:nvPicPr>
                <p:cNvPr id="27"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77072" y="4572000"/>
                  <a:ext cx="651029" cy="68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1991" y="4590628"/>
                  <a:ext cx="672829" cy="673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891272" y="4267200"/>
                  <a:ext cx="1250804" cy="3488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62262"/>
                      </a:solidFill>
                      <a:effectLst/>
                      <a:uLnTx/>
                      <a:uFillTx/>
                      <a:latin typeface="Arial Rounded MT Bold" pitchFamily="34" charset="0"/>
                      <a:ea typeface="ＭＳ Ｐゴシック" charset="0"/>
                      <a:cs typeface="+mn-cs"/>
                    </a:rPr>
                    <a:t>Soil maps</a:t>
                  </a:r>
                </a:p>
              </p:txBody>
            </p:sp>
          </p:grpSp>
          <p:sp>
            <p:nvSpPr>
              <p:cNvPr id="26" name="TextBox 25"/>
              <p:cNvSpPr txBox="1"/>
              <p:nvPr/>
            </p:nvSpPr>
            <p:spPr>
              <a:xfrm>
                <a:off x="1708830" y="4124296"/>
                <a:ext cx="1369455" cy="348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Yield maps</a:t>
                </a:r>
              </a:p>
            </p:txBody>
          </p:sp>
        </p:grpSp>
        <p:sp>
          <p:nvSpPr>
            <p:cNvPr id="30" name="Rectangle 29"/>
            <p:cNvSpPr/>
            <p:nvPr/>
          </p:nvSpPr>
          <p:spPr>
            <a:xfrm>
              <a:off x="381000" y="4759249"/>
              <a:ext cx="3017520" cy="1316019"/>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Online advisory system</a:t>
              </a:r>
              <a:br>
                <a:rPr kumimoji="0" lang="en-US" sz="1600" b="1" i="0" u="none" strike="noStrike" kern="1200" cap="all" spc="0" normalizeH="0" baseline="0" noProof="0">
                  <a:ln>
                    <a:noFill/>
                  </a:ln>
                  <a:solidFill>
                    <a:srgbClr val="0083CA"/>
                  </a:solidFill>
                  <a:effectLst/>
                  <a:uLnTx/>
                  <a:uFillTx/>
                  <a:latin typeface="Arial"/>
                  <a:ea typeface="+mn-ea"/>
                  <a:cs typeface="+mn-cs"/>
                </a:rPr>
              </a:br>
              <a:r>
                <a:rPr kumimoji="0" lang="en-US" sz="1600" b="1" i="0" u="none" strike="noStrike" kern="1200" cap="none" spc="0" normalizeH="0" baseline="0" noProof="0">
                  <a:ln>
                    <a:noFill/>
                  </a:ln>
                  <a:solidFill>
                    <a:srgbClr val="262262"/>
                  </a:solidFill>
                  <a:effectLst/>
                  <a:uLnTx/>
                  <a:uFillTx/>
                  <a:latin typeface="Arial"/>
                  <a:ea typeface="+mn-ea"/>
                  <a:cs typeface="Arial" pitchFamily="34" charset="0"/>
                </a:rPr>
                <a:t>Crop type, ET, weather integration, irrigation scheduling, etc.</a:t>
              </a:r>
            </a:p>
          </p:txBody>
        </p:sp>
        <p:sp>
          <p:nvSpPr>
            <p:cNvPr id="31" name="Rectangle 30"/>
            <p:cNvSpPr/>
            <p:nvPr/>
          </p:nvSpPr>
          <p:spPr>
            <a:xfrm>
              <a:off x="381000" y="6355080"/>
              <a:ext cx="3017520" cy="39901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Risk management</a:t>
              </a:r>
            </a:p>
          </p:txBody>
        </p:sp>
        <p:grpSp>
          <p:nvGrpSpPr>
            <p:cNvPr id="10" name="Group 68"/>
            <p:cNvGrpSpPr/>
            <p:nvPr/>
          </p:nvGrpSpPr>
          <p:grpSpPr>
            <a:xfrm>
              <a:off x="381000" y="1254982"/>
              <a:ext cx="3017520" cy="1920240"/>
              <a:chOff x="530476" y="1254982"/>
              <a:chExt cx="3017520" cy="1920240"/>
            </a:xfrm>
          </p:grpSpPr>
          <p:sp>
            <p:nvSpPr>
              <p:cNvPr id="5" name="Rectangle 4"/>
              <p:cNvSpPr/>
              <p:nvPr/>
            </p:nvSpPr>
            <p:spPr>
              <a:xfrm>
                <a:off x="530476" y="1254982"/>
                <a:ext cx="3017520" cy="1920240"/>
              </a:xfrm>
              <a:prstGeom prst="rect">
                <a:avLst/>
              </a:prstGeom>
              <a:solidFill>
                <a:schemeClr val="bg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On-Farm information</a:t>
                </a:r>
              </a:p>
            </p:txBody>
          </p:sp>
          <p:sp>
            <p:nvSpPr>
              <p:cNvPr id="7" name="TextBox 6"/>
              <p:cNvSpPr txBox="1"/>
              <p:nvPr/>
            </p:nvSpPr>
            <p:spPr>
              <a:xfrm>
                <a:off x="704623" y="1642348"/>
                <a:ext cx="1561494" cy="3488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Weather </a:t>
                </a:r>
              </a:p>
            </p:txBody>
          </p:sp>
          <p:sp>
            <p:nvSpPr>
              <p:cNvPr id="9" name="TextBox 8"/>
              <p:cNvSpPr txBox="1"/>
              <p:nvPr/>
            </p:nvSpPr>
            <p:spPr>
              <a:xfrm>
                <a:off x="605137" y="2438400"/>
                <a:ext cx="2377440" cy="602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Pumping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distribution system</a:t>
                </a:r>
              </a:p>
            </p:txBody>
          </p:sp>
          <p:grpSp>
            <p:nvGrpSpPr>
              <p:cNvPr id="11" name="Group 67"/>
              <p:cNvGrpSpPr/>
              <p:nvPr/>
            </p:nvGrpSpPr>
            <p:grpSpPr>
              <a:xfrm>
                <a:off x="2659297" y="1750367"/>
                <a:ext cx="769703" cy="916633"/>
                <a:chOff x="2421159" y="1646185"/>
                <a:chExt cx="769703" cy="916633"/>
              </a:xfrm>
            </p:grpSpPr>
            <p:grpSp>
              <p:nvGrpSpPr>
                <p:cNvPr id="12" name="Group 11"/>
                <p:cNvGrpSpPr/>
                <p:nvPr/>
              </p:nvGrpSpPr>
              <p:grpSpPr>
                <a:xfrm>
                  <a:off x="2421159" y="1646185"/>
                  <a:ext cx="769703" cy="916633"/>
                  <a:chOff x="5276849" y="2684463"/>
                  <a:chExt cx="1077913" cy="1283678"/>
                </a:xfrm>
              </p:grpSpPr>
              <p:sp>
                <p:nvSpPr>
                  <p:cNvPr id="17" name="Rectangle 124"/>
                  <p:cNvSpPr>
                    <a:spLocks noChangeArrowheads="1"/>
                  </p:cNvSpPr>
                  <p:nvPr/>
                </p:nvSpPr>
                <p:spPr bwMode="auto">
                  <a:xfrm>
                    <a:off x="5276849" y="2684463"/>
                    <a:ext cx="1077913" cy="1283678"/>
                  </a:xfrm>
                  <a:prstGeom prst="rect">
                    <a:avLst/>
                  </a:prstGeom>
                  <a:solidFill>
                    <a:schemeClr val="bg2"/>
                  </a:solid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sp>
                <p:nvSpPr>
                  <p:cNvPr id="19" name="Rectangle 157"/>
                  <p:cNvSpPr>
                    <a:spLocks noChangeArrowheads="1"/>
                  </p:cNvSpPr>
                  <p:nvPr/>
                </p:nvSpPr>
                <p:spPr bwMode="auto">
                  <a:xfrm>
                    <a:off x="5276849" y="2684463"/>
                    <a:ext cx="1077913" cy="257175"/>
                  </a:xfrm>
                  <a:prstGeom prst="rect">
                    <a:avLst/>
                  </a:prstGeom>
                  <a:solidFill>
                    <a:srgbClr val="92D050"/>
                  </a:solidFill>
                  <a:ln w="2" cap="rnd">
                    <a:solidFill>
                      <a:srgbClr val="000000"/>
                    </a:solidFill>
                    <a:prstDash val="solid"/>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ＭＳ Ｐゴシック" charset="0"/>
                        <a:cs typeface="+mn-cs"/>
                      </a:rPr>
                      <a:t>Telemetry</a:t>
                    </a:r>
                  </a:p>
                </p:txBody>
              </p:sp>
            </p:grpSp>
            <p:grpSp>
              <p:nvGrpSpPr>
                <p:cNvPr id="13" name="Group 45"/>
                <p:cNvGrpSpPr>
                  <a:grpSpLocks noChangeAspect="1"/>
                </p:cNvGrpSpPr>
                <p:nvPr/>
              </p:nvGrpSpPr>
              <p:grpSpPr>
                <a:xfrm>
                  <a:off x="2650118" y="1955795"/>
                  <a:ext cx="311784" cy="558805"/>
                  <a:chOff x="5791201" y="1640598"/>
                  <a:chExt cx="487163" cy="873133"/>
                </a:xfrm>
              </p:grpSpPr>
              <p:grpSp>
                <p:nvGrpSpPr>
                  <p:cNvPr id="14" name="Group 46"/>
                  <p:cNvGrpSpPr/>
                  <p:nvPr/>
                </p:nvGrpSpPr>
                <p:grpSpPr>
                  <a:xfrm>
                    <a:off x="5866905" y="1734069"/>
                    <a:ext cx="338938" cy="779662"/>
                    <a:chOff x="5866905" y="1734069"/>
                    <a:chExt cx="338938" cy="779662"/>
                  </a:xfrm>
                  <a:effectLst/>
                </p:grpSpPr>
                <p:sp>
                  <p:nvSpPr>
                    <p:cNvPr id="56" name="Freeform 55"/>
                    <p:cNvSpPr/>
                    <p:nvPr/>
                  </p:nvSpPr>
                  <p:spPr>
                    <a:xfrm flipV="1">
                      <a:off x="5866905" y="1734069"/>
                      <a:ext cx="168250" cy="692506"/>
                    </a:xfrm>
                    <a:custGeom>
                      <a:avLst/>
                      <a:gdLst>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6300"/>
                        <a:gd name="connsiteY0" fmla="*/ 0 h 3606800"/>
                        <a:gd name="connsiteX1" fmla="*/ 596900 w 876300"/>
                        <a:gd name="connsiteY1" fmla="*/ 1727200 h 3606800"/>
                        <a:gd name="connsiteX2" fmla="*/ 876300 w 876300"/>
                        <a:gd name="connsiteY2" fmla="*/ 3606800 h 3606800"/>
                      </a:gdLst>
                      <a:ahLst/>
                      <a:cxnLst>
                        <a:cxn ang="0">
                          <a:pos x="connsiteX0" y="connsiteY0"/>
                        </a:cxn>
                        <a:cxn ang="0">
                          <a:pos x="connsiteX1" y="connsiteY1"/>
                        </a:cxn>
                        <a:cxn ang="0">
                          <a:pos x="connsiteX2" y="connsiteY2"/>
                        </a:cxn>
                      </a:cxnLst>
                      <a:rect l="l" t="t" r="r" b="b"/>
                      <a:pathLst>
                        <a:path w="876300" h="3606800">
                          <a:moveTo>
                            <a:pt x="0" y="0"/>
                          </a:moveTo>
                          <a:cubicBezTo>
                            <a:pt x="225425" y="563033"/>
                            <a:pt x="450850" y="1126067"/>
                            <a:pt x="596900" y="1727200"/>
                          </a:cubicBezTo>
                          <a:cubicBezTo>
                            <a:pt x="742950" y="2328333"/>
                            <a:pt x="853017" y="3306234"/>
                            <a:pt x="876300" y="3606800"/>
                          </a:cubicBezTo>
                        </a:path>
                      </a:pathLst>
                    </a:custGeom>
                    <a:noFill/>
                    <a:ln w="222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7" name="Freeform 56"/>
                    <p:cNvSpPr/>
                    <p:nvPr/>
                  </p:nvSpPr>
                  <p:spPr>
                    <a:xfrm flipH="1" flipV="1">
                      <a:off x="6037593" y="1736507"/>
                      <a:ext cx="168250" cy="692506"/>
                    </a:xfrm>
                    <a:custGeom>
                      <a:avLst/>
                      <a:gdLst>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99349"/>
                        <a:gd name="connsiteY0" fmla="*/ 0 h 3800562"/>
                        <a:gd name="connsiteX1" fmla="*/ 596900 w 899349"/>
                        <a:gd name="connsiteY1" fmla="*/ 1727200 h 3800562"/>
                        <a:gd name="connsiteX2" fmla="*/ 876300 w 899349"/>
                        <a:gd name="connsiteY2" fmla="*/ 3606800 h 3800562"/>
                        <a:gd name="connsiteX3" fmla="*/ 863600 w 899349"/>
                        <a:gd name="connsiteY3" fmla="*/ 3644900 h 3800562"/>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8995"/>
                        <a:gd name="connsiteY0" fmla="*/ 0 h 3752306"/>
                        <a:gd name="connsiteX1" fmla="*/ 596900 w 878995"/>
                        <a:gd name="connsiteY1" fmla="*/ 1727200 h 3752306"/>
                        <a:gd name="connsiteX2" fmla="*/ 876300 w 878995"/>
                        <a:gd name="connsiteY2" fmla="*/ 3606800 h 3752306"/>
                        <a:gd name="connsiteX3" fmla="*/ 736600 w 878995"/>
                        <a:gd name="connsiteY3" fmla="*/ 3530600 h 3752306"/>
                        <a:gd name="connsiteX0" fmla="*/ 0 w 876300"/>
                        <a:gd name="connsiteY0" fmla="*/ 0 h 3606800"/>
                        <a:gd name="connsiteX1" fmla="*/ 596900 w 876300"/>
                        <a:gd name="connsiteY1" fmla="*/ 1727200 h 3606800"/>
                        <a:gd name="connsiteX2" fmla="*/ 876300 w 876300"/>
                        <a:gd name="connsiteY2" fmla="*/ 3606800 h 3606800"/>
                      </a:gdLst>
                      <a:ahLst/>
                      <a:cxnLst>
                        <a:cxn ang="0">
                          <a:pos x="connsiteX0" y="connsiteY0"/>
                        </a:cxn>
                        <a:cxn ang="0">
                          <a:pos x="connsiteX1" y="connsiteY1"/>
                        </a:cxn>
                        <a:cxn ang="0">
                          <a:pos x="connsiteX2" y="connsiteY2"/>
                        </a:cxn>
                      </a:cxnLst>
                      <a:rect l="l" t="t" r="r" b="b"/>
                      <a:pathLst>
                        <a:path w="876300" h="3606800">
                          <a:moveTo>
                            <a:pt x="0" y="0"/>
                          </a:moveTo>
                          <a:cubicBezTo>
                            <a:pt x="225425" y="563033"/>
                            <a:pt x="450850" y="1126067"/>
                            <a:pt x="596900" y="1727200"/>
                          </a:cubicBezTo>
                          <a:cubicBezTo>
                            <a:pt x="742950" y="2328333"/>
                            <a:pt x="853017" y="3306234"/>
                            <a:pt x="876300" y="3606800"/>
                          </a:cubicBezTo>
                        </a:path>
                      </a:pathLst>
                    </a:custGeom>
                    <a:noFill/>
                    <a:ln w="222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cxnSp>
                  <p:nvCxnSpPr>
                    <p:cNvPr id="58" name="Straight Connector 57"/>
                    <p:cNvCxnSpPr>
                      <a:stCxn id="57" idx="2"/>
                    </p:cNvCxnSpPr>
                    <p:nvPr/>
                  </p:nvCxnSpPr>
                  <p:spPr>
                    <a:xfrm>
                      <a:off x="6037593" y="1736507"/>
                      <a:ext cx="26822" cy="777224"/>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045518" y="1976063"/>
                      <a:ext cx="25603" cy="13411"/>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57" idx="1"/>
                    </p:cNvCxnSpPr>
                    <p:nvPr/>
                  </p:nvCxnSpPr>
                  <p:spPr>
                    <a:xfrm flipV="1">
                      <a:off x="6051004" y="2097391"/>
                      <a:ext cx="40234" cy="21319"/>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064415" y="2377181"/>
                      <a:ext cx="117043" cy="68275"/>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054662" y="2235753"/>
                      <a:ext cx="74981" cy="37795"/>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5891899" y="2370475"/>
                      <a:ext cx="172517" cy="74981"/>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5943105" y="2225390"/>
                      <a:ext cx="115215" cy="48159"/>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56" idx="1"/>
                    </p:cNvCxnSpPr>
                    <p:nvPr/>
                  </p:nvCxnSpPr>
                  <p:spPr>
                    <a:xfrm flipH="1" flipV="1">
                      <a:off x="5981510" y="2094952"/>
                      <a:ext cx="69494" cy="22600"/>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6005894" y="1978175"/>
                      <a:ext cx="41757" cy="11300"/>
                    </a:xfrm>
                    <a:prstGeom prst="line">
                      <a:avLst/>
                    </a:prstGeom>
                    <a:ln w="22225">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15" name="Group 47"/>
                  <p:cNvGrpSpPr/>
                  <p:nvPr/>
                </p:nvGrpSpPr>
                <p:grpSpPr>
                  <a:xfrm>
                    <a:off x="6076969" y="1640911"/>
                    <a:ext cx="201395" cy="215798"/>
                    <a:chOff x="4505325" y="1790700"/>
                    <a:chExt cx="1048934" cy="1123949"/>
                  </a:xfrm>
                </p:grpSpPr>
                <p:sp>
                  <p:nvSpPr>
                    <p:cNvPr id="53" name="Freeform 52"/>
                    <p:cNvSpPr/>
                    <p:nvPr/>
                  </p:nvSpPr>
                  <p:spPr>
                    <a:xfrm>
                      <a:off x="4505325" y="2136862"/>
                      <a:ext cx="448267" cy="434888"/>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4" name="Freeform 53"/>
                    <p:cNvSpPr/>
                    <p:nvPr/>
                  </p:nvSpPr>
                  <p:spPr>
                    <a:xfrm>
                      <a:off x="4844349" y="1973504"/>
                      <a:ext cx="448267" cy="792784"/>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5" name="Freeform 54"/>
                    <p:cNvSpPr/>
                    <p:nvPr/>
                  </p:nvSpPr>
                  <p:spPr>
                    <a:xfrm>
                      <a:off x="5105992" y="1790700"/>
                      <a:ext cx="448267" cy="1123949"/>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grpSp>
              <p:grpSp>
                <p:nvGrpSpPr>
                  <p:cNvPr id="16" name="Group 48"/>
                  <p:cNvGrpSpPr/>
                  <p:nvPr/>
                </p:nvGrpSpPr>
                <p:grpSpPr>
                  <a:xfrm flipH="1">
                    <a:off x="5791201" y="1640598"/>
                    <a:ext cx="201395" cy="215798"/>
                    <a:chOff x="4657725" y="1943100"/>
                    <a:chExt cx="1048934" cy="1123949"/>
                  </a:xfrm>
                </p:grpSpPr>
                <p:sp>
                  <p:nvSpPr>
                    <p:cNvPr id="50" name="Freeform 49"/>
                    <p:cNvSpPr/>
                    <p:nvPr/>
                  </p:nvSpPr>
                  <p:spPr>
                    <a:xfrm>
                      <a:off x="4657725" y="2289262"/>
                      <a:ext cx="448267" cy="434888"/>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1" name="Freeform 50"/>
                    <p:cNvSpPr/>
                    <p:nvPr/>
                  </p:nvSpPr>
                  <p:spPr>
                    <a:xfrm>
                      <a:off x="4996749" y="2125904"/>
                      <a:ext cx="448267" cy="792784"/>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sp>
                  <p:nvSpPr>
                    <p:cNvPr id="52" name="Freeform 51"/>
                    <p:cNvSpPr/>
                    <p:nvPr/>
                  </p:nvSpPr>
                  <p:spPr>
                    <a:xfrm>
                      <a:off x="5258392" y="1943100"/>
                      <a:ext cx="448267" cy="1123949"/>
                    </a:xfrm>
                    <a:custGeom>
                      <a:avLst/>
                      <a:gdLst>
                        <a:gd name="connsiteX0" fmla="*/ 0 w 448267"/>
                        <a:gd name="connsiteY0" fmla="*/ 0 h 586892"/>
                        <a:gd name="connsiteX1" fmla="*/ 447675 w 448267"/>
                        <a:gd name="connsiteY1" fmla="*/ 228600 h 586892"/>
                        <a:gd name="connsiteX2" fmla="*/ 95250 w 448267"/>
                        <a:gd name="connsiteY2" fmla="*/ 552450 h 586892"/>
                        <a:gd name="connsiteX3" fmla="*/ 85725 w 448267"/>
                        <a:gd name="connsiteY3" fmla="*/ 561975 h 586892"/>
                      </a:gdLst>
                      <a:ahLst/>
                      <a:cxnLst>
                        <a:cxn ang="0">
                          <a:pos x="connsiteX0" y="connsiteY0"/>
                        </a:cxn>
                        <a:cxn ang="0">
                          <a:pos x="connsiteX1" y="connsiteY1"/>
                        </a:cxn>
                        <a:cxn ang="0">
                          <a:pos x="connsiteX2" y="connsiteY2"/>
                        </a:cxn>
                        <a:cxn ang="0">
                          <a:pos x="connsiteX3" y="connsiteY3"/>
                        </a:cxn>
                      </a:cxnLst>
                      <a:rect l="l" t="t" r="r" b="b"/>
                      <a:pathLst>
                        <a:path w="448267" h="586892">
                          <a:moveTo>
                            <a:pt x="0" y="0"/>
                          </a:moveTo>
                          <a:cubicBezTo>
                            <a:pt x="215900" y="68262"/>
                            <a:pt x="431800" y="136525"/>
                            <a:pt x="447675" y="228600"/>
                          </a:cubicBezTo>
                          <a:cubicBezTo>
                            <a:pt x="463550" y="320675"/>
                            <a:pt x="155575" y="496887"/>
                            <a:pt x="95250" y="552450"/>
                          </a:cubicBezTo>
                          <a:cubicBezTo>
                            <a:pt x="34925" y="608013"/>
                            <a:pt x="60325" y="584994"/>
                            <a:pt x="85725" y="561975"/>
                          </a:cubicBezTo>
                        </a:path>
                      </a:pathLst>
                    </a:custGeom>
                    <a:noFill/>
                    <a:ln w="22225">
                      <a:solidFill>
                        <a:srgbClr val="2616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83CA"/>
                        </a:solidFill>
                        <a:effectLst/>
                        <a:uLnTx/>
                        <a:uFillTx/>
                        <a:latin typeface="Arial"/>
                        <a:ea typeface="+mn-ea"/>
                        <a:cs typeface="+mn-cs"/>
                      </a:endParaRPr>
                    </a:p>
                  </p:txBody>
                </p:sp>
              </p:grpSp>
            </p:grpSp>
          </p:grpSp>
          <p:sp>
            <p:nvSpPr>
              <p:cNvPr id="67" name="TextBox 66"/>
              <p:cNvSpPr txBox="1"/>
              <p:nvPr/>
            </p:nvSpPr>
            <p:spPr>
              <a:xfrm>
                <a:off x="591289" y="2046550"/>
                <a:ext cx="2241719" cy="34882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Moisture sensors</a:t>
                </a:r>
              </a:p>
            </p:txBody>
          </p:sp>
        </p:grpSp>
      </p:grpSp>
      <p:grpSp>
        <p:nvGrpSpPr>
          <p:cNvPr id="235" name="Group 234"/>
          <p:cNvGrpSpPr/>
          <p:nvPr/>
        </p:nvGrpSpPr>
        <p:grpSpPr>
          <a:xfrm>
            <a:off x="8272163" y="764930"/>
            <a:ext cx="2263951" cy="5591113"/>
            <a:chOff x="6675120" y="1097280"/>
            <a:chExt cx="2468880" cy="5760720"/>
          </a:xfrm>
        </p:grpSpPr>
        <p:sp>
          <p:nvSpPr>
            <p:cNvPr id="32" name="Rectangle 31"/>
            <p:cNvSpPr/>
            <p:nvPr/>
          </p:nvSpPr>
          <p:spPr>
            <a:xfrm>
              <a:off x="6675120" y="1097280"/>
              <a:ext cx="2468880" cy="576072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vert="vert"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a:ea typeface="+mn-ea"/>
                  <a:cs typeface="+mn-cs"/>
                </a:rPr>
                <a:t>OUTPUTS</a:t>
              </a:r>
            </a:p>
          </p:txBody>
        </p:sp>
        <p:grpSp>
          <p:nvGrpSpPr>
            <p:cNvPr id="232" name="Group 231"/>
            <p:cNvGrpSpPr/>
            <p:nvPr/>
          </p:nvGrpSpPr>
          <p:grpSpPr>
            <a:xfrm>
              <a:off x="6798199" y="1143000"/>
              <a:ext cx="1979871" cy="5529037"/>
              <a:chOff x="6798199" y="1143000"/>
              <a:chExt cx="1979871" cy="5529037"/>
            </a:xfrm>
          </p:grpSpPr>
          <p:sp>
            <p:nvSpPr>
              <p:cNvPr id="37" name="Rectangle 36"/>
              <p:cNvSpPr/>
              <p:nvPr/>
            </p:nvSpPr>
            <p:spPr>
              <a:xfrm>
                <a:off x="6827520" y="5815832"/>
                <a:ext cx="1920240" cy="856205"/>
              </a:xfrm>
              <a:prstGeom prst="rect">
                <a:avLst/>
              </a:prstGeom>
              <a:solidFill>
                <a:schemeClr val="bg2"/>
              </a:solidFill>
              <a:ln>
                <a:solidFill>
                  <a:srgbClr val="262262"/>
                </a:solidFill>
              </a:ln>
              <a:effectLst/>
            </p:spPr>
            <p:style>
              <a:lnRef idx="1">
                <a:schemeClr val="accent1"/>
              </a:lnRef>
              <a:fillRef idx="3">
                <a:schemeClr val="accent1"/>
              </a:fillRef>
              <a:effectRef idx="2">
                <a:schemeClr val="accent1"/>
              </a:effectRef>
              <a:fontRef idx="minor">
                <a:schemeClr val="lt1"/>
              </a:fontRef>
            </p:style>
            <p:txBody>
              <a:bodyPr lIns="9144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data output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62262"/>
                    </a:solidFill>
                    <a:effectLst/>
                    <a:uLnTx/>
                    <a:uFillTx/>
                    <a:latin typeface="Arial"/>
                    <a:ea typeface="+mn-ea"/>
                    <a:cs typeface="+mn-cs"/>
                  </a:rPr>
                  <a:t>Reports, trends, analysis, etc</a:t>
                </a:r>
                <a:r>
                  <a:rPr kumimoji="0" lang="en-US" sz="1600" b="0" i="0" u="none" strike="noStrike" kern="1200" cap="none" spc="0" normalizeH="0" baseline="0" noProof="0">
                    <a:ln>
                      <a:noFill/>
                    </a:ln>
                    <a:solidFill>
                      <a:srgbClr val="262262"/>
                    </a:solidFill>
                    <a:effectLst/>
                    <a:uLnTx/>
                    <a:uFillTx/>
                    <a:latin typeface="Arial"/>
                    <a:ea typeface="+mn-ea"/>
                    <a:cs typeface="+mn-cs"/>
                  </a:rPr>
                  <a:t>.</a:t>
                </a:r>
              </a:p>
            </p:txBody>
          </p:sp>
          <p:sp>
            <p:nvSpPr>
              <p:cNvPr id="166" name="Rectangle 165"/>
              <p:cNvSpPr/>
              <p:nvPr/>
            </p:nvSpPr>
            <p:spPr>
              <a:xfrm>
                <a:off x="6798199" y="1143000"/>
                <a:ext cx="1920240" cy="39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007F"/>
                    </a:solidFill>
                    <a:effectLst/>
                    <a:uLnTx/>
                    <a:uFillTx/>
                    <a:latin typeface="Arial"/>
                    <a:ea typeface="+mn-ea"/>
                    <a:cs typeface="+mn-cs"/>
                  </a:rPr>
                  <a:t>DYNAMIC</a:t>
                </a:r>
              </a:p>
            </p:txBody>
          </p:sp>
          <p:sp>
            <p:nvSpPr>
              <p:cNvPr id="168" name="Rectangle 167"/>
              <p:cNvSpPr/>
              <p:nvPr/>
            </p:nvSpPr>
            <p:spPr>
              <a:xfrm>
                <a:off x="6857830" y="5391036"/>
                <a:ext cx="1920240" cy="39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007F"/>
                    </a:solidFill>
                    <a:effectLst/>
                    <a:uLnTx/>
                    <a:uFillTx/>
                    <a:latin typeface="Arial"/>
                    <a:ea typeface="+mn-ea"/>
                    <a:cs typeface="+mn-cs"/>
                  </a:rPr>
                  <a:t>FIXED</a:t>
                </a:r>
              </a:p>
            </p:txBody>
          </p:sp>
          <p:grpSp>
            <p:nvGrpSpPr>
              <p:cNvPr id="231" name="Group 230"/>
              <p:cNvGrpSpPr/>
              <p:nvPr/>
            </p:nvGrpSpPr>
            <p:grpSpPr>
              <a:xfrm>
                <a:off x="6827519" y="1542010"/>
                <a:ext cx="1920240" cy="3749040"/>
                <a:chOff x="6827519" y="1542010"/>
                <a:chExt cx="1920240" cy="3749040"/>
              </a:xfrm>
            </p:grpSpPr>
            <p:grpSp>
              <p:nvGrpSpPr>
                <p:cNvPr id="230" name="Group 229"/>
                <p:cNvGrpSpPr/>
                <p:nvPr/>
              </p:nvGrpSpPr>
              <p:grpSpPr>
                <a:xfrm>
                  <a:off x="6827519" y="1542010"/>
                  <a:ext cx="1920240" cy="3749040"/>
                  <a:chOff x="6827519" y="1542010"/>
                  <a:chExt cx="1920240" cy="3749040"/>
                </a:xfrm>
              </p:grpSpPr>
              <p:sp>
                <p:nvSpPr>
                  <p:cNvPr id="33" name="Rectangle 32"/>
                  <p:cNvSpPr/>
                  <p:nvPr/>
                </p:nvSpPr>
                <p:spPr>
                  <a:xfrm>
                    <a:off x="6827519" y="1542010"/>
                    <a:ext cx="1920240" cy="3749040"/>
                  </a:xfrm>
                  <a:prstGeom prst="rect">
                    <a:avLst/>
                  </a:prstGeom>
                  <a:solidFill>
                    <a:schemeClr val="bg2"/>
                  </a:solidFill>
                  <a:ln>
                    <a:solidFill>
                      <a:srgbClr val="262262"/>
                    </a:solid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Optimal Irrigation management</a:t>
                    </a:r>
                  </a:p>
                </p:txBody>
              </p:sp>
              <p:grpSp>
                <p:nvGrpSpPr>
                  <p:cNvPr id="22" name="Group 132"/>
                  <p:cNvGrpSpPr/>
                  <p:nvPr/>
                </p:nvGrpSpPr>
                <p:grpSpPr>
                  <a:xfrm>
                    <a:off x="7089613" y="3826625"/>
                    <a:ext cx="1396052" cy="1280160"/>
                    <a:chOff x="357706" y="870749"/>
                    <a:chExt cx="1396052" cy="1280160"/>
                  </a:xfrm>
                </p:grpSpPr>
                <p:pic>
                  <p:nvPicPr>
                    <p:cNvPr id="134" name="Picture 133"/>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a:ext>
                      </a:extLst>
                    </a:blip>
                    <a:srcRect/>
                    <a:stretch/>
                  </p:blipFill>
                  <p:spPr bwMode="auto">
                    <a:xfrm>
                      <a:off x="357706" y="870749"/>
                      <a:ext cx="1396052" cy="128016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3" name="Group 134"/>
                    <p:cNvGrpSpPr/>
                    <p:nvPr/>
                  </p:nvGrpSpPr>
                  <p:grpSpPr>
                    <a:xfrm>
                      <a:off x="359140" y="875127"/>
                      <a:ext cx="1393185" cy="1271404"/>
                      <a:chOff x="1771650" y="809625"/>
                      <a:chExt cx="5695950" cy="5695950"/>
                    </a:xfrm>
                  </p:grpSpPr>
                  <p:sp>
                    <p:nvSpPr>
                      <p:cNvPr id="136" name="Flowchart: Or 135"/>
                      <p:cNvSpPr/>
                      <p:nvPr/>
                    </p:nvSpPr>
                    <p:spPr>
                      <a:xfrm>
                        <a:off x="1771650" y="809625"/>
                        <a:ext cx="5695950" cy="5695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37" name="Flowchart: Or 136"/>
                      <p:cNvSpPr/>
                      <p:nvPr/>
                    </p:nvSpPr>
                    <p:spPr>
                      <a:xfrm>
                        <a:off x="4286250" y="3324225"/>
                        <a:ext cx="666750" cy="666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38" name="Flowchart: Or 137"/>
                      <p:cNvSpPr/>
                      <p:nvPr/>
                    </p:nvSpPr>
                    <p:spPr>
                      <a:xfrm>
                        <a:off x="4057650" y="3095625"/>
                        <a:ext cx="1123950" cy="1123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39" name="Flowchart: Or 138"/>
                      <p:cNvSpPr/>
                      <p:nvPr/>
                    </p:nvSpPr>
                    <p:spPr>
                      <a:xfrm>
                        <a:off x="3829050" y="2867025"/>
                        <a:ext cx="1581150" cy="15811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0" name="Flowchart: Or 139"/>
                      <p:cNvSpPr/>
                      <p:nvPr/>
                    </p:nvSpPr>
                    <p:spPr>
                      <a:xfrm>
                        <a:off x="3600450" y="2638425"/>
                        <a:ext cx="2038350" cy="20383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1" name="Flowchart: Or 140"/>
                      <p:cNvSpPr/>
                      <p:nvPr/>
                    </p:nvSpPr>
                    <p:spPr>
                      <a:xfrm>
                        <a:off x="3371850" y="2409825"/>
                        <a:ext cx="2495550" cy="24955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2" name="Flowchart: Or 141"/>
                      <p:cNvSpPr/>
                      <p:nvPr/>
                    </p:nvSpPr>
                    <p:spPr>
                      <a:xfrm>
                        <a:off x="3143250" y="2181225"/>
                        <a:ext cx="2952750" cy="2952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3" name="Flowchart: Or 142"/>
                      <p:cNvSpPr/>
                      <p:nvPr/>
                    </p:nvSpPr>
                    <p:spPr>
                      <a:xfrm>
                        <a:off x="2914650" y="1952625"/>
                        <a:ext cx="3409950" cy="34099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4" name="Flowchart: Or 143"/>
                      <p:cNvSpPr/>
                      <p:nvPr/>
                    </p:nvSpPr>
                    <p:spPr>
                      <a:xfrm>
                        <a:off x="2686050" y="1724025"/>
                        <a:ext cx="3867150" cy="38671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5" name="Flowchart: Or 144"/>
                      <p:cNvSpPr/>
                      <p:nvPr/>
                    </p:nvSpPr>
                    <p:spPr>
                      <a:xfrm>
                        <a:off x="2457450" y="1495425"/>
                        <a:ext cx="4324350" cy="43243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6" name="Flowchart: Or 145"/>
                      <p:cNvSpPr/>
                      <p:nvPr/>
                    </p:nvSpPr>
                    <p:spPr>
                      <a:xfrm>
                        <a:off x="2228850" y="1266825"/>
                        <a:ext cx="4781550" cy="47815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sp>
                    <p:nvSpPr>
                      <p:cNvPr id="147" name="Flowchart: Or 146"/>
                      <p:cNvSpPr/>
                      <p:nvPr/>
                    </p:nvSpPr>
                    <p:spPr>
                      <a:xfrm>
                        <a:off x="2000250" y="1038225"/>
                        <a:ext cx="5238750" cy="5238750"/>
                      </a:xfrm>
                      <a:prstGeom prst="flowChartOr">
                        <a:avLst/>
                      </a:prstGeom>
                      <a:noFill/>
                      <a:ln w="3175" cap="flat" cmpd="sng" algn="ctr">
                        <a:solidFill>
                          <a:srgbClr val="1F497D">
                            <a:lumMod val="90000"/>
                            <a:lumOff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a:ea typeface="ＭＳ Ｐゴシック" charset="0"/>
                          <a:cs typeface="+mn-cs"/>
                        </a:endParaRPr>
                      </a:p>
                    </p:txBody>
                  </p:sp>
                  <p:cxnSp>
                    <p:nvCxnSpPr>
                      <p:cNvPr id="148" name="Straight Connector 147"/>
                      <p:cNvCxnSpPr/>
                      <p:nvPr/>
                    </p:nvCxnSpPr>
                    <p:spPr>
                      <a:xfrm flipH="1" flipV="1">
                        <a:off x="1819275" y="3143250"/>
                        <a:ext cx="5576890" cy="1033465"/>
                      </a:xfrm>
                      <a:prstGeom prst="line">
                        <a:avLst/>
                      </a:prstGeom>
                      <a:noFill/>
                      <a:ln w="3175" cap="flat" cmpd="sng" algn="ctr">
                        <a:solidFill>
                          <a:srgbClr val="1F497D">
                            <a:lumMod val="90000"/>
                            <a:lumOff val="10000"/>
                          </a:srgbClr>
                        </a:solidFill>
                        <a:prstDash val="solid"/>
                      </a:ln>
                      <a:effectLst/>
                    </p:spPr>
                  </p:cxnSp>
                  <p:cxnSp>
                    <p:nvCxnSpPr>
                      <p:cNvPr id="149" name="Straight Connector 148"/>
                      <p:cNvCxnSpPr/>
                      <p:nvPr/>
                    </p:nvCxnSpPr>
                    <p:spPr>
                      <a:xfrm flipH="1">
                        <a:off x="1819276" y="3171825"/>
                        <a:ext cx="5600699" cy="1000124"/>
                      </a:xfrm>
                      <a:prstGeom prst="line">
                        <a:avLst/>
                      </a:prstGeom>
                      <a:noFill/>
                      <a:ln w="3175" cap="flat" cmpd="sng" algn="ctr">
                        <a:solidFill>
                          <a:srgbClr val="1F497D">
                            <a:lumMod val="90000"/>
                            <a:lumOff val="10000"/>
                          </a:srgbClr>
                        </a:solidFill>
                        <a:prstDash val="solid"/>
                      </a:ln>
                      <a:effectLst/>
                    </p:spPr>
                  </p:cxnSp>
                  <p:cxnSp>
                    <p:nvCxnSpPr>
                      <p:cNvPr id="150" name="Straight Connector 149"/>
                      <p:cNvCxnSpPr/>
                      <p:nvPr/>
                    </p:nvCxnSpPr>
                    <p:spPr>
                      <a:xfrm flipH="1">
                        <a:off x="1952626" y="2674146"/>
                        <a:ext cx="5362574" cy="1985962"/>
                      </a:xfrm>
                      <a:prstGeom prst="line">
                        <a:avLst/>
                      </a:prstGeom>
                      <a:noFill/>
                      <a:ln w="3175" cap="flat" cmpd="sng" algn="ctr">
                        <a:solidFill>
                          <a:srgbClr val="1F497D">
                            <a:lumMod val="90000"/>
                            <a:lumOff val="10000"/>
                          </a:srgbClr>
                        </a:solidFill>
                        <a:prstDash val="solid"/>
                      </a:ln>
                      <a:effectLst/>
                    </p:spPr>
                  </p:cxnSp>
                  <p:cxnSp>
                    <p:nvCxnSpPr>
                      <p:cNvPr id="151" name="Straight Connector 150"/>
                      <p:cNvCxnSpPr/>
                      <p:nvPr/>
                    </p:nvCxnSpPr>
                    <p:spPr>
                      <a:xfrm flipH="1">
                        <a:off x="2171700" y="2214563"/>
                        <a:ext cx="4914900" cy="2919412"/>
                      </a:xfrm>
                      <a:prstGeom prst="line">
                        <a:avLst/>
                      </a:prstGeom>
                      <a:noFill/>
                      <a:ln w="3175" cap="flat" cmpd="sng" algn="ctr">
                        <a:solidFill>
                          <a:srgbClr val="1F497D">
                            <a:lumMod val="90000"/>
                            <a:lumOff val="10000"/>
                          </a:srgbClr>
                        </a:solidFill>
                        <a:prstDash val="solid"/>
                      </a:ln>
                      <a:effectLst/>
                    </p:spPr>
                  </p:cxnSp>
                  <p:cxnSp>
                    <p:nvCxnSpPr>
                      <p:cNvPr id="152" name="Straight Connector 151"/>
                      <p:cNvCxnSpPr/>
                      <p:nvPr/>
                    </p:nvCxnSpPr>
                    <p:spPr>
                      <a:xfrm flipH="1">
                        <a:off x="2471737" y="1821657"/>
                        <a:ext cx="4324350" cy="3695700"/>
                      </a:xfrm>
                      <a:prstGeom prst="line">
                        <a:avLst/>
                      </a:prstGeom>
                      <a:noFill/>
                      <a:ln w="3175" cap="flat" cmpd="sng" algn="ctr">
                        <a:solidFill>
                          <a:srgbClr val="1F497D">
                            <a:lumMod val="90000"/>
                            <a:lumOff val="10000"/>
                          </a:srgbClr>
                        </a:solidFill>
                        <a:prstDash val="solid"/>
                      </a:ln>
                      <a:effectLst/>
                    </p:spPr>
                  </p:cxnSp>
                  <p:cxnSp>
                    <p:nvCxnSpPr>
                      <p:cNvPr id="153" name="Straight Connector 152"/>
                      <p:cNvCxnSpPr/>
                      <p:nvPr/>
                    </p:nvCxnSpPr>
                    <p:spPr>
                      <a:xfrm flipH="1">
                        <a:off x="2819401" y="1478756"/>
                        <a:ext cx="3609974" cy="4393407"/>
                      </a:xfrm>
                      <a:prstGeom prst="line">
                        <a:avLst/>
                      </a:prstGeom>
                      <a:noFill/>
                      <a:ln w="3175" cap="flat" cmpd="sng" algn="ctr">
                        <a:solidFill>
                          <a:srgbClr val="1F497D">
                            <a:lumMod val="90000"/>
                            <a:lumOff val="10000"/>
                          </a:srgbClr>
                        </a:solidFill>
                        <a:prstDash val="solid"/>
                      </a:ln>
                      <a:effectLst/>
                    </p:spPr>
                  </p:cxnSp>
                  <p:cxnSp>
                    <p:nvCxnSpPr>
                      <p:cNvPr id="154" name="Straight Connector 153"/>
                      <p:cNvCxnSpPr/>
                      <p:nvPr/>
                    </p:nvCxnSpPr>
                    <p:spPr>
                      <a:xfrm flipH="1">
                        <a:off x="3195638" y="1200150"/>
                        <a:ext cx="2876548" cy="4917281"/>
                      </a:xfrm>
                      <a:prstGeom prst="line">
                        <a:avLst/>
                      </a:prstGeom>
                      <a:noFill/>
                      <a:ln w="3175" cap="flat" cmpd="sng" algn="ctr">
                        <a:solidFill>
                          <a:srgbClr val="1F497D">
                            <a:lumMod val="90000"/>
                            <a:lumOff val="10000"/>
                          </a:srgbClr>
                        </a:solidFill>
                        <a:prstDash val="solid"/>
                      </a:ln>
                      <a:effectLst/>
                    </p:spPr>
                  </p:cxnSp>
                  <p:cxnSp>
                    <p:nvCxnSpPr>
                      <p:cNvPr id="155" name="Straight Connector 154"/>
                      <p:cNvCxnSpPr/>
                      <p:nvPr/>
                    </p:nvCxnSpPr>
                    <p:spPr>
                      <a:xfrm flipH="1">
                        <a:off x="3638550" y="997744"/>
                        <a:ext cx="2000250" cy="5331619"/>
                      </a:xfrm>
                      <a:prstGeom prst="line">
                        <a:avLst/>
                      </a:prstGeom>
                      <a:noFill/>
                      <a:ln w="3175" cap="flat" cmpd="sng" algn="ctr">
                        <a:solidFill>
                          <a:srgbClr val="1F497D">
                            <a:lumMod val="90000"/>
                            <a:lumOff val="10000"/>
                          </a:srgbClr>
                        </a:solidFill>
                        <a:prstDash val="solid"/>
                      </a:ln>
                      <a:effectLst/>
                    </p:spPr>
                  </p:cxnSp>
                  <p:cxnSp>
                    <p:nvCxnSpPr>
                      <p:cNvPr id="156" name="Straight Connector 155"/>
                      <p:cNvCxnSpPr/>
                      <p:nvPr/>
                    </p:nvCxnSpPr>
                    <p:spPr>
                      <a:xfrm flipH="1">
                        <a:off x="4064793" y="871538"/>
                        <a:ext cx="1123950" cy="5572125"/>
                      </a:xfrm>
                      <a:prstGeom prst="line">
                        <a:avLst/>
                      </a:prstGeom>
                      <a:noFill/>
                      <a:ln w="3175" cap="flat" cmpd="sng" algn="ctr">
                        <a:solidFill>
                          <a:srgbClr val="1F497D">
                            <a:lumMod val="90000"/>
                            <a:lumOff val="10000"/>
                          </a:srgbClr>
                        </a:solidFill>
                        <a:prstDash val="solid"/>
                      </a:ln>
                      <a:effectLst/>
                    </p:spPr>
                  </p:cxnSp>
                  <p:cxnSp>
                    <p:nvCxnSpPr>
                      <p:cNvPr id="157" name="Straight Connector 156"/>
                      <p:cNvCxnSpPr/>
                      <p:nvPr/>
                    </p:nvCxnSpPr>
                    <p:spPr>
                      <a:xfrm flipH="1" flipV="1">
                        <a:off x="4169570" y="852488"/>
                        <a:ext cx="914400" cy="5614987"/>
                      </a:xfrm>
                      <a:prstGeom prst="line">
                        <a:avLst/>
                      </a:prstGeom>
                      <a:noFill/>
                      <a:ln w="3175" cap="flat" cmpd="sng" algn="ctr">
                        <a:solidFill>
                          <a:srgbClr val="1F497D">
                            <a:lumMod val="90000"/>
                            <a:lumOff val="10000"/>
                          </a:srgbClr>
                        </a:solidFill>
                        <a:prstDash val="solid"/>
                      </a:ln>
                      <a:effectLst/>
                    </p:spPr>
                  </p:cxnSp>
                  <p:cxnSp>
                    <p:nvCxnSpPr>
                      <p:cNvPr id="158" name="Straight Connector 157"/>
                      <p:cNvCxnSpPr/>
                      <p:nvPr/>
                    </p:nvCxnSpPr>
                    <p:spPr>
                      <a:xfrm>
                        <a:off x="3664743" y="971550"/>
                        <a:ext cx="1916907" cy="5357813"/>
                      </a:xfrm>
                      <a:prstGeom prst="line">
                        <a:avLst/>
                      </a:prstGeom>
                      <a:noFill/>
                      <a:ln w="3175" cap="flat" cmpd="sng" algn="ctr">
                        <a:solidFill>
                          <a:srgbClr val="1F497D">
                            <a:lumMod val="90000"/>
                            <a:lumOff val="10000"/>
                          </a:srgbClr>
                        </a:solidFill>
                        <a:prstDash val="solid"/>
                      </a:ln>
                      <a:effectLst/>
                    </p:spPr>
                  </p:cxnSp>
                  <p:cxnSp>
                    <p:nvCxnSpPr>
                      <p:cNvPr id="159" name="Straight Connector 158"/>
                      <p:cNvCxnSpPr/>
                      <p:nvPr/>
                    </p:nvCxnSpPr>
                    <p:spPr>
                      <a:xfrm>
                        <a:off x="3255164" y="1162052"/>
                        <a:ext cx="2740824" cy="4986336"/>
                      </a:xfrm>
                      <a:prstGeom prst="line">
                        <a:avLst/>
                      </a:prstGeom>
                      <a:noFill/>
                      <a:ln w="3175" cap="flat" cmpd="sng" algn="ctr">
                        <a:solidFill>
                          <a:srgbClr val="1F497D">
                            <a:lumMod val="90000"/>
                            <a:lumOff val="10000"/>
                          </a:srgbClr>
                        </a:solidFill>
                        <a:prstDash val="solid"/>
                      </a:ln>
                      <a:effectLst/>
                    </p:spPr>
                  </p:cxnSp>
                  <p:cxnSp>
                    <p:nvCxnSpPr>
                      <p:cNvPr id="160" name="Straight Connector 159"/>
                      <p:cNvCxnSpPr/>
                      <p:nvPr/>
                    </p:nvCxnSpPr>
                    <p:spPr>
                      <a:xfrm>
                        <a:off x="2805114" y="1447800"/>
                        <a:ext cx="3624261" cy="4395788"/>
                      </a:xfrm>
                      <a:prstGeom prst="line">
                        <a:avLst/>
                      </a:prstGeom>
                      <a:noFill/>
                      <a:ln w="3175" cap="flat" cmpd="sng" algn="ctr">
                        <a:solidFill>
                          <a:srgbClr val="1F497D">
                            <a:lumMod val="90000"/>
                            <a:lumOff val="10000"/>
                          </a:srgbClr>
                        </a:solidFill>
                        <a:prstDash val="solid"/>
                      </a:ln>
                      <a:effectLst/>
                    </p:spPr>
                  </p:cxnSp>
                  <p:cxnSp>
                    <p:nvCxnSpPr>
                      <p:cNvPr id="161" name="Straight Connector 160"/>
                      <p:cNvCxnSpPr/>
                      <p:nvPr/>
                    </p:nvCxnSpPr>
                    <p:spPr>
                      <a:xfrm>
                        <a:off x="2457450" y="1821657"/>
                        <a:ext cx="4338637" cy="3679031"/>
                      </a:xfrm>
                      <a:prstGeom prst="line">
                        <a:avLst/>
                      </a:prstGeom>
                      <a:noFill/>
                      <a:ln w="3175" cap="flat" cmpd="sng" algn="ctr">
                        <a:solidFill>
                          <a:srgbClr val="1F497D">
                            <a:lumMod val="90000"/>
                            <a:lumOff val="10000"/>
                          </a:srgbClr>
                        </a:solidFill>
                        <a:prstDash val="solid"/>
                      </a:ln>
                      <a:effectLst/>
                    </p:spPr>
                  </p:cxnSp>
                  <p:cxnSp>
                    <p:nvCxnSpPr>
                      <p:cNvPr id="162" name="Straight Connector 161"/>
                      <p:cNvCxnSpPr/>
                      <p:nvPr/>
                    </p:nvCxnSpPr>
                    <p:spPr>
                      <a:xfrm>
                        <a:off x="2171700" y="2214563"/>
                        <a:ext cx="4914900" cy="2876550"/>
                      </a:xfrm>
                      <a:prstGeom prst="line">
                        <a:avLst/>
                      </a:prstGeom>
                      <a:noFill/>
                      <a:ln w="3175" cap="flat" cmpd="sng" algn="ctr">
                        <a:solidFill>
                          <a:srgbClr val="1F497D">
                            <a:lumMod val="90000"/>
                            <a:lumOff val="10000"/>
                          </a:srgbClr>
                        </a:solidFill>
                        <a:prstDash val="solid"/>
                      </a:ln>
                      <a:effectLst/>
                    </p:spPr>
                  </p:cxnSp>
                  <p:cxnSp>
                    <p:nvCxnSpPr>
                      <p:cNvPr id="163" name="Straight Connector 162"/>
                      <p:cNvCxnSpPr/>
                      <p:nvPr/>
                    </p:nvCxnSpPr>
                    <p:spPr>
                      <a:xfrm>
                        <a:off x="1952625" y="2638425"/>
                        <a:ext cx="5331619" cy="2021683"/>
                      </a:xfrm>
                      <a:prstGeom prst="line">
                        <a:avLst/>
                      </a:prstGeom>
                      <a:noFill/>
                      <a:ln w="3175" cap="flat" cmpd="sng" algn="ctr">
                        <a:solidFill>
                          <a:srgbClr val="1F497D">
                            <a:lumMod val="90000"/>
                            <a:lumOff val="10000"/>
                          </a:srgbClr>
                        </a:solidFill>
                        <a:prstDash val="solid"/>
                      </a:ln>
                      <a:effectLst/>
                    </p:spPr>
                  </p:cxnSp>
                </p:grpSp>
              </p:grpSp>
              <p:sp>
                <p:nvSpPr>
                  <p:cNvPr id="34" name="Oval 33"/>
                  <p:cNvSpPr/>
                  <p:nvPr/>
                </p:nvSpPr>
                <p:spPr>
                  <a:xfrm>
                    <a:off x="7101839" y="2448531"/>
                    <a:ext cx="1371600" cy="1303279"/>
                  </a:xfrm>
                  <a:prstGeom prst="ellipse">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Uniform Fields</a:t>
                    </a:r>
                  </a:p>
                </p:txBody>
              </p:sp>
            </p:grpSp>
            <p:sp>
              <p:nvSpPr>
                <p:cNvPr id="173" name="Oval 172"/>
                <p:cNvSpPr/>
                <p:nvPr/>
              </p:nvSpPr>
              <p:spPr>
                <a:xfrm>
                  <a:off x="7101839" y="3815066"/>
                  <a:ext cx="1371600" cy="1303279"/>
                </a:xfrm>
                <a:prstGeom prst="ellipse">
                  <a:avLst/>
                </a:prstGeom>
                <a:no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VRI Fields</a:t>
                  </a:r>
                </a:p>
              </p:txBody>
            </p:sp>
          </p:grpSp>
        </p:grpSp>
      </p:grpSp>
      <p:grpSp>
        <p:nvGrpSpPr>
          <p:cNvPr id="21" name="Group 20"/>
          <p:cNvGrpSpPr/>
          <p:nvPr/>
        </p:nvGrpSpPr>
        <p:grpSpPr>
          <a:xfrm>
            <a:off x="6276789" y="712508"/>
            <a:ext cx="2299450" cy="1591867"/>
            <a:chOff x="4759864" y="-154582"/>
            <a:chExt cx="2101023" cy="2978056"/>
          </a:xfrm>
        </p:grpSpPr>
        <p:sp>
          <p:nvSpPr>
            <p:cNvPr id="196" name="TextBox 195"/>
            <p:cNvSpPr txBox="1"/>
            <p:nvPr/>
          </p:nvSpPr>
          <p:spPr>
            <a:xfrm>
              <a:off x="5276237" y="-154582"/>
              <a:ext cx="1234167" cy="1381888"/>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62262"/>
                  </a:solidFill>
                  <a:effectLst/>
                  <a:uLnTx/>
                  <a:uFillTx/>
                  <a:latin typeface="Arial"/>
                  <a:ea typeface="ＭＳ Ｐゴシック" charset="0"/>
                  <a:cs typeface="Arial" pitchFamily="34" charset="0"/>
                </a:rPr>
                <a:t>Iterative Feedback Loop</a:t>
              </a:r>
              <a:endParaRPr kumimoji="0" lang="en-US" b="1" i="0" u="none" strike="noStrike" kern="1200" cap="none" spc="0" normalizeH="0" baseline="0" noProof="0">
                <a:ln>
                  <a:noFill/>
                </a:ln>
                <a:solidFill>
                  <a:srgbClr val="262262"/>
                </a:solidFill>
                <a:effectLst/>
                <a:uLnTx/>
                <a:uFillTx/>
                <a:latin typeface="Arial"/>
                <a:ea typeface="ＭＳ Ｐゴシック" charset="0"/>
                <a:cs typeface="Arial" pitchFamily="34" charset="0"/>
              </a:endParaRPr>
            </a:p>
          </p:txBody>
        </p:sp>
        <p:cxnSp>
          <p:nvCxnSpPr>
            <p:cNvPr id="197" name="Elbow Connector 196"/>
            <p:cNvCxnSpPr>
              <a:endCxn id="39" idx="0"/>
            </p:cNvCxnSpPr>
            <p:nvPr/>
          </p:nvCxnSpPr>
          <p:spPr>
            <a:xfrm rot="10800000" flipV="1">
              <a:off x="4759864" y="1227307"/>
              <a:ext cx="2101023" cy="1596167"/>
            </a:xfrm>
            <a:prstGeom prst="bentConnector2">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29" name="Group 228"/>
          <p:cNvGrpSpPr/>
          <p:nvPr/>
        </p:nvGrpSpPr>
        <p:grpSpPr>
          <a:xfrm>
            <a:off x="4804550" y="1849841"/>
            <a:ext cx="716943" cy="4211720"/>
            <a:chOff x="3234942" y="1858771"/>
            <a:chExt cx="762546" cy="4211720"/>
          </a:xfrm>
        </p:grpSpPr>
        <p:cxnSp>
          <p:nvCxnSpPr>
            <p:cNvPr id="233" name="Elbow Connector 232"/>
            <p:cNvCxnSpPr>
              <a:stCxn id="5" idx="3"/>
              <a:endCxn id="39" idx="1"/>
            </p:cNvCxnSpPr>
            <p:nvPr/>
          </p:nvCxnSpPr>
          <p:spPr>
            <a:xfrm>
              <a:off x="3234942" y="1858771"/>
              <a:ext cx="762546" cy="1495104"/>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4" name="Elbow Connector 233"/>
            <p:cNvCxnSpPr>
              <a:stCxn id="24" idx="3"/>
              <a:endCxn id="39" idx="1"/>
            </p:cNvCxnSpPr>
            <p:nvPr/>
          </p:nvCxnSpPr>
          <p:spPr>
            <a:xfrm flipV="1">
              <a:off x="3234942" y="3353875"/>
              <a:ext cx="762546" cy="205444"/>
            </a:xfrm>
            <a:prstGeom prst="bentConnector3">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2" name="Elbow Connector 241"/>
            <p:cNvCxnSpPr>
              <a:stCxn id="30" idx="3"/>
              <a:endCxn id="39" idx="1"/>
            </p:cNvCxnSpPr>
            <p:nvPr/>
          </p:nvCxnSpPr>
          <p:spPr>
            <a:xfrm flipV="1">
              <a:off x="3234942" y="3353875"/>
              <a:ext cx="762546" cy="1612775"/>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6" name="Elbow Connector 245"/>
            <p:cNvCxnSpPr>
              <a:stCxn id="31" idx="3"/>
              <a:endCxn id="39" idx="1"/>
            </p:cNvCxnSpPr>
            <p:nvPr/>
          </p:nvCxnSpPr>
          <p:spPr>
            <a:xfrm flipV="1">
              <a:off x="3234942" y="3353875"/>
              <a:ext cx="762546" cy="2716616"/>
            </a:xfrm>
            <a:prstGeom prst="bentConnector3">
              <a:avLst>
                <a:gd name="adj1" fmla="val 50000"/>
              </a:avLst>
            </a:prstGeom>
            <a:ln w="28575">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5" name="Group 9"/>
          <p:cNvGrpSpPr/>
          <p:nvPr/>
        </p:nvGrpSpPr>
        <p:grpSpPr>
          <a:xfrm>
            <a:off x="5521493" y="2304376"/>
            <a:ext cx="1844701" cy="2081138"/>
            <a:chOff x="4084320" y="2743200"/>
            <a:chExt cx="2011680" cy="2144270"/>
          </a:xfrm>
        </p:grpSpPr>
        <p:sp>
          <p:nvSpPr>
            <p:cNvPr id="39" name="Rectangle 38"/>
            <p:cNvSpPr>
              <a:spLocks noChangeAspect="1"/>
            </p:cNvSpPr>
            <p:nvPr/>
          </p:nvSpPr>
          <p:spPr>
            <a:xfrm>
              <a:off x="4084320" y="2743200"/>
              <a:ext cx="2011680" cy="2144270"/>
            </a:xfrm>
            <a:prstGeom prst="rect">
              <a:avLst/>
            </a:prstGeom>
            <a:solidFill>
              <a:srgbClr val="0083CA"/>
            </a:solidFill>
            <a:ln>
              <a:solidFill>
                <a:srgbClr val="0083CA"/>
              </a:solid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all" spc="0" normalizeH="0" baseline="0" noProof="0">
                <a:ln>
                  <a:noFill/>
                </a:ln>
                <a:solidFill>
                  <a:srgbClr val="0083CA"/>
                </a:solidFill>
                <a:effectLst/>
                <a:uLnTx/>
                <a:uFillTx/>
                <a:latin typeface="Arial"/>
                <a:ea typeface="+mn-ea"/>
                <a:cs typeface="+mn-cs"/>
              </a:endParaRPr>
            </a:p>
          </p:txBody>
        </p:sp>
        <p:sp>
          <p:nvSpPr>
            <p:cNvPr id="40" name="Rectangle 39"/>
            <p:cNvSpPr/>
            <p:nvPr/>
          </p:nvSpPr>
          <p:spPr>
            <a:xfrm>
              <a:off x="4175760" y="2840667"/>
              <a:ext cx="1828800" cy="194933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0083CA"/>
                  </a:solidFill>
                  <a:effectLst/>
                  <a:uLnTx/>
                  <a:uFillTx/>
                  <a:latin typeface="Arial"/>
                  <a:ea typeface="+mn-ea"/>
                  <a:cs typeface="+mn-cs"/>
                </a:rPr>
                <a:t>Decision support </a:t>
              </a:r>
            </a:p>
          </p:txBody>
        </p:sp>
        <p:grpSp>
          <p:nvGrpSpPr>
            <p:cNvPr id="224" name="Group 5"/>
            <p:cNvGrpSpPr/>
            <p:nvPr/>
          </p:nvGrpSpPr>
          <p:grpSpPr>
            <a:xfrm>
              <a:off x="4618346" y="3493897"/>
              <a:ext cx="1097280" cy="1154303"/>
              <a:chOff x="4740266" y="3416530"/>
              <a:chExt cx="1097280" cy="1154303"/>
            </a:xfrm>
          </p:grpSpPr>
          <p:sp>
            <p:nvSpPr>
              <p:cNvPr id="42" name="AutoShape 3"/>
              <p:cNvSpPr>
                <a:spLocks noChangeAspect="1" noChangeArrowheads="1" noTextEdit="1"/>
              </p:cNvSpPr>
              <p:nvPr/>
            </p:nvSpPr>
            <p:spPr bwMode="auto">
              <a:xfrm>
                <a:off x="4741219" y="3421483"/>
                <a:ext cx="1095375"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2262"/>
                  </a:solidFill>
                  <a:effectLst/>
                  <a:uLnTx/>
                  <a:uFillTx/>
                  <a:latin typeface="Arial"/>
                  <a:ea typeface="ＭＳ Ｐゴシック" charset="0"/>
                  <a:cs typeface="+mn-cs"/>
                </a:endParaRPr>
              </a:p>
            </p:txBody>
          </p:sp>
          <p:sp>
            <p:nvSpPr>
              <p:cNvPr id="43" name="Freeform 5"/>
              <p:cNvSpPr>
                <a:spLocks/>
              </p:cNvSpPr>
              <p:nvPr/>
            </p:nvSpPr>
            <p:spPr bwMode="auto">
              <a:xfrm>
                <a:off x="4953000" y="3808833"/>
                <a:ext cx="603250" cy="762000"/>
              </a:xfrm>
              <a:custGeom>
                <a:avLst/>
                <a:gdLst>
                  <a:gd name="T0" fmla="*/ 26 w 380"/>
                  <a:gd name="T1" fmla="*/ 470 h 480"/>
                  <a:gd name="T2" fmla="*/ 0 w 380"/>
                  <a:gd name="T3" fmla="*/ 419 h 480"/>
                  <a:gd name="T4" fmla="*/ 2 w 380"/>
                  <a:gd name="T5" fmla="*/ 311 h 480"/>
                  <a:gd name="T6" fmla="*/ 13 w 380"/>
                  <a:gd name="T7" fmla="*/ 284 h 480"/>
                  <a:gd name="T8" fmla="*/ 32 w 380"/>
                  <a:gd name="T9" fmla="*/ 264 h 480"/>
                  <a:gd name="T10" fmla="*/ 59 w 380"/>
                  <a:gd name="T11" fmla="*/ 255 h 480"/>
                  <a:gd name="T12" fmla="*/ 103 w 380"/>
                  <a:gd name="T13" fmla="*/ 255 h 480"/>
                  <a:gd name="T14" fmla="*/ 118 w 380"/>
                  <a:gd name="T15" fmla="*/ 274 h 480"/>
                  <a:gd name="T16" fmla="*/ 112 w 380"/>
                  <a:gd name="T17" fmla="*/ 288 h 480"/>
                  <a:gd name="T18" fmla="*/ 99 w 380"/>
                  <a:gd name="T19" fmla="*/ 293 h 480"/>
                  <a:gd name="T20" fmla="*/ 54 w 380"/>
                  <a:gd name="T21" fmla="*/ 296 h 480"/>
                  <a:gd name="T22" fmla="*/ 46 w 380"/>
                  <a:gd name="T23" fmla="*/ 303 h 480"/>
                  <a:gd name="T24" fmla="*/ 37 w 380"/>
                  <a:gd name="T25" fmla="*/ 328 h 480"/>
                  <a:gd name="T26" fmla="*/ 39 w 380"/>
                  <a:gd name="T27" fmla="*/ 428 h 480"/>
                  <a:gd name="T28" fmla="*/ 55 w 380"/>
                  <a:gd name="T29" fmla="*/ 441 h 480"/>
                  <a:gd name="T30" fmla="*/ 324 w 380"/>
                  <a:gd name="T31" fmla="*/ 441 h 480"/>
                  <a:gd name="T32" fmla="*/ 341 w 380"/>
                  <a:gd name="T33" fmla="*/ 428 h 480"/>
                  <a:gd name="T34" fmla="*/ 342 w 380"/>
                  <a:gd name="T35" fmla="*/ 317 h 480"/>
                  <a:gd name="T36" fmla="*/ 332 w 380"/>
                  <a:gd name="T37" fmla="*/ 298 h 480"/>
                  <a:gd name="T38" fmla="*/ 280 w 380"/>
                  <a:gd name="T39" fmla="*/ 294 h 480"/>
                  <a:gd name="T40" fmla="*/ 238 w 380"/>
                  <a:gd name="T41" fmla="*/ 280 h 480"/>
                  <a:gd name="T42" fmla="*/ 221 w 380"/>
                  <a:gd name="T43" fmla="*/ 250 h 480"/>
                  <a:gd name="T44" fmla="*/ 230 w 380"/>
                  <a:gd name="T45" fmla="*/ 182 h 480"/>
                  <a:gd name="T46" fmla="*/ 235 w 380"/>
                  <a:gd name="T47" fmla="*/ 178 h 480"/>
                  <a:gd name="T48" fmla="*/ 247 w 380"/>
                  <a:gd name="T49" fmla="*/ 165 h 480"/>
                  <a:gd name="T50" fmla="*/ 265 w 380"/>
                  <a:gd name="T51" fmla="*/ 124 h 480"/>
                  <a:gd name="T52" fmla="*/ 265 w 380"/>
                  <a:gd name="T53" fmla="*/ 100 h 480"/>
                  <a:gd name="T54" fmla="*/ 232 w 380"/>
                  <a:gd name="T55" fmla="*/ 50 h 480"/>
                  <a:gd name="T56" fmla="*/ 189 w 380"/>
                  <a:gd name="T57" fmla="*/ 38 h 480"/>
                  <a:gd name="T58" fmla="*/ 146 w 380"/>
                  <a:gd name="T59" fmla="*/ 50 h 480"/>
                  <a:gd name="T60" fmla="*/ 112 w 380"/>
                  <a:gd name="T61" fmla="*/ 107 h 480"/>
                  <a:gd name="T62" fmla="*/ 113 w 380"/>
                  <a:gd name="T63" fmla="*/ 133 h 480"/>
                  <a:gd name="T64" fmla="*/ 135 w 380"/>
                  <a:gd name="T65" fmla="*/ 169 h 480"/>
                  <a:gd name="T66" fmla="*/ 145 w 380"/>
                  <a:gd name="T67" fmla="*/ 181 h 480"/>
                  <a:gd name="T68" fmla="*/ 144 w 380"/>
                  <a:gd name="T69" fmla="*/ 202 h 480"/>
                  <a:gd name="T70" fmla="*/ 123 w 380"/>
                  <a:gd name="T71" fmla="*/ 208 h 480"/>
                  <a:gd name="T72" fmla="*/ 107 w 380"/>
                  <a:gd name="T73" fmla="*/ 196 h 480"/>
                  <a:gd name="T74" fmla="*/ 77 w 380"/>
                  <a:gd name="T75" fmla="*/ 141 h 480"/>
                  <a:gd name="T76" fmla="*/ 74 w 380"/>
                  <a:gd name="T77" fmla="*/ 103 h 480"/>
                  <a:gd name="T78" fmla="*/ 93 w 380"/>
                  <a:gd name="T79" fmla="*/ 50 h 480"/>
                  <a:gd name="T80" fmla="*/ 134 w 380"/>
                  <a:gd name="T81" fmla="*/ 14 h 480"/>
                  <a:gd name="T82" fmla="*/ 189 w 380"/>
                  <a:gd name="T83" fmla="*/ 0 h 480"/>
                  <a:gd name="T84" fmla="*/ 223 w 380"/>
                  <a:gd name="T85" fmla="*/ 5 h 480"/>
                  <a:gd name="T86" fmla="*/ 270 w 380"/>
                  <a:gd name="T87" fmla="*/ 34 h 480"/>
                  <a:gd name="T88" fmla="*/ 299 w 380"/>
                  <a:gd name="T89" fmla="*/ 81 h 480"/>
                  <a:gd name="T90" fmla="*/ 304 w 380"/>
                  <a:gd name="T91" fmla="*/ 115 h 480"/>
                  <a:gd name="T92" fmla="*/ 291 w 380"/>
                  <a:gd name="T93" fmla="*/ 169 h 480"/>
                  <a:gd name="T94" fmla="*/ 266 w 380"/>
                  <a:gd name="T95" fmla="*/ 201 h 480"/>
                  <a:gd name="T96" fmla="*/ 259 w 380"/>
                  <a:gd name="T97" fmla="*/ 242 h 480"/>
                  <a:gd name="T98" fmla="*/ 264 w 380"/>
                  <a:gd name="T99" fmla="*/ 251 h 480"/>
                  <a:gd name="T100" fmla="*/ 280 w 380"/>
                  <a:gd name="T101" fmla="*/ 256 h 480"/>
                  <a:gd name="T102" fmla="*/ 353 w 380"/>
                  <a:gd name="T103" fmla="*/ 266 h 480"/>
                  <a:gd name="T104" fmla="*/ 380 w 380"/>
                  <a:gd name="T105" fmla="*/ 317 h 480"/>
                  <a:gd name="T106" fmla="*/ 375 w 380"/>
                  <a:gd name="T107" fmla="*/ 442 h 480"/>
                  <a:gd name="T108" fmla="*/ 332 w 380"/>
                  <a:gd name="T109" fmla="*/ 47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 h="480">
                    <a:moveTo>
                      <a:pt x="60" y="480"/>
                    </a:moveTo>
                    <a:lnTo>
                      <a:pt x="60" y="480"/>
                    </a:lnTo>
                    <a:lnTo>
                      <a:pt x="48" y="479"/>
                    </a:lnTo>
                    <a:lnTo>
                      <a:pt x="36" y="475"/>
                    </a:lnTo>
                    <a:lnTo>
                      <a:pt x="26" y="470"/>
                    </a:lnTo>
                    <a:lnTo>
                      <a:pt x="17" y="462"/>
                    </a:lnTo>
                    <a:lnTo>
                      <a:pt x="10" y="453"/>
                    </a:lnTo>
                    <a:lnTo>
                      <a:pt x="5" y="442"/>
                    </a:lnTo>
                    <a:lnTo>
                      <a:pt x="1" y="431"/>
                    </a:lnTo>
                    <a:lnTo>
                      <a:pt x="0" y="419"/>
                    </a:lnTo>
                    <a:lnTo>
                      <a:pt x="0" y="419"/>
                    </a:lnTo>
                    <a:lnTo>
                      <a:pt x="0" y="328"/>
                    </a:lnTo>
                    <a:lnTo>
                      <a:pt x="0" y="328"/>
                    </a:lnTo>
                    <a:lnTo>
                      <a:pt x="1" y="320"/>
                    </a:lnTo>
                    <a:lnTo>
                      <a:pt x="2" y="311"/>
                    </a:lnTo>
                    <a:lnTo>
                      <a:pt x="5" y="302"/>
                    </a:lnTo>
                    <a:lnTo>
                      <a:pt x="8" y="293"/>
                    </a:lnTo>
                    <a:lnTo>
                      <a:pt x="8" y="293"/>
                    </a:lnTo>
                    <a:lnTo>
                      <a:pt x="8" y="293"/>
                    </a:lnTo>
                    <a:lnTo>
                      <a:pt x="13" y="284"/>
                    </a:lnTo>
                    <a:lnTo>
                      <a:pt x="19" y="277"/>
                    </a:lnTo>
                    <a:lnTo>
                      <a:pt x="25" y="270"/>
                    </a:lnTo>
                    <a:lnTo>
                      <a:pt x="32" y="264"/>
                    </a:lnTo>
                    <a:lnTo>
                      <a:pt x="32" y="264"/>
                    </a:lnTo>
                    <a:lnTo>
                      <a:pt x="32" y="264"/>
                    </a:lnTo>
                    <a:lnTo>
                      <a:pt x="39" y="260"/>
                    </a:lnTo>
                    <a:lnTo>
                      <a:pt x="45" y="258"/>
                    </a:lnTo>
                    <a:lnTo>
                      <a:pt x="51" y="256"/>
                    </a:lnTo>
                    <a:lnTo>
                      <a:pt x="59" y="255"/>
                    </a:lnTo>
                    <a:lnTo>
                      <a:pt x="59" y="255"/>
                    </a:lnTo>
                    <a:lnTo>
                      <a:pt x="59" y="255"/>
                    </a:lnTo>
                    <a:lnTo>
                      <a:pt x="99" y="255"/>
                    </a:lnTo>
                    <a:lnTo>
                      <a:pt x="99" y="255"/>
                    </a:lnTo>
                    <a:lnTo>
                      <a:pt x="99" y="255"/>
                    </a:lnTo>
                    <a:lnTo>
                      <a:pt x="103" y="255"/>
                    </a:lnTo>
                    <a:lnTo>
                      <a:pt x="106" y="256"/>
                    </a:lnTo>
                    <a:lnTo>
                      <a:pt x="112" y="261"/>
                    </a:lnTo>
                    <a:lnTo>
                      <a:pt x="116" y="266"/>
                    </a:lnTo>
                    <a:lnTo>
                      <a:pt x="117" y="270"/>
                    </a:lnTo>
                    <a:lnTo>
                      <a:pt x="118" y="274"/>
                    </a:lnTo>
                    <a:lnTo>
                      <a:pt x="118" y="274"/>
                    </a:lnTo>
                    <a:lnTo>
                      <a:pt x="118" y="274"/>
                    </a:lnTo>
                    <a:lnTo>
                      <a:pt x="117" y="278"/>
                    </a:lnTo>
                    <a:lnTo>
                      <a:pt x="116" y="282"/>
                    </a:lnTo>
                    <a:lnTo>
                      <a:pt x="112" y="288"/>
                    </a:lnTo>
                    <a:lnTo>
                      <a:pt x="106" y="292"/>
                    </a:lnTo>
                    <a:lnTo>
                      <a:pt x="103" y="293"/>
                    </a:lnTo>
                    <a:lnTo>
                      <a:pt x="99" y="293"/>
                    </a:lnTo>
                    <a:lnTo>
                      <a:pt x="99" y="293"/>
                    </a:lnTo>
                    <a:lnTo>
                      <a:pt x="99" y="293"/>
                    </a:lnTo>
                    <a:lnTo>
                      <a:pt x="59" y="293"/>
                    </a:lnTo>
                    <a:lnTo>
                      <a:pt x="59" y="293"/>
                    </a:lnTo>
                    <a:lnTo>
                      <a:pt x="59" y="293"/>
                    </a:lnTo>
                    <a:lnTo>
                      <a:pt x="56" y="293"/>
                    </a:lnTo>
                    <a:lnTo>
                      <a:pt x="54" y="296"/>
                    </a:lnTo>
                    <a:lnTo>
                      <a:pt x="54" y="296"/>
                    </a:lnTo>
                    <a:lnTo>
                      <a:pt x="54" y="296"/>
                    </a:lnTo>
                    <a:lnTo>
                      <a:pt x="50" y="298"/>
                    </a:lnTo>
                    <a:lnTo>
                      <a:pt x="46" y="303"/>
                    </a:lnTo>
                    <a:lnTo>
                      <a:pt x="46" y="303"/>
                    </a:lnTo>
                    <a:lnTo>
                      <a:pt x="46" y="303"/>
                    </a:lnTo>
                    <a:lnTo>
                      <a:pt x="43" y="309"/>
                    </a:lnTo>
                    <a:lnTo>
                      <a:pt x="40" y="316"/>
                    </a:lnTo>
                    <a:lnTo>
                      <a:pt x="37" y="323"/>
                    </a:lnTo>
                    <a:lnTo>
                      <a:pt x="37" y="328"/>
                    </a:lnTo>
                    <a:lnTo>
                      <a:pt x="37" y="328"/>
                    </a:lnTo>
                    <a:lnTo>
                      <a:pt x="37" y="419"/>
                    </a:lnTo>
                    <a:lnTo>
                      <a:pt x="37" y="419"/>
                    </a:lnTo>
                    <a:lnTo>
                      <a:pt x="37" y="423"/>
                    </a:lnTo>
                    <a:lnTo>
                      <a:pt x="39" y="428"/>
                    </a:lnTo>
                    <a:lnTo>
                      <a:pt x="41" y="432"/>
                    </a:lnTo>
                    <a:lnTo>
                      <a:pt x="44" y="435"/>
                    </a:lnTo>
                    <a:lnTo>
                      <a:pt x="48" y="438"/>
                    </a:lnTo>
                    <a:lnTo>
                      <a:pt x="51" y="440"/>
                    </a:lnTo>
                    <a:lnTo>
                      <a:pt x="55" y="441"/>
                    </a:lnTo>
                    <a:lnTo>
                      <a:pt x="60" y="442"/>
                    </a:lnTo>
                    <a:lnTo>
                      <a:pt x="60" y="442"/>
                    </a:lnTo>
                    <a:lnTo>
                      <a:pt x="319" y="442"/>
                    </a:lnTo>
                    <a:lnTo>
                      <a:pt x="319" y="442"/>
                    </a:lnTo>
                    <a:lnTo>
                      <a:pt x="324" y="441"/>
                    </a:lnTo>
                    <a:lnTo>
                      <a:pt x="328" y="440"/>
                    </a:lnTo>
                    <a:lnTo>
                      <a:pt x="332" y="438"/>
                    </a:lnTo>
                    <a:lnTo>
                      <a:pt x="336" y="435"/>
                    </a:lnTo>
                    <a:lnTo>
                      <a:pt x="338" y="432"/>
                    </a:lnTo>
                    <a:lnTo>
                      <a:pt x="341" y="428"/>
                    </a:lnTo>
                    <a:lnTo>
                      <a:pt x="342" y="423"/>
                    </a:lnTo>
                    <a:lnTo>
                      <a:pt x="342" y="419"/>
                    </a:lnTo>
                    <a:lnTo>
                      <a:pt x="342" y="419"/>
                    </a:lnTo>
                    <a:lnTo>
                      <a:pt x="342" y="317"/>
                    </a:lnTo>
                    <a:lnTo>
                      <a:pt x="342" y="317"/>
                    </a:lnTo>
                    <a:lnTo>
                      <a:pt x="342" y="312"/>
                    </a:lnTo>
                    <a:lnTo>
                      <a:pt x="341" y="308"/>
                    </a:lnTo>
                    <a:lnTo>
                      <a:pt x="338" y="304"/>
                    </a:lnTo>
                    <a:lnTo>
                      <a:pt x="336" y="301"/>
                    </a:lnTo>
                    <a:lnTo>
                      <a:pt x="332" y="298"/>
                    </a:lnTo>
                    <a:lnTo>
                      <a:pt x="328" y="296"/>
                    </a:lnTo>
                    <a:lnTo>
                      <a:pt x="324" y="294"/>
                    </a:lnTo>
                    <a:lnTo>
                      <a:pt x="319" y="294"/>
                    </a:lnTo>
                    <a:lnTo>
                      <a:pt x="319" y="294"/>
                    </a:lnTo>
                    <a:lnTo>
                      <a:pt x="280" y="294"/>
                    </a:lnTo>
                    <a:lnTo>
                      <a:pt x="280" y="294"/>
                    </a:lnTo>
                    <a:lnTo>
                      <a:pt x="270" y="293"/>
                    </a:lnTo>
                    <a:lnTo>
                      <a:pt x="259" y="290"/>
                    </a:lnTo>
                    <a:lnTo>
                      <a:pt x="249" y="287"/>
                    </a:lnTo>
                    <a:lnTo>
                      <a:pt x="238" y="280"/>
                    </a:lnTo>
                    <a:lnTo>
                      <a:pt x="238" y="280"/>
                    </a:lnTo>
                    <a:lnTo>
                      <a:pt x="238" y="280"/>
                    </a:lnTo>
                    <a:lnTo>
                      <a:pt x="231" y="272"/>
                    </a:lnTo>
                    <a:lnTo>
                      <a:pt x="225" y="261"/>
                    </a:lnTo>
                    <a:lnTo>
                      <a:pt x="221" y="250"/>
                    </a:lnTo>
                    <a:lnTo>
                      <a:pt x="219" y="237"/>
                    </a:lnTo>
                    <a:lnTo>
                      <a:pt x="219" y="237"/>
                    </a:lnTo>
                    <a:lnTo>
                      <a:pt x="219" y="187"/>
                    </a:lnTo>
                    <a:lnTo>
                      <a:pt x="230" y="182"/>
                    </a:lnTo>
                    <a:lnTo>
                      <a:pt x="230" y="182"/>
                    </a:lnTo>
                    <a:lnTo>
                      <a:pt x="230" y="182"/>
                    </a:lnTo>
                    <a:lnTo>
                      <a:pt x="231" y="181"/>
                    </a:lnTo>
                    <a:lnTo>
                      <a:pt x="231" y="181"/>
                    </a:lnTo>
                    <a:lnTo>
                      <a:pt x="231" y="181"/>
                    </a:lnTo>
                    <a:lnTo>
                      <a:pt x="235" y="178"/>
                    </a:lnTo>
                    <a:lnTo>
                      <a:pt x="235" y="178"/>
                    </a:lnTo>
                    <a:lnTo>
                      <a:pt x="235" y="178"/>
                    </a:lnTo>
                    <a:lnTo>
                      <a:pt x="241" y="173"/>
                    </a:lnTo>
                    <a:lnTo>
                      <a:pt x="247" y="165"/>
                    </a:lnTo>
                    <a:lnTo>
                      <a:pt x="247" y="165"/>
                    </a:lnTo>
                    <a:lnTo>
                      <a:pt x="247" y="165"/>
                    </a:lnTo>
                    <a:lnTo>
                      <a:pt x="255" y="157"/>
                    </a:lnTo>
                    <a:lnTo>
                      <a:pt x="260" y="145"/>
                    </a:lnTo>
                    <a:lnTo>
                      <a:pt x="265" y="131"/>
                    </a:lnTo>
                    <a:lnTo>
                      <a:pt x="265" y="124"/>
                    </a:lnTo>
                    <a:lnTo>
                      <a:pt x="266" y="115"/>
                    </a:lnTo>
                    <a:lnTo>
                      <a:pt x="266" y="115"/>
                    </a:lnTo>
                    <a:lnTo>
                      <a:pt x="266" y="115"/>
                    </a:lnTo>
                    <a:lnTo>
                      <a:pt x="265" y="107"/>
                    </a:lnTo>
                    <a:lnTo>
                      <a:pt x="265" y="100"/>
                    </a:lnTo>
                    <a:lnTo>
                      <a:pt x="262" y="92"/>
                    </a:lnTo>
                    <a:lnTo>
                      <a:pt x="260" y="85"/>
                    </a:lnTo>
                    <a:lnTo>
                      <a:pt x="252" y="72"/>
                    </a:lnTo>
                    <a:lnTo>
                      <a:pt x="243" y="61"/>
                    </a:lnTo>
                    <a:lnTo>
                      <a:pt x="232" y="50"/>
                    </a:lnTo>
                    <a:lnTo>
                      <a:pt x="219" y="44"/>
                    </a:lnTo>
                    <a:lnTo>
                      <a:pt x="204" y="39"/>
                    </a:lnTo>
                    <a:lnTo>
                      <a:pt x="197" y="38"/>
                    </a:lnTo>
                    <a:lnTo>
                      <a:pt x="189" y="38"/>
                    </a:lnTo>
                    <a:lnTo>
                      <a:pt x="189" y="38"/>
                    </a:lnTo>
                    <a:lnTo>
                      <a:pt x="189" y="38"/>
                    </a:lnTo>
                    <a:lnTo>
                      <a:pt x="182" y="38"/>
                    </a:lnTo>
                    <a:lnTo>
                      <a:pt x="174" y="39"/>
                    </a:lnTo>
                    <a:lnTo>
                      <a:pt x="159" y="44"/>
                    </a:lnTo>
                    <a:lnTo>
                      <a:pt x="146" y="50"/>
                    </a:lnTo>
                    <a:lnTo>
                      <a:pt x="135" y="61"/>
                    </a:lnTo>
                    <a:lnTo>
                      <a:pt x="125" y="72"/>
                    </a:lnTo>
                    <a:lnTo>
                      <a:pt x="118" y="85"/>
                    </a:lnTo>
                    <a:lnTo>
                      <a:pt x="113" y="100"/>
                    </a:lnTo>
                    <a:lnTo>
                      <a:pt x="112" y="107"/>
                    </a:lnTo>
                    <a:lnTo>
                      <a:pt x="112" y="115"/>
                    </a:lnTo>
                    <a:lnTo>
                      <a:pt x="112" y="115"/>
                    </a:lnTo>
                    <a:lnTo>
                      <a:pt x="112" y="115"/>
                    </a:lnTo>
                    <a:lnTo>
                      <a:pt x="112" y="124"/>
                    </a:lnTo>
                    <a:lnTo>
                      <a:pt x="113" y="133"/>
                    </a:lnTo>
                    <a:lnTo>
                      <a:pt x="116" y="140"/>
                    </a:lnTo>
                    <a:lnTo>
                      <a:pt x="120" y="149"/>
                    </a:lnTo>
                    <a:lnTo>
                      <a:pt x="123" y="157"/>
                    </a:lnTo>
                    <a:lnTo>
                      <a:pt x="128" y="163"/>
                    </a:lnTo>
                    <a:lnTo>
                      <a:pt x="135" y="169"/>
                    </a:lnTo>
                    <a:lnTo>
                      <a:pt x="141" y="174"/>
                    </a:lnTo>
                    <a:lnTo>
                      <a:pt x="141" y="174"/>
                    </a:lnTo>
                    <a:lnTo>
                      <a:pt x="141" y="174"/>
                    </a:lnTo>
                    <a:lnTo>
                      <a:pt x="144" y="178"/>
                    </a:lnTo>
                    <a:lnTo>
                      <a:pt x="145" y="181"/>
                    </a:lnTo>
                    <a:lnTo>
                      <a:pt x="147" y="188"/>
                    </a:lnTo>
                    <a:lnTo>
                      <a:pt x="147" y="194"/>
                    </a:lnTo>
                    <a:lnTo>
                      <a:pt x="146" y="198"/>
                    </a:lnTo>
                    <a:lnTo>
                      <a:pt x="144" y="202"/>
                    </a:lnTo>
                    <a:lnTo>
                      <a:pt x="144" y="202"/>
                    </a:lnTo>
                    <a:lnTo>
                      <a:pt x="144" y="202"/>
                    </a:lnTo>
                    <a:lnTo>
                      <a:pt x="141" y="205"/>
                    </a:lnTo>
                    <a:lnTo>
                      <a:pt x="137" y="206"/>
                    </a:lnTo>
                    <a:lnTo>
                      <a:pt x="131" y="208"/>
                    </a:lnTo>
                    <a:lnTo>
                      <a:pt x="123" y="208"/>
                    </a:lnTo>
                    <a:lnTo>
                      <a:pt x="120" y="206"/>
                    </a:lnTo>
                    <a:lnTo>
                      <a:pt x="117" y="205"/>
                    </a:lnTo>
                    <a:lnTo>
                      <a:pt x="117" y="205"/>
                    </a:lnTo>
                    <a:lnTo>
                      <a:pt x="117" y="205"/>
                    </a:lnTo>
                    <a:lnTo>
                      <a:pt x="107" y="196"/>
                    </a:lnTo>
                    <a:lnTo>
                      <a:pt x="99" y="187"/>
                    </a:lnTo>
                    <a:lnTo>
                      <a:pt x="92" y="177"/>
                    </a:lnTo>
                    <a:lnTo>
                      <a:pt x="85" y="165"/>
                    </a:lnTo>
                    <a:lnTo>
                      <a:pt x="80" y="154"/>
                    </a:lnTo>
                    <a:lnTo>
                      <a:pt x="77" y="141"/>
                    </a:lnTo>
                    <a:lnTo>
                      <a:pt x="75" y="129"/>
                    </a:lnTo>
                    <a:lnTo>
                      <a:pt x="74" y="115"/>
                    </a:lnTo>
                    <a:lnTo>
                      <a:pt x="74" y="115"/>
                    </a:lnTo>
                    <a:lnTo>
                      <a:pt x="74" y="115"/>
                    </a:lnTo>
                    <a:lnTo>
                      <a:pt x="74" y="103"/>
                    </a:lnTo>
                    <a:lnTo>
                      <a:pt x="77" y="92"/>
                    </a:lnTo>
                    <a:lnTo>
                      <a:pt x="79" y="81"/>
                    </a:lnTo>
                    <a:lnTo>
                      <a:pt x="83" y="71"/>
                    </a:lnTo>
                    <a:lnTo>
                      <a:pt x="88" y="61"/>
                    </a:lnTo>
                    <a:lnTo>
                      <a:pt x="93" y="50"/>
                    </a:lnTo>
                    <a:lnTo>
                      <a:pt x="101" y="42"/>
                    </a:lnTo>
                    <a:lnTo>
                      <a:pt x="108" y="34"/>
                    </a:lnTo>
                    <a:lnTo>
                      <a:pt x="116" y="26"/>
                    </a:lnTo>
                    <a:lnTo>
                      <a:pt x="125" y="20"/>
                    </a:lnTo>
                    <a:lnTo>
                      <a:pt x="134" y="14"/>
                    </a:lnTo>
                    <a:lnTo>
                      <a:pt x="144" y="9"/>
                    </a:lnTo>
                    <a:lnTo>
                      <a:pt x="155" y="5"/>
                    </a:lnTo>
                    <a:lnTo>
                      <a:pt x="166" y="2"/>
                    </a:lnTo>
                    <a:lnTo>
                      <a:pt x="178" y="0"/>
                    </a:lnTo>
                    <a:lnTo>
                      <a:pt x="189" y="0"/>
                    </a:lnTo>
                    <a:lnTo>
                      <a:pt x="189" y="0"/>
                    </a:lnTo>
                    <a:lnTo>
                      <a:pt x="189" y="0"/>
                    </a:lnTo>
                    <a:lnTo>
                      <a:pt x="200" y="0"/>
                    </a:lnTo>
                    <a:lnTo>
                      <a:pt x="212" y="2"/>
                    </a:lnTo>
                    <a:lnTo>
                      <a:pt x="223" y="5"/>
                    </a:lnTo>
                    <a:lnTo>
                      <a:pt x="233" y="9"/>
                    </a:lnTo>
                    <a:lnTo>
                      <a:pt x="243" y="14"/>
                    </a:lnTo>
                    <a:lnTo>
                      <a:pt x="254" y="20"/>
                    </a:lnTo>
                    <a:lnTo>
                      <a:pt x="262" y="26"/>
                    </a:lnTo>
                    <a:lnTo>
                      <a:pt x="270" y="34"/>
                    </a:lnTo>
                    <a:lnTo>
                      <a:pt x="278" y="42"/>
                    </a:lnTo>
                    <a:lnTo>
                      <a:pt x="284" y="50"/>
                    </a:lnTo>
                    <a:lnTo>
                      <a:pt x="290" y="61"/>
                    </a:lnTo>
                    <a:lnTo>
                      <a:pt x="295" y="71"/>
                    </a:lnTo>
                    <a:lnTo>
                      <a:pt x="299" y="81"/>
                    </a:lnTo>
                    <a:lnTo>
                      <a:pt x="302" y="92"/>
                    </a:lnTo>
                    <a:lnTo>
                      <a:pt x="303" y="103"/>
                    </a:lnTo>
                    <a:lnTo>
                      <a:pt x="304" y="115"/>
                    </a:lnTo>
                    <a:lnTo>
                      <a:pt x="304" y="115"/>
                    </a:lnTo>
                    <a:lnTo>
                      <a:pt x="304" y="115"/>
                    </a:lnTo>
                    <a:lnTo>
                      <a:pt x="303" y="127"/>
                    </a:lnTo>
                    <a:lnTo>
                      <a:pt x="302" y="139"/>
                    </a:lnTo>
                    <a:lnTo>
                      <a:pt x="299" y="150"/>
                    </a:lnTo>
                    <a:lnTo>
                      <a:pt x="295" y="159"/>
                    </a:lnTo>
                    <a:lnTo>
                      <a:pt x="291" y="169"/>
                    </a:lnTo>
                    <a:lnTo>
                      <a:pt x="286" y="177"/>
                    </a:lnTo>
                    <a:lnTo>
                      <a:pt x="276" y="191"/>
                    </a:lnTo>
                    <a:lnTo>
                      <a:pt x="276" y="191"/>
                    </a:lnTo>
                    <a:lnTo>
                      <a:pt x="276" y="191"/>
                    </a:lnTo>
                    <a:lnTo>
                      <a:pt x="266" y="201"/>
                    </a:lnTo>
                    <a:lnTo>
                      <a:pt x="257" y="208"/>
                    </a:lnTo>
                    <a:lnTo>
                      <a:pt x="257" y="208"/>
                    </a:lnTo>
                    <a:lnTo>
                      <a:pt x="257" y="237"/>
                    </a:lnTo>
                    <a:lnTo>
                      <a:pt x="257" y="237"/>
                    </a:lnTo>
                    <a:lnTo>
                      <a:pt x="259" y="242"/>
                    </a:lnTo>
                    <a:lnTo>
                      <a:pt x="260" y="246"/>
                    </a:lnTo>
                    <a:lnTo>
                      <a:pt x="261" y="249"/>
                    </a:lnTo>
                    <a:lnTo>
                      <a:pt x="264" y="251"/>
                    </a:lnTo>
                    <a:lnTo>
                      <a:pt x="264" y="251"/>
                    </a:lnTo>
                    <a:lnTo>
                      <a:pt x="264" y="251"/>
                    </a:lnTo>
                    <a:lnTo>
                      <a:pt x="266" y="253"/>
                    </a:lnTo>
                    <a:lnTo>
                      <a:pt x="270" y="254"/>
                    </a:lnTo>
                    <a:lnTo>
                      <a:pt x="275" y="255"/>
                    </a:lnTo>
                    <a:lnTo>
                      <a:pt x="280" y="256"/>
                    </a:lnTo>
                    <a:lnTo>
                      <a:pt x="280" y="256"/>
                    </a:lnTo>
                    <a:lnTo>
                      <a:pt x="319" y="256"/>
                    </a:lnTo>
                    <a:lnTo>
                      <a:pt x="319" y="256"/>
                    </a:lnTo>
                    <a:lnTo>
                      <a:pt x="332" y="258"/>
                    </a:lnTo>
                    <a:lnTo>
                      <a:pt x="343" y="260"/>
                    </a:lnTo>
                    <a:lnTo>
                      <a:pt x="353" y="266"/>
                    </a:lnTo>
                    <a:lnTo>
                      <a:pt x="362" y="274"/>
                    </a:lnTo>
                    <a:lnTo>
                      <a:pt x="370" y="283"/>
                    </a:lnTo>
                    <a:lnTo>
                      <a:pt x="375" y="293"/>
                    </a:lnTo>
                    <a:lnTo>
                      <a:pt x="379" y="304"/>
                    </a:lnTo>
                    <a:lnTo>
                      <a:pt x="380" y="317"/>
                    </a:lnTo>
                    <a:lnTo>
                      <a:pt x="380" y="317"/>
                    </a:lnTo>
                    <a:lnTo>
                      <a:pt x="380" y="419"/>
                    </a:lnTo>
                    <a:lnTo>
                      <a:pt x="380" y="419"/>
                    </a:lnTo>
                    <a:lnTo>
                      <a:pt x="379" y="431"/>
                    </a:lnTo>
                    <a:lnTo>
                      <a:pt x="375" y="442"/>
                    </a:lnTo>
                    <a:lnTo>
                      <a:pt x="370" y="453"/>
                    </a:lnTo>
                    <a:lnTo>
                      <a:pt x="362" y="462"/>
                    </a:lnTo>
                    <a:lnTo>
                      <a:pt x="353" y="470"/>
                    </a:lnTo>
                    <a:lnTo>
                      <a:pt x="343" y="475"/>
                    </a:lnTo>
                    <a:lnTo>
                      <a:pt x="332" y="479"/>
                    </a:lnTo>
                    <a:lnTo>
                      <a:pt x="319" y="480"/>
                    </a:lnTo>
                    <a:lnTo>
                      <a:pt x="319" y="480"/>
                    </a:lnTo>
                    <a:lnTo>
                      <a:pt x="60" y="480"/>
                    </a:lnTo>
                    <a:lnTo>
                      <a:pt x="60" y="480"/>
                    </a:lnTo>
                    <a:close/>
                  </a:path>
                </a:pathLst>
              </a:custGeom>
              <a:solidFill>
                <a:srgbClr val="26226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grpSp>
            <p:nvGrpSpPr>
              <p:cNvPr id="225" name="Group 3"/>
              <p:cNvGrpSpPr/>
              <p:nvPr/>
            </p:nvGrpSpPr>
            <p:grpSpPr>
              <a:xfrm flipH="1">
                <a:off x="4740266" y="3416530"/>
                <a:ext cx="1097280" cy="720725"/>
                <a:chOff x="4158479" y="5024622"/>
                <a:chExt cx="1095375" cy="720725"/>
              </a:xfrm>
            </p:grpSpPr>
            <p:sp>
              <p:nvSpPr>
                <p:cNvPr id="105" name="Freeform 6"/>
                <p:cNvSpPr>
                  <a:spLocks/>
                </p:cNvSpPr>
                <p:nvPr/>
              </p:nvSpPr>
              <p:spPr bwMode="auto">
                <a:xfrm>
                  <a:off x="4158479" y="5505635"/>
                  <a:ext cx="336550" cy="211138"/>
                </a:xfrm>
                <a:custGeom>
                  <a:avLst/>
                  <a:gdLst>
                    <a:gd name="T0" fmla="*/ 10 w 212"/>
                    <a:gd name="T1" fmla="*/ 68 h 133"/>
                    <a:gd name="T2" fmla="*/ 10 w 212"/>
                    <a:gd name="T3" fmla="*/ 68 h 133"/>
                    <a:gd name="T4" fmla="*/ 8 w 212"/>
                    <a:gd name="T5" fmla="*/ 66 h 133"/>
                    <a:gd name="T6" fmla="*/ 5 w 212"/>
                    <a:gd name="T7" fmla="*/ 63 h 133"/>
                    <a:gd name="T8" fmla="*/ 1 w 212"/>
                    <a:gd name="T9" fmla="*/ 57 h 133"/>
                    <a:gd name="T10" fmla="*/ 0 w 212"/>
                    <a:gd name="T11" fmla="*/ 50 h 133"/>
                    <a:gd name="T12" fmla="*/ 1 w 212"/>
                    <a:gd name="T13" fmla="*/ 46 h 133"/>
                    <a:gd name="T14" fmla="*/ 3 w 212"/>
                    <a:gd name="T15" fmla="*/ 42 h 133"/>
                    <a:gd name="T16" fmla="*/ 3 w 212"/>
                    <a:gd name="T17" fmla="*/ 42 h 133"/>
                    <a:gd name="T18" fmla="*/ 3 w 212"/>
                    <a:gd name="T19" fmla="*/ 42 h 133"/>
                    <a:gd name="T20" fmla="*/ 5 w 212"/>
                    <a:gd name="T21" fmla="*/ 39 h 133"/>
                    <a:gd name="T22" fmla="*/ 8 w 212"/>
                    <a:gd name="T23" fmla="*/ 37 h 133"/>
                    <a:gd name="T24" fmla="*/ 14 w 212"/>
                    <a:gd name="T25" fmla="*/ 33 h 133"/>
                    <a:gd name="T26" fmla="*/ 21 w 212"/>
                    <a:gd name="T27" fmla="*/ 32 h 133"/>
                    <a:gd name="T28" fmla="*/ 24 w 212"/>
                    <a:gd name="T29" fmla="*/ 33 h 133"/>
                    <a:gd name="T30" fmla="*/ 28 w 212"/>
                    <a:gd name="T31" fmla="*/ 34 h 133"/>
                    <a:gd name="T32" fmla="*/ 28 w 212"/>
                    <a:gd name="T33" fmla="*/ 34 h 133"/>
                    <a:gd name="T34" fmla="*/ 124 w 212"/>
                    <a:gd name="T35" fmla="*/ 84 h 133"/>
                    <a:gd name="T36" fmla="*/ 178 w 212"/>
                    <a:gd name="T37" fmla="*/ 8 h 133"/>
                    <a:gd name="T38" fmla="*/ 178 w 212"/>
                    <a:gd name="T39" fmla="*/ 8 h 133"/>
                    <a:gd name="T40" fmla="*/ 178 w 212"/>
                    <a:gd name="T41" fmla="*/ 8 h 133"/>
                    <a:gd name="T42" fmla="*/ 181 w 212"/>
                    <a:gd name="T43" fmla="*/ 5 h 133"/>
                    <a:gd name="T44" fmla="*/ 183 w 212"/>
                    <a:gd name="T45" fmla="*/ 3 h 133"/>
                    <a:gd name="T46" fmla="*/ 191 w 212"/>
                    <a:gd name="T47" fmla="*/ 0 h 133"/>
                    <a:gd name="T48" fmla="*/ 197 w 212"/>
                    <a:gd name="T49" fmla="*/ 2 h 133"/>
                    <a:gd name="T50" fmla="*/ 201 w 212"/>
                    <a:gd name="T51" fmla="*/ 2 h 133"/>
                    <a:gd name="T52" fmla="*/ 205 w 212"/>
                    <a:gd name="T53" fmla="*/ 4 h 133"/>
                    <a:gd name="T54" fmla="*/ 205 w 212"/>
                    <a:gd name="T55" fmla="*/ 4 h 133"/>
                    <a:gd name="T56" fmla="*/ 205 w 212"/>
                    <a:gd name="T57" fmla="*/ 4 h 133"/>
                    <a:gd name="T58" fmla="*/ 207 w 212"/>
                    <a:gd name="T59" fmla="*/ 7 h 133"/>
                    <a:gd name="T60" fmla="*/ 210 w 212"/>
                    <a:gd name="T61" fmla="*/ 9 h 133"/>
                    <a:gd name="T62" fmla="*/ 212 w 212"/>
                    <a:gd name="T63" fmla="*/ 17 h 133"/>
                    <a:gd name="T64" fmla="*/ 212 w 212"/>
                    <a:gd name="T65" fmla="*/ 23 h 133"/>
                    <a:gd name="T66" fmla="*/ 211 w 212"/>
                    <a:gd name="T67" fmla="*/ 27 h 133"/>
                    <a:gd name="T68" fmla="*/ 209 w 212"/>
                    <a:gd name="T69" fmla="*/ 31 h 133"/>
                    <a:gd name="T70" fmla="*/ 209 w 212"/>
                    <a:gd name="T71" fmla="*/ 31 h 133"/>
                    <a:gd name="T72" fmla="*/ 136 w 212"/>
                    <a:gd name="T73" fmla="*/ 133 h 133"/>
                    <a:gd name="T74" fmla="*/ 10 w 212"/>
                    <a:gd name="T75" fmla="*/ 68 h 133"/>
                    <a:gd name="T76" fmla="*/ 10 w 212"/>
                    <a:gd name="T77" fmla="*/ 6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33">
                      <a:moveTo>
                        <a:pt x="10" y="68"/>
                      </a:moveTo>
                      <a:lnTo>
                        <a:pt x="10" y="68"/>
                      </a:lnTo>
                      <a:lnTo>
                        <a:pt x="8" y="66"/>
                      </a:lnTo>
                      <a:lnTo>
                        <a:pt x="5" y="63"/>
                      </a:lnTo>
                      <a:lnTo>
                        <a:pt x="1" y="57"/>
                      </a:lnTo>
                      <a:lnTo>
                        <a:pt x="0" y="50"/>
                      </a:lnTo>
                      <a:lnTo>
                        <a:pt x="1" y="46"/>
                      </a:lnTo>
                      <a:lnTo>
                        <a:pt x="3" y="42"/>
                      </a:lnTo>
                      <a:lnTo>
                        <a:pt x="3" y="42"/>
                      </a:lnTo>
                      <a:lnTo>
                        <a:pt x="3" y="42"/>
                      </a:lnTo>
                      <a:lnTo>
                        <a:pt x="5" y="39"/>
                      </a:lnTo>
                      <a:lnTo>
                        <a:pt x="8" y="37"/>
                      </a:lnTo>
                      <a:lnTo>
                        <a:pt x="14" y="33"/>
                      </a:lnTo>
                      <a:lnTo>
                        <a:pt x="21" y="32"/>
                      </a:lnTo>
                      <a:lnTo>
                        <a:pt x="24" y="33"/>
                      </a:lnTo>
                      <a:lnTo>
                        <a:pt x="28" y="34"/>
                      </a:lnTo>
                      <a:lnTo>
                        <a:pt x="28" y="34"/>
                      </a:lnTo>
                      <a:lnTo>
                        <a:pt x="124" y="84"/>
                      </a:lnTo>
                      <a:lnTo>
                        <a:pt x="178" y="8"/>
                      </a:lnTo>
                      <a:lnTo>
                        <a:pt x="178" y="8"/>
                      </a:lnTo>
                      <a:lnTo>
                        <a:pt x="178" y="8"/>
                      </a:lnTo>
                      <a:lnTo>
                        <a:pt x="181" y="5"/>
                      </a:lnTo>
                      <a:lnTo>
                        <a:pt x="183" y="3"/>
                      </a:lnTo>
                      <a:lnTo>
                        <a:pt x="191" y="0"/>
                      </a:lnTo>
                      <a:lnTo>
                        <a:pt x="197" y="2"/>
                      </a:lnTo>
                      <a:lnTo>
                        <a:pt x="201" y="2"/>
                      </a:lnTo>
                      <a:lnTo>
                        <a:pt x="205" y="4"/>
                      </a:lnTo>
                      <a:lnTo>
                        <a:pt x="205" y="4"/>
                      </a:lnTo>
                      <a:lnTo>
                        <a:pt x="205" y="4"/>
                      </a:lnTo>
                      <a:lnTo>
                        <a:pt x="207" y="7"/>
                      </a:lnTo>
                      <a:lnTo>
                        <a:pt x="210" y="9"/>
                      </a:lnTo>
                      <a:lnTo>
                        <a:pt x="212" y="17"/>
                      </a:lnTo>
                      <a:lnTo>
                        <a:pt x="212" y="23"/>
                      </a:lnTo>
                      <a:lnTo>
                        <a:pt x="211" y="27"/>
                      </a:lnTo>
                      <a:lnTo>
                        <a:pt x="209" y="31"/>
                      </a:lnTo>
                      <a:lnTo>
                        <a:pt x="209" y="31"/>
                      </a:lnTo>
                      <a:lnTo>
                        <a:pt x="136" y="133"/>
                      </a:lnTo>
                      <a:lnTo>
                        <a:pt x="10" y="68"/>
                      </a:lnTo>
                      <a:lnTo>
                        <a:pt x="10" y="68"/>
                      </a:lnTo>
                      <a:close/>
                    </a:path>
                  </a:pathLst>
                </a:custGeom>
                <a:solidFill>
                  <a:srgbClr val="0083C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sp>
              <p:nvSpPr>
                <p:cNvPr id="106" name="Freeform 7"/>
                <p:cNvSpPr>
                  <a:spLocks/>
                </p:cNvSpPr>
                <p:nvPr/>
              </p:nvSpPr>
              <p:spPr bwMode="auto">
                <a:xfrm>
                  <a:off x="4282304" y="5024622"/>
                  <a:ext cx="971550" cy="720725"/>
                </a:xfrm>
                <a:custGeom>
                  <a:avLst/>
                  <a:gdLst>
                    <a:gd name="T0" fmla="*/ 525 w 612"/>
                    <a:gd name="T1" fmla="*/ 447 h 454"/>
                    <a:gd name="T2" fmla="*/ 521 w 612"/>
                    <a:gd name="T3" fmla="*/ 430 h 454"/>
                    <a:gd name="T4" fmla="*/ 525 w 612"/>
                    <a:gd name="T5" fmla="*/ 423 h 454"/>
                    <a:gd name="T6" fmla="*/ 527 w 612"/>
                    <a:gd name="T7" fmla="*/ 419 h 454"/>
                    <a:gd name="T8" fmla="*/ 548 w 612"/>
                    <a:gd name="T9" fmla="*/ 388 h 454"/>
                    <a:gd name="T10" fmla="*/ 567 w 612"/>
                    <a:gd name="T11" fmla="*/ 337 h 454"/>
                    <a:gd name="T12" fmla="*/ 574 w 612"/>
                    <a:gd name="T13" fmla="*/ 282 h 454"/>
                    <a:gd name="T14" fmla="*/ 573 w 612"/>
                    <a:gd name="T15" fmla="*/ 258 h 454"/>
                    <a:gd name="T16" fmla="*/ 553 w 612"/>
                    <a:gd name="T17" fmla="*/ 187 h 454"/>
                    <a:gd name="T18" fmla="*/ 513 w 612"/>
                    <a:gd name="T19" fmla="*/ 128 h 454"/>
                    <a:gd name="T20" fmla="*/ 496 w 612"/>
                    <a:gd name="T21" fmla="*/ 110 h 454"/>
                    <a:gd name="T22" fmla="*/ 434 w 612"/>
                    <a:gd name="T23" fmla="*/ 68 h 454"/>
                    <a:gd name="T24" fmla="*/ 361 w 612"/>
                    <a:gd name="T25" fmla="*/ 43 h 454"/>
                    <a:gd name="T26" fmla="*/ 306 w 612"/>
                    <a:gd name="T27" fmla="*/ 38 h 454"/>
                    <a:gd name="T28" fmla="*/ 252 w 612"/>
                    <a:gd name="T29" fmla="*/ 43 h 454"/>
                    <a:gd name="T30" fmla="*/ 179 w 612"/>
                    <a:gd name="T31" fmla="*/ 68 h 454"/>
                    <a:gd name="T32" fmla="*/ 117 w 612"/>
                    <a:gd name="T33" fmla="*/ 110 h 454"/>
                    <a:gd name="T34" fmla="*/ 99 w 612"/>
                    <a:gd name="T35" fmla="*/ 128 h 454"/>
                    <a:gd name="T36" fmla="*/ 60 w 612"/>
                    <a:gd name="T37" fmla="*/ 187 h 454"/>
                    <a:gd name="T38" fmla="*/ 40 w 612"/>
                    <a:gd name="T39" fmla="*/ 258 h 454"/>
                    <a:gd name="T40" fmla="*/ 38 w 612"/>
                    <a:gd name="T41" fmla="*/ 282 h 454"/>
                    <a:gd name="T42" fmla="*/ 50 w 612"/>
                    <a:gd name="T43" fmla="*/ 351 h 454"/>
                    <a:gd name="T44" fmla="*/ 57 w 612"/>
                    <a:gd name="T45" fmla="*/ 373 h 454"/>
                    <a:gd name="T46" fmla="*/ 60 w 612"/>
                    <a:gd name="T47" fmla="*/ 380 h 454"/>
                    <a:gd name="T48" fmla="*/ 51 w 612"/>
                    <a:gd name="T49" fmla="*/ 395 h 454"/>
                    <a:gd name="T50" fmla="*/ 48 w 612"/>
                    <a:gd name="T51" fmla="*/ 398 h 454"/>
                    <a:gd name="T52" fmla="*/ 33 w 612"/>
                    <a:gd name="T53" fmla="*/ 398 h 454"/>
                    <a:gd name="T54" fmla="*/ 23 w 612"/>
                    <a:gd name="T55" fmla="*/ 388 h 454"/>
                    <a:gd name="T56" fmla="*/ 13 w 612"/>
                    <a:gd name="T57" fmla="*/ 363 h 454"/>
                    <a:gd name="T58" fmla="*/ 0 w 612"/>
                    <a:gd name="T59" fmla="*/ 282 h 454"/>
                    <a:gd name="T60" fmla="*/ 2 w 612"/>
                    <a:gd name="T61" fmla="*/ 268 h 454"/>
                    <a:gd name="T62" fmla="*/ 7 w 612"/>
                    <a:gd name="T63" fmla="*/ 225 h 454"/>
                    <a:gd name="T64" fmla="*/ 24 w 612"/>
                    <a:gd name="T65" fmla="*/ 172 h 454"/>
                    <a:gd name="T66" fmla="*/ 71 w 612"/>
                    <a:gd name="T67" fmla="*/ 102 h 454"/>
                    <a:gd name="T68" fmla="*/ 91 w 612"/>
                    <a:gd name="T69" fmla="*/ 82 h 454"/>
                    <a:gd name="T70" fmla="*/ 161 w 612"/>
                    <a:gd name="T71" fmla="*/ 34 h 454"/>
                    <a:gd name="T72" fmla="*/ 246 w 612"/>
                    <a:gd name="T73" fmla="*/ 5 h 454"/>
                    <a:gd name="T74" fmla="*/ 306 w 612"/>
                    <a:gd name="T75" fmla="*/ 0 h 454"/>
                    <a:gd name="T76" fmla="*/ 368 w 612"/>
                    <a:gd name="T77" fmla="*/ 5 h 454"/>
                    <a:gd name="T78" fmla="*/ 452 w 612"/>
                    <a:gd name="T79" fmla="*/ 34 h 454"/>
                    <a:gd name="T80" fmla="*/ 522 w 612"/>
                    <a:gd name="T81" fmla="*/ 82 h 454"/>
                    <a:gd name="T82" fmla="*/ 541 w 612"/>
                    <a:gd name="T83" fmla="*/ 102 h 454"/>
                    <a:gd name="T84" fmla="*/ 588 w 612"/>
                    <a:gd name="T85" fmla="*/ 172 h 454"/>
                    <a:gd name="T86" fmla="*/ 606 w 612"/>
                    <a:gd name="T87" fmla="*/ 225 h 454"/>
                    <a:gd name="T88" fmla="*/ 611 w 612"/>
                    <a:gd name="T89" fmla="*/ 268 h 454"/>
                    <a:gd name="T90" fmla="*/ 612 w 612"/>
                    <a:gd name="T91" fmla="*/ 282 h 454"/>
                    <a:gd name="T92" fmla="*/ 603 w 612"/>
                    <a:gd name="T93" fmla="*/ 346 h 454"/>
                    <a:gd name="T94" fmla="*/ 580 w 612"/>
                    <a:gd name="T95" fmla="*/ 406 h 454"/>
                    <a:gd name="T96" fmla="*/ 558 w 612"/>
                    <a:gd name="T97" fmla="*/ 442 h 454"/>
                    <a:gd name="T98" fmla="*/ 554 w 612"/>
                    <a:gd name="T99" fmla="*/ 446 h 454"/>
                    <a:gd name="T100" fmla="*/ 548 w 612"/>
                    <a:gd name="T101" fmla="*/ 452 h 454"/>
                    <a:gd name="T102" fmla="*/ 540 w 612"/>
                    <a:gd name="T103" fmla="*/ 454 h 454"/>
                    <a:gd name="T104" fmla="*/ 527 w 612"/>
                    <a:gd name="T105" fmla="*/ 45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2" h="454">
                      <a:moveTo>
                        <a:pt x="527" y="450"/>
                      </a:moveTo>
                      <a:lnTo>
                        <a:pt x="527" y="450"/>
                      </a:lnTo>
                      <a:lnTo>
                        <a:pt x="525" y="447"/>
                      </a:lnTo>
                      <a:lnTo>
                        <a:pt x="522" y="445"/>
                      </a:lnTo>
                      <a:lnTo>
                        <a:pt x="521" y="437"/>
                      </a:lnTo>
                      <a:lnTo>
                        <a:pt x="521" y="430"/>
                      </a:lnTo>
                      <a:lnTo>
                        <a:pt x="522" y="427"/>
                      </a:lnTo>
                      <a:lnTo>
                        <a:pt x="525" y="423"/>
                      </a:lnTo>
                      <a:lnTo>
                        <a:pt x="525" y="423"/>
                      </a:lnTo>
                      <a:lnTo>
                        <a:pt x="525" y="423"/>
                      </a:lnTo>
                      <a:lnTo>
                        <a:pt x="527" y="419"/>
                      </a:lnTo>
                      <a:lnTo>
                        <a:pt x="527" y="419"/>
                      </a:lnTo>
                      <a:lnTo>
                        <a:pt x="527" y="419"/>
                      </a:lnTo>
                      <a:lnTo>
                        <a:pt x="537" y="404"/>
                      </a:lnTo>
                      <a:lnTo>
                        <a:pt x="548" y="388"/>
                      </a:lnTo>
                      <a:lnTo>
                        <a:pt x="555" y="371"/>
                      </a:lnTo>
                      <a:lnTo>
                        <a:pt x="561" y="355"/>
                      </a:lnTo>
                      <a:lnTo>
                        <a:pt x="567" y="337"/>
                      </a:lnTo>
                      <a:lnTo>
                        <a:pt x="570" y="320"/>
                      </a:lnTo>
                      <a:lnTo>
                        <a:pt x="573" y="301"/>
                      </a:lnTo>
                      <a:lnTo>
                        <a:pt x="574" y="282"/>
                      </a:lnTo>
                      <a:lnTo>
                        <a:pt x="574" y="282"/>
                      </a:lnTo>
                      <a:lnTo>
                        <a:pt x="574" y="282"/>
                      </a:lnTo>
                      <a:lnTo>
                        <a:pt x="573" y="258"/>
                      </a:lnTo>
                      <a:lnTo>
                        <a:pt x="569" y="232"/>
                      </a:lnTo>
                      <a:lnTo>
                        <a:pt x="561" y="210"/>
                      </a:lnTo>
                      <a:lnTo>
                        <a:pt x="553" y="187"/>
                      </a:lnTo>
                      <a:lnTo>
                        <a:pt x="542" y="167"/>
                      </a:lnTo>
                      <a:lnTo>
                        <a:pt x="529" y="147"/>
                      </a:lnTo>
                      <a:lnTo>
                        <a:pt x="513" y="128"/>
                      </a:lnTo>
                      <a:lnTo>
                        <a:pt x="496" y="110"/>
                      </a:lnTo>
                      <a:lnTo>
                        <a:pt x="496" y="110"/>
                      </a:lnTo>
                      <a:lnTo>
                        <a:pt x="496" y="110"/>
                      </a:lnTo>
                      <a:lnTo>
                        <a:pt x="477" y="94"/>
                      </a:lnTo>
                      <a:lnTo>
                        <a:pt x="457" y="80"/>
                      </a:lnTo>
                      <a:lnTo>
                        <a:pt x="434" y="68"/>
                      </a:lnTo>
                      <a:lnTo>
                        <a:pt x="411" y="57"/>
                      </a:lnTo>
                      <a:lnTo>
                        <a:pt x="386" y="49"/>
                      </a:lnTo>
                      <a:lnTo>
                        <a:pt x="361" y="43"/>
                      </a:lnTo>
                      <a:lnTo>
                        <a:pt x="334" y="39"/>
                      </a:lnTo>
                      <a:lnTo>
                        <a:pt x="306" y="38"/>
                      </a:lnTo>
                      <a:lnTo>
                        <a:pt x="306" y="38"/>
                      </a:lnTo>
                      <a:lnTo>
                        <a:pt x="306" y="38"/>
                      </a:lnTo>
                      <a:lnTo>
                        <a:pt x="278" y="39"/>
                      </a:lnTo>
                      <a:lnTo>
                        <a:pt x="252" y="43"/>
                      </a:lnTo>
                      <a:lnTo>
                        <a:pt x="227" y="49"/>
                      </a:lnTo>
                      <a:lnTo>
                        <a:pt x="201" y="57"/>
                      </a:lnTo>
                      <a:lnTo>
                        <a:pt x="179" y="68"/>
                      </a:lnTo>
                      <a:lnTo>
                        <a:pt x="156" y="80"/>
                      </a:lnTo>
                      <a:lnTo>
                        <a:pt x="136" y="94"/>
                      </a:lnTo>
                      <a:lnTo>
                        <a:pt x="117" y="110"/>
                      </a:lnTo>
                      <a:lnTo>
                        <a:pt x="117" y="110"/>
                      </a:lnTo>
                      <a:lnTo>
                        <a:pt x="117" y="110"/>
                      </a:lnTo>
                      <a:lnTo>
                        <a:pt x="99" y="128"/>
                      </a:lnTo>
                      <a:lnTo>
                        <a:pt x="84" y="147"/>
                      </a:lnTo>
                      <a:lnTo>
                        <a:pt x="71" y="167"/>
                      </a:lnTo>
                      <a:lnTo>
                        <a:pt x="60" y="187"/>
                      </a:lnTo>
                      <a:lnTo>
                        <a:pt x="51" y="210"/>
                      </a:lnTo>
                      <a:lnTo>
                        <a:pt x="45" y="232"/>
                      </a:lnTo>
                      <a:lnTo>
                        <a:pt x="40" y="258"/>
                      </a:lnTo>
                      <a:lnTo>
                        <a:pt x="38" y="282"/>
                      </a:lnTo>
                      <a:lnTo>
                        <a:pt x="38" y="282"/>
                      </a:lnTo>
                      <a:lnTo>
                        <a:pt x="38" y="282"/>
                      </a:lnTo>
                      <a:lnTo>
                        <a:pt x="40" y="306"/>
                      </a:lnTo>
                      <a:lnTo>
                        <a:pt x="43" y="329"/>
                      </a:lnTo>
                      <a:lnTo>
                        <a:pt x="50" y="351"/>
                      </a:lnTo>
                      <a:lnTo>
                        <a:pt x="57" y="373"/>
                      </a:lnTo>
                      <a:lnTo>
                        <a:pt x="57" y="373"/>
                      </a:lnTo>
                      <a:lnTo>
                        <a:pt x="57" y="373"/>
                      </a:lnTo>
                      <a:lnTo>
                        <a:pt x="57" y="373"/>
                      </a:lnTo>
                      <a:lnTo>
                        <a:pt x="58" y="377"/>
                      </a:lnTo>
                      <a:lnTo>
                        <a:pt x="60" y="380"/>
                      </a:lnTo>
                      <a:lnTo>
                        <a:pt x="58" y="387"/>
                      </a:lnTo>
                      <a:lnTo>
                        <a:pt x="55" y="393"/>
                      </a:lnTo>
                      <a:lnTo>
                        <a:pt x="51" y="395"/>
                      </a:lnTo>
                      <a:lnTo>
                        <a:pt x="48" y="398"/>
                      </a:lnTo>
                      <a:lnTo>
                        <a:pt x="48" y="398"/>
                      </a:lnTo>
                      <a:lnTo>
                        <a:pt x="48" y="398"/>
                      </a:lnTo>
                      <a:lnTo>
                        <a:pt x="45" y="399"/>
                      </a:lnTo>
                      <a:lnTo>
                        <a:pt x="41" y="399"/>
                      </a:lnTo>
                      <a:lnTo>
                        <a:pt x="33" y="398"/>
                      </a:lnTo>
                      <a:lnTo>
                        <a:pt x="27" y="394"/>
                      </a:lnTo>
                      <a:lnTo>
                        <a:pt x="24" y="392"/>
                      </a:lnTo>
                      <a:lnTo>
                        <a:pt x="23" y="388"/>
                      </a:lnTo>
                      <a:lnTo>
                        <a:pt x="23" y="388"/>
                      </a:lnTo>
                      <a:lnTo>
                        <a:pt x="23" y="388"/>
                      </a:lnTo>
                      <a:lnTo>
                        <a:pt x="13" y="363"/>
                      </a:lnTo>
                      <a:lnTo>
                        <a:pt x="7" y="337"/>
                      </a:lnTo>
                      <a:lnTo>
                        <a:pt x="2" y="310"/>
                      </a:lnTo>
                      <a:lnTo>
                        <a:pt x="0" y="282"/>
                      </a:lnTo>
                      <a:lnTo>
                        <a:pt x="0" y="282"/>
                      </a:lnTo>
                      <a:lnTo>
                        <a:pt x="0" y="282"/>
                      </a:lnTo>
                      <a:lnTo>
                        <a:pt x="2" y="268"/>
                      </a:lnTo>
                      <a:lnTo>
                        <a:pt x="3" y="253"/>
                      </a:lnTo>
                      <a:lnTo>
                        <a:pt x="4" y="239"/>
                      </a:lnTo>
                      <a:lnTo>
                        <a:pt x="7" y="225"/>
                      </a:lnTo>
                      <a:lnTo>
                        <a:pt x="10" y="211"/>
                      </a:lnTo>
                      <a:lnTo>
                        <a:pt x="14" y="197"/>
                      </a:lnTo>
                      <a:lnTo>
                        <a:pt x="24" y="172"/>
                      </a:lnTo>
                      <a:lnTo>
                        <a:pt x="38" y="147"/>
                      </a:lnTo>
                      <a:lnTo>
                        <a:pt x="53" y="124"/>
                      </a:lnTo>
                      <a:lnTo>
                        <a:pt x="71" y="102"/>
                      </a:lnTo>
                      <a:lnTo>
                        <a:pt x="91" y="82"/>
                      </a:lnTo>
                      <a:lnTo>
                        <a:pt x="91" y="82"/>
                      </a:lnTo>
                      <a:lnTo>
                        <a:pt x="91" y="82"/>
                      </a:lnTo>
                      <a:lnTo>
                        <a:pt x="113" y="64"/>
                      </a:lnTo>
                      <a:lnTo>
                        <a:pt x="136" y="48"/>
                      </a:lnTo>
                      <a:lnTo>
                        <a:pt x="161" y="34"/>
                      </a:lnTo>
                      <a:lnTo>
                        <a:pt x="187" y="21"/>
                      </a:lnTo>
                      <a:lnTo>
                        <a:pt x="215" y="13"/>
                      </a:lnTo>
                      <a:lnTo>
                        <a:pt x="246" y="5"/>
                      </a:lnTo>
                      <a:lnTo>
                        <a:pt x="275" y="1"/>
                      </a:lnTo>
                      <a:lnTo>
                        <a:pt x="306" y="0"/>
                      </a:lnTo>
                      <a:lnTo>
                        <a:pt x="306" y="0"/>
                      </a:lnTo>
                      <a:lnTo>
                        <a:pt x="306" y="0"/>
                      </a:lnTo>
                      <a:lnTo>
                        <a:pt x="338" y="1"/>
                      </a:lnTo>
                      <a:lnTo>
                        <a:pt x="368" y="5"/>
                      </a:lnTo>
                      <a:lnTo>
                        <a:pt x="397" y="13"/>
                      </a:lnTo>
                      <a:lnTo>
                        <a:pt x="425" y="21"/>
                      </a:lnTo>
                      <a:lnTo>
                        <a:pt x="452" y="34"/>
                      </a:lnTo>
                      <a:lnTo>
                        <a:pt x="477" y="48"/>
                      </a:lnTo>
                      <a:lnTo>
                        <a:pt x="500" y="64"/>
                      </a:lnTo>
                      <a:lnTo>
                        <a:pt x="522" y="82"/>
                      </a:lnTo>
                      <a:lnTo>
                        <a:pt x="522" y="82"/>
                      </a:lnTo>
                      <a:lnTo>
                        <a:pt x="522" y="82"/>
                      </a:lnTo>
                      <a:lnTo>
                        <a:pt x="541" y="102"/>
                      </a:lnTo>
                      <a:lnTo>
                        <a:pt x="559" y="124"/>
                      </a:lnTo>
                      <a:lnTo>
                        <a:pt x="574" y="147"/>
                      </a:lnTo>
                      <a:lnTo>
                        <a:pt x="588" y="172"/>
                      </a:lnTo>
                      <a:lnTo>
                        <a:pt x="598" y="197"/>
                      </a:lnTo>
                      <a:lnTo>
                        <a:pt x="602" y="211"/>
                      </a:lnTo>
                      <a:lnTo>
                        <a:pt x="606" y="225"/>
                      </a:lnTo>
                      <a:lnTo>
                        <a:pt x="608" y="239"/>
                      </a:lnTo>
                      <a:lnTo>
                        <a:pt x="611" y="253"/>
                      </a:lnTo>
                      <a:lnTo>
                        <a:pt x="611" y="268"/>
                      </a:lnTo>
                      <a:lnTo>
                        <a:pt x="612" y="282"/>
                      </a:lnTo>
                      <a:lnTo>
                        <a:pt x="612" y="282"/>
                      </a:lnTo>
                      <a:lnTo>
                        <a:pt x="612" y="282"/>
                      </a:lnTo>
                      <a:lnTo>
                        <a:pt x="611" y="305"/>
                      </a:lnTo>
                      <a:lnTo>
                        <a:pt x="608" y="326"/>
                      </a:lnTo>
                      <a:lnTo>
                        <a:pt x="603" y="346"/>
                      </a:lnTo>
                      <a:lnTo>
                        <a:pt x="598" y="368"/>
                      </a:lnTo>
                      <a:lnTo>
                        <a:pt x="589" y="387"/>
                      </a:lnTo>
                      <a:lnTo>
                        <a:pt x="580" y="406"/>
                      </a:lnTo>
                      <a:lnTo>
                        <a:pt x="570" y="425"/>
                      </a:lnTo>
                      <a:lnTo>
                        <a:pt x="558" y="442"/>
                      </a:lnTo>
                      <a:lnTo>
                        <a:pt x="558" y="442"/>
                      </a:lnTo>
                      <a:lnTo>
                        <a:pt x="558" y="442"/>
                      </a:lnTo>
                      <a:lnTo>
                        <a:pt x="554" y="446"/>
                      </a:lnTo>
                      <a:lnTo>
                        <a:pt x="554" y="446"/>
                      </a:lnTo>
                      <a:lnTo>
                        <a:pt x="554" y="446"/>
                      </a:lnTo>
                      <a:lnTo>
                        <a:pt x="551" y="450"/>
                      </a:lnTo>
                      <a:lnTo>
                        <a:pt x="548" y="452"/>
                      </a:lnTo>
                      <a:lnTo>
                        <a:pt x="544" y="454"/>
                      </a:lnTo>
                      <a:lnTo>
                        <a:pt x="540" y="454"/>
                      </a:lnTo>
                      <a:lnTo>
                        <a:pt x="540" y="454"/>
                      </a:lnTo>
                      <a:lnTo>
                        <a:pt x="540" y="454"/>
                      </a:lnTo>
                      <a:lnTo>
                        <a:pt x="534" y="452"/>
                      </a:lnTo>
                      <a:lnTo>
                        <a:pt x="527" y="450"/>
                      </a:lnTo>
                      <a:lnTo>
                        <a:pt x="527" y="450"/>
                      </a:lnTo>
                      <a:close/>
                    </a:path>
                  </a:pathLst>
                </a:custGeom>
                <a:solidFill>
                  <a:srgbClr val="0083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62262"/>
                    </a:solidFill>
                    <a:effectLst/>
                    <a:uLnTx/>
                    <a:uFillTx/>
                    <a:latin typeface="Arial"/>
                    <a:ea typeface="ＭＳ Ｐゴシック" charset="0"/>
                    <a:cs typeface="+mn-cs"/>
                  </a:endParaRPr>
                </a:p>
              </p:txBody>
            </p:sp>
          </p:grpSp>
        </p:grpSp>
      </p:grpSp>
      <p:grpSp>
        <p:nvGrpSpPr>
          <p:cNvPr id="20" name="Group 19"/>
          <p:cNvGrpSpPr/>
          <p:nvPr/>
        </p:nvGrpSpPr>
        <p:grpSpPr>
          <a:xfrm>
            <a:off x="6493703" y="2773272"/>
            <a:ext cx="2107667" cy="2986784"/>
            <a:chOff x="4820722" y="3200400"/>
            <a:chExt cx="2220158" cy="3707058"/>
          </a:xfrm>
        </p:grpSpPr>
        <p:cxnSp>
          <p:nvCxnSpPr>
            <p:cNvPr id="183" name="Elbow Connector 182"/>
            <p:cNvCxnSpPr>
              <a:stCxn id="39" idx="2"/>
              <a:endCxn id="37" idx="1"/>
            </p:cNvCxnSpPr>
            <p:nvPr/>
          </p:nvCxnSpPr>
          <p:spPr>
            <a:xfrm rot="16200000" flipH="1">
              <a:off x="5004267" y="5017894"/>
              <a:ext cx="1706019" cy="2073109"/>
            </a:xfrm>
            <a:prstGeom prst="bentConnector2">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943600" y="3200400"/>
              <a:ext cx="1097280" cy="1265242"/>
              <a:chOff x="5943600" y="3200400"/>
              <a:chExt cx="1097280" cy="1265242"/>
            </a:xfrm>
          </p:grpSpPr>
          <p:cxnSp>
            <p:nvCxnSpPr>
              <p:cNvPr id="107" name="Straight Arrow Connector 106"/>
              <p:cNvCxnSpPr/>
              <p:nvPr/>
            </p:nvCxnSpPr>
            <p:spPr>
              <a:xfrm>
                <a:off x="5943600" y="4465642"/>
                <a:ext cx="1097280" cy="0"/>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5943600" y="3200400"/>
                <a:ext cx="1097280" cy="0"/>
              </a:xfrm>
              <a:prstGeom prst="straightConnector1">
                <a:avLst/>
              </a:prstGeom>
              <a:ln w="28575">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4790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wipe(left)">
                                      <p:cBhvr>
                                        <p:cTn id="15" dur="50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1115" y="1373570"/>
            <a:ext cx="3392099" cy="4429354"/>
          </a:xfrm>
          <a:prstGeom prst="rect">
            <a:avLst/>
          </a:prstGeom>
        </p:spPr>
      </p:pic>
      <p:sp>
        <p:nvSpPr>
          <p:cNvPr id="5" name="Text Placeholder 2"/>
          <p:cNvSpPr txBox="1">
            <a:spLocks/>
          </p:cNvSpPr>
          <p:nvPr/>
        </p:nvSpPr>
        <p:spPr>
          <a:xfrm>
            <a:off x="5322570" y="1043855"/>
            <a:ext cx="5858315" cy="5088783"/>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bg2"/>
              </a:buClr>
              <a:buSzPct val="40000"/>
              <a:buFont typeface="Wingdings" charset="2"/>
              <a:buChar char="§"/>
              <a:defRPr lang="en-US" sz="3200" kern="1200" dirty="0" smtClean="0">
                <a:solidFill>
                  <a:srgbClr val="2AA9E0"/>
                </a:solidFill>
                <a:latin typeface="+mn-lt"/>
                <a:ea typeface="+mn-ea"/>
                <a:cs typeface="+mn-cs"/>
              </a:defRPr>
            </a:lvl1pPr>
            <a:lvl2pPr marL="429768" indent="-274320" algn="l" defTabSz="457200" rtl="0" eaLnBrk="1" latinLnBrk="0" hangingPunct="1">
              <a:spcBef>
                <a:spcPts val="24"/>
              </a:spcBef>
              <a:buClr>
                <a:srgbClr val="8CC646"/>
              </a:buClr>
              <a:buFont typeface="Wingdings" charset="2"/>
              <a:buChar char="§"/>
              <a:defRPr lang="en-US" sz="3000" kern="1200" dirty="0" smtClean="0">
                <a:solidFill>
                  <a:schemeClr val="tx1"/>
                </a:solidFill>
                <a:latin typeface="+mn-lt"/>
                <a:ea typeface="+mn-ea"/>
                <a:cs typeface="+mn-cs"/>
              </a:defRPr>
            </a:lvl2pPr>
            <a:lvl3pPr marL="768096" indent="-274320" algn="l" defTabSz="457200" rtl="0" eaLnBrk="1" latinLnBrk="0" hangingPunct="1">
              <a:spcBef>
                <a:spcPts val="24"/>
              </a:spcBef>
              <a:buClr>
                <a:srgbClr val="8CC646"/>
              </a:buClr>
              <a:buFont typeface="Wingdings" charset="2"/>
              <a:buChar char="§"/>
              <a:defRPr lang="en-US" sz="2400" kern="1200" dirty="0" smtClean="0">
                <a:solidFill>
                  <a:schemeClr val="tx1"/>
                </a:solidFill>
                <a:latin typeface="+mn-lt"/>
                <a:ea typeface="+mn-ea"/>
                <a:cs typeface="+mn-cs"/>
              </a:defRPr>
            </a:lvl3pPr>
            <a:lvl4pPr marL="1069848" indent="-274320" algn="l" defTabSz="457200" rtl="0" eaLnBrk="1" latinLnBrk="0" hangingPunct="1">
              <a:spcBef>
                <a:spcPts val="24"/>
              </a:spcBef>
              <a:buClr>
                <a:srgbClr val="8CC646"/>
              </a:buClr>
              <a:buFont typeface="Wingdings" charset="2"/>
              <a:buChar char="§"/>
              <a:defRPr lang="en-US" sz="2000" kern="1200" dirty="0" smtClean="0">
                <a:solidFill>
                  <a:schemeClr val="tx1"/>
                </a:solidFill>
                <a:latin typeface="+mn-lt"/>
                <a:ea typeface="+mn-ea"/>
                <a:cs typeface="+mn-cs"/>
              </a:defRPr>
            </a:lvl4pPr>
            <a:lvl5pPr marL="1362456" indent="-274320" algn="l" defTabSz="457200" rtl="0" eaLnBrk="1" latinLnBrk="0" hangingPunct="1">
              <a:spcBef>
                <a:spcPts val="28"/>
              </a:spcBef>
              <a:buClr>
                <a:srgbClr val="8CC646"/>
              </a:buClr>
              <a:buFont typeface="Wingdings" charset="2"/>
              <a:buChar char="§"/>
              <a:defRPr lang="en-US" sz="2000" b="0" kern="1200" dirty="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900"/>
              </a:spcAft>
              <a:buClr>
                <a:srgbClr val="262262"/>
              </a:buClr>
              <a:buSzPct val="100000"/>
              <a:defRPr/>
            </a:pPr>
            <a:r>
              <a:rPr lang="en-US" sz="2400">
                <a:solidFill>
                  <a:srgbClr val="262262"/>
                </a:solidFill>
                <a:cs typeface="Times New Roman"/>
              </a:rPr>
              <a:t>Equipment from different sensor OEMs produce data in different formats, with different data encoding conventions, vocabularies, units of measure, etc.</a:t>
            </a:r>
          </a:p>
          <a:p>
            <a:pPr marL="285750" indent="-285750">
              <a:spcAft>
                <a:spcPts val="900"/>
              </a:spcAft>
              <a:buClr>
                <a:srgbClr val="262262"/>
              </a:buClr>
              <a:buSzPct val="100000"/>
              <a:defRPr/>
            </a:pPr>
            <a:r>
              <a:rPr lang="en-US" sz="2400">
                <a:solidFill>
                  <a:srgbClr val="262262"/>
                </a:solidFill>
                <a:cs typeface="Times New Roman"/>
              </a:rPr>
              <a:t>“Pieces of irrigation equipment don’t talk with one another”.</a:t>
            </a:r>
          </a:p>
          <a:p>
            <a:pPr marL="285750" indent="-285750">
              <a:spcAft>
                <a:spcPts val="900"/>
              </a:spcAft>
              <a:buClr>
                <a:srgbClr val="262262"/>
              </a:buClr>
              <a:buSzPct val="100000"/>
              <a:defRPr/>
            </a:pPr>
            <a:r>
              <a:rPr lang="en-US" sz="2400">
                <a:solidFill>
                  <a:srgbClr val="262262"/>
                </a:solidFill>
                <a:cs typeface="Times New Roman"/>
              </a:rPr>
              <a:t>The problem worsens if they are running a mixed fleet of equipment.</a:t>
            </a:r>
          </a:p>
          <a:p>
            <a:pPr marL="285750" indent="-285750">
              <a:spcAft>
                <a:spcPts val="900"/>
              </a:spcAft>
              <a:buClr>
                <a:srgbClr val="262262"/>
              </a:buClr>
              <a:buSzPct val="100000"/>
              <a:defRPr/>
            </a:pPr>
            <a:r>
              <a:rPr lang="en-US" sz="2400">
                <a:solidFill>
                  <a:srgbClr val="262262"/>
                </a:solidFill>
                <a:cs typeface="Times New Roman"/>
              </a:rPr>
              <a:t>Advisors spend valuable extra time </a:t>
            </a:r>
            <a:br>
              <a:rPr lang="en-US" sz="2400">
                <a:solidFill>
                  <a:srgbClr val="262262"/>
                </a:solidFill>
                <a:cs typeface="Times New Roman"/>
              </a:rPr>
            </a:br>
            <a:r>
              <a:rPr lang="en-US" sz="2400">
                <a:solidFill>
                  <a:srgbClr val="262262"/>
                </a:solidFill>
                <a:cs typeface="Times New Roman"/>
              </a:rPr>
              <a:t>trying to analyze data and interpret it to help growers be more productive.</a:t>
            </a:r>
          </a:p>
          <a:p>
            <a:pPr marL="285750" indent="-285750">
              <a:spcAft>
                <a:spcPts val="900"/>
              </a:spcAft>
              <a:buClr>
                <a:srgbClr val="262262"/>
              </a:buClr>
              <a:buSzPct val="100000"/>
              <a:defRPr/>
            </a:pPr>
            <a:r>
              <a:rPr lang="en-US" sz="2400">
                <a:solidFill>
                  <a:srgbClr val="262262"/>
                </a:solidFill>
                <a:cs typeface="Times New Roman"/>
              </a:rPr>
              <a:t>Hypothesis: Standardizing data inputs and outputs can solve this problem.</a:t>
            </a:r>
          </a:p>
        </p:txBody>
      </p:sp>
      <p:sp>
        <p:nvSpPr>
          <p:cNvPr id="7" name="Title 1">
            <a:extLst>
              <a:ext uri="{FF2B5EF4-FFF2-40B4-BE49-F238E27FC236}">
                <a16:creationId xmlns:a16="http://schemas.microsoft.com/office/drawing/2014/main" id="{F997902F-116A-45E1-A00E-2F34E0D9036B}"/>
              </a:ext>
            </a:extLst>
          </p:cNvPr>
          <p:cNvSpPr>
            <a:spLocks noGrp="1"/>
          </p:cNvSpPr>
          <p:nvPr>
            <p:ph type="title"/>
          </p:nvPr>
        </p:nvSpPr>
        <p:spPr>
          <a:xfrm>
            <a:off x="325315" y="15152"/>
            <a:ext cx="11866684"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base">
              <a:lnSpc>
                <a:spcPct val="90000"/>
              </a:lnSpc>
              <a:spcAft>
                <a:spcPct val="0"/>
              </a:spcAft>
            </a:pPr>
            <a:r>
              <a:rPr lang="en-US" sz="4401" b="1">
                <a:solidFill>
                  <a:srgbClr val="265C8E"/>
                </a:solidFill>
              </a:rPr>
              <a:t>The Problem: A Lack of Interoperability</a:t>
            </a:r>
          </a:p>
        </p:txBody>
      </p:sp>
    </p:spTree>
    <p:extLst>
      <p:ext uri="{BB962C8B-B14F-4D97-AF65-F5344CB8AC3E}">
        <p14:creationId xmlns:p14="http://schemas.microsoft.com/office/powerpoint/2010/main" val="8028140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1"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err="1"/>
              <a:t>AgGateway’s</a:t>
            </a:r>
            <a:r>
              <a:rPr lang="en-US"/>
              <a:t> PAIL: Goal &amp; Objective</a:t>
            </a:r>
          </a:p>
        </p:txBody>
      </p:sp>
      <p:sp>
        <p:nvSpPr>
          <p:cNvPr id="3" name="Content Placeholder 2"/>
          <p:cNvSpPr>
            <a:spLocks noGrp="1"/>
          </p:cNvSpPr>
          <p:nvPr>
            <p:ph sz="half" idx="1"/>
          </p:nvPr>
        </p:nvSpPr>
        <p:spPr>
          <a:xfrm>
            <a:off x="838200" y="1825625"/>
            <a:ext cx="5181600" cy="4351338"/>
          </a:xfrm>
        </p:spPr>
        <p:txBody>
          <a:bodyPr wrap="square" anchor="t">
            <a:normAutofit/>
          </a:bodyPr>
          <a:lstStyle/>
          <a:p>
            <a:r>
              <a:rPr lang="en-US" sz="2600" b="1"/>
              <a:t>Goal</a:t>
            </a:r>
            <a:r>
              <a:rPr lang="en-US" sz="2600"/>
              <a:t>: promote sustainable irrigation practices by facilitating integration of disparate data sources and management systems</a:t>
            </a:r>
            <a:br>
              <a:rPr lang="en-US" sz="2600"/>
            </a:br>
            <a:endParaRPr lang="en-US" sz="2600"/>
          </a:p>
          <a:p>
            <a:r>
              <a:rPr lang="en-US" sz="2600" b="1"/>
              <a:t>Objective</a:t>
            </a:r>
            <a:r>
              <a:rPr lang="en-US" sz="2600"/>
              <a:t>: provide an industry-wide format that will enable the exchange and use of data from irrigation management systems.</a:t>
            </a:r>
          </a:p>
        </p:txBody>
      </p:sp>
      <p:pic>
        <p:nvPicPr>
          <p:cNvPr id="6" name="Picture 15" descr="A measuring device with a plant growing out of it&#10;&#10;Description automatically generated">
            <a:extLst>
              <a:ext uri="{FF2B5EF4-FFF2-40B4-BE49-F238E27FC236}">
                <a16:creationId xmlns:a16="http://schemas.microsoft.com/office/drawing/2014/main" id="{81586017-BA3F-CCCC-501A-A0AB18A2B514}"/>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bwMode="auto">
          <a:xfrm>
            <a:off x="6172201" y="2246027"/>
            <a:ext cx="5181600" cy="35105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2449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0262-6C01-3403-F5EB-4CEF65ADD3BA}"/>
              </a:ext>
            </a:extLst>
          </p:cNvPr>
          <p:cNvSpPr>
            <a:spLocks noGrp="1"/>
          </p:cNvSpPr>
          <p:nvPr>
            <p:ph type="title"/>
          </p:nvPr>
        </p:nvSpPr>
        <p:spPr/>
        <p:txBody>
          <a:bodyPr/>
          <a:lstStyle/>
          <a:p>
            <a:r>
              <a:rPr lang="en-US"/>
              <a:t>Scope</a:t>
            </a:r>
          </a:p>
        </p:txBody>
      </p:sp>
      <p:sp>
        <p:nvSpPr>
          <p:cNvPr id="3" name="Text Placeholder 2">
            <a:extLst>
              <a:ext uri="{FF2B5EF4-FFF2-40B4-BE49-F238E27FC236}">
                <a16:creationId xmlns:a16="http://schemas.microsoft.com/office/drawing/2014/main" id="{78ED0F77-3E96-F0C0-D9F2-12D52B60CA15}"/>
              </a:ext>
            </a:extLst>
          </p:cNvPr>
          <p:cNvSpPr>
            <a:spLocks noGrp="1"/>
          </p:cNvSpPr>
          <p:nvPr>
            <p:ph type="body" idx="1"/>
          </p:nvPr>
        </p:nvSpPr>
        <p:spPr>
          <a:xfrm>
            <a:off x="2009166" y="1690690"/>
            <a:ext cx="2694719" cy="823912"/>
          </a:xfrm>
        </p:spPr>
        <p:txBody>
          <a:bodyPr/>
          <a:lstStyle/>
          <a:p>
            <a:pPr algn="ctr"/>
            <a:r>
              <a:rPr lang="en-US"/>
              <a:t>Observations</a:t>
            </a:r>
          </a:p>
        </p:txBody>
      </p:sp>
      <p:sp>
        <p:nvSpPr>
          <p:cNvPr id="5" name="Text Placeholder 4">
            <a:extLst>
              <a:ext uri="{FF2B5EF4-FFF2-40B4-BE49-F238E27FC236}">
                <a16:creationId xmlns:a16="http://schemas.microsoft.com/office/drawing/2014/main" id="{D7A8AFB4-179F-4A2C-FEAA-790F0475BF20}"/>
              </a:ext>
            </a:extLst>
          </p:cNvPr>
          <p:cNvSpPr>
            <a:spLocks noGrp="1"/>
          </p:cNvSpPr>
          <p:nvPr>
            <p:ph type="body" sz="quarter" idx="3"/>
          </p:nvPr>
        </p:nvSpPr>
        <p:spPr>
          <a:xfrm>
            <a:off x="7341578" y="1690690"/>
            <a:ext cx="2707990" cy="823912"/>
          </a:xfrm>
        </p:spPr>
        <p:txBody>
          <a:bodyPr/>
          <a:lstStyle/>
          <a:p>
            <a:pPr algn="ctr"/>
            <a:r>
              <a:rPr lang="en-US"/>
              <a:t>Operations</a:t>
            </a:r>
          </a:p>
        </p:txBody>
      </p:sp>
      <p:pic>
        <p:nvPicPr>
          <p:cNvPr id="8" name="Content Placeholder 6">
            <a:extLst>
              <a:ext uri="{FF2B5EF4-FFF2-40B4-BE49-F238E27FC236}">
                <a16:creationId xmlns:a16="http://schemas.microsoft.com/office/drawing/2014/main" id="{59A0DD9B-8362-37A7-8C65-3ED69A811249}"/>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942306" y="2618581"/>
            <a:ext cx="2952750" cy="3457575"/>
          </a:xfrm>
        </p:spPr>
      </p:pic>
      <p:pic>
        <p:nvPicPr>
          <p:cNvPr id="9" name="Content Placeholder 7">
            <a:extLst>
              <a:ext uri="{FF2B5EF4-FFF2-40B4-BE49-F238E27FC236}">
                <a16:creationId xmlns:a16="http://schemas.microsoft.com/office/drawing/2014/main" id="{25C77077-92C1-7BEA-9371-40BDA7681FF8}"/>
              </a:ext>
            </a:extLst>
          </p:cNvPr>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6634956" y="2613819"/>
            <a:ext cx="4257675" cy="3467100"/>
          </a:xfrm>
        </p:spPr>
      </p:pic>
    </p:spTree>
    <p:extLst>
      <p:ext uri="{BB962C8B-B14F-4D97-AF65-F5344CB8AC3E}">
        <p14:creationId xmlns:p14="http://schemas.microsoft.com/office/powerpoint/2010/main" val="146406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t>Part 1: Core Concepts</a:t>
            </a:r>
          </a:p>
        </p:txBody>
      </p:sp>
      <p:sp>
        <p:nvSpPr>
          <p:cNvPr id="3" name="Content Placeholder 2">
            <a:extLst>
              <a:ext uri="{FF2B5EF4-FFF2-40B4-BE49-F238E27FC236}">
                <a16:creationId xmlns:a16="http://schemas.microsoft.com/office/drawing/2014/main" id="{4AE87646-0896-434F-88B8-96BEDF052359}"/>
              </a:ext>
            </a:extLst>
          </p:cNvPr>
          <p:cNvSpPr>
            <a:spLocks noGrp="1"/>
          </p:cNvSpPr>
          <p:nvPr>
            <p:ph idx="1"/>
          </p:nvPr>
        </p:nvSpPr>
        <p:spPr/>
        <p:txBody>
          <a:bodyPr>
            <a:normAutofit fontScale="92500" lnSpcReduction="10000"/>
          </a:bodyPr>
          <a:lstStyle/>
          <a:p>
            <a:r>
              <a:rPr lang="en-US"/>
              <a:t>The group agreed on a level of abstraction that is closer to the business processes than to the hardware.</a:t>
            </a:r>
          </a:p>
          <a:p>
            <a:r>
              <a:rPr lang="en-US"/>
              <a:t>Supports Grower-Farm-Field-</a:t>
            </a:r>
            <a:r>
              <a:rPr lang="en-US" err="1"/>
              <a:t>Cropzone</a:t>
            </a:r>
            <a:endParaRPr lang="en-US"/>
          </a:p>
          <a:p>
            <a:pPr lvl="1"/>
            <a:r>
              <a:rPr lang="en-US" err="1"/>
              <a:t>Cropzone</a:t>
            </a:r>
            <a:r>
              <a:rPr lang="en-US"/>
              <a:t> is a specific, well-defined concept, mappable to an ISO11783 PFD.</a:t>
            </a:r>
          </a:p>
          <a:p>
            <a:r>
              <a:rPr lang="en-US"/>
              <a:t>Standardized way of expressing space and time</a:t>
            </a:r>
          </a:p>
          <a:p>
            <a:pPr lvl="1"/>
            <a:r>
              <a:rPr lang="en-US"/>
              <a:t>Includes radial and cartesian/polygon representations of space.</a:t>
            </a:r>
          </a:p>
          <a:p>
            <a:pPr lvl="1"/>
            <a:r>
              <a:rPr lang="en-US" err="1"/>
              <a:t>Timescopes</a:t>
            </a:r>
            <a:r>
              <a:rPr lang="en-US"/>
              <a:t> are analogous to ASP / TIM elements of 11783-10.</a:t>
            </a:r>
          </a:p>
          <a:p>
            <a:r>
              <a:rPr lang="en-US"/>
              <a:t>Standardizing codes for units of measure, but enables different sources.</a:t>
            </a:r>
          </a:p>
          <a:p>
            <a:r>
              <a:rPr lang="en-US" err="1"/>
              <a:t>ContextItem</a:t>
            </a:r>
            <a:r>
              <a:rPr lang="en-US"/>
              <a:t>: capturing geopolitical-context-dependent data</a:t>
            </a:r>
          </a:p>
          <a:p>
            <a:r>
              <a:rPr lang="en-US"/>
              <a:t>Compatibility with </a:t>
            </a:r>
            <a:r>
              <a:rPr lang="en-US" err="1"/>
              <a:t>AgGateway’s</a:t>
            </a:r>
            <a:r>
              <a:rPr lang="en-US"/>
              <a:t> ADAPT</a:t>
            </a:r>
          </a:p>
        </p:txBody>
      </p:sp>
    </p:spTree>
    <p:extLst>
      <p:ext uri="{BB962C8B-B14F-4D97-AF65-F5344CB8AC3E}">
        <p14:creationId xmlns:p14="http://schemas.microsoft.com/office/powerpoint/2010/main" val="276382300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5</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PAIL</vt:lpstr>
      <vt:lpstr>Agenda</vt:lpstr>
      <vt:lpstr>Water Scarcity Impacts 4 Billion People</vt:lpstr>
      <vt:lpstr>PowerPoint Presentation</vt:lpstr>
      <vt:lpstr>Integrated Decision Support Solution</vt:lpstr>
      <vt:lpstr>The Problem: A Lack of Interoperability</vt:lpstr>
      <vt:lpstr>AgGateway’s PAIL: Goal &amp; Objective</vt:lpstr>
      <vt:lpstr>Scope</vt:lpstr>
      <vt:lpstr>Part 1: Core Concepts</vt:lpstr>
      <vt:lpstr>Field Operations Interoperability</vt:lpstr>
      <vt:lpstr>Core Documents and their Relationships</vt:lpstr>
      <vt:lpstr>Part 2: Observations</vt:lpstr>
      <vt:lpstr>Observations and Measurements</vt:lpstr>
      <vt:lpstr>Observations are everywhere in ag</vt:lpstr>
      <vt:lpstr>Observation Codes vs Code Components</vt:lpstr>
      <vt:lpstr>Code structure</vt:lpstr>
      <vt:lpstr>Central ideas</vt:lpstr>
      <vt:lpstr>Core Documents and their Relationships</vt:lpstr>
      <vt:lpstr>Part 3: Operations</vt:lpstr>
      <vt:lpstr>Irrigation System Examples</vt:lpstr>
      <vt:lpstr>PowerPoint Presentation</vt:lpstr>
      <vt:lpstr>Why this matters to YOU</vt:lpstr>
      <vt:lpstr>Irrigation Equipment or Services Company?  PAIL has something for YOU!</vt:lpstr>
      <vt:lpstr>Seed Company?  PAIL has something for YOU!</vt:lpstr>
      <vt:lpstr>FMIS Company?  PAIL has something for YOU!</vt:lpstr>
      <vt:lpstr>Crop Protection Company?  PAIL has something for YOU!</vt:lpstr>
      <vt:lpstr>Getting the band back together</vt:lpstr>
      <vt:lpstr>How to drive engagement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revision>1</cp:revision>
  <cp:lastPrinted>2023-04-19T01:40:50Z</cp:lastPrinted>
  <dcterms:created xsi:type="dcterms:W3CDTF">2023-10-19T16:23:46Z</dcterms:created>
  <dcterms:modified xsi:type="dcterms:W3CDTF">2023-11-08T21:08:34Z</dcterms:modified>
</cp:coreProperties>
</file>