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8"/>
  </p:notesMasterIdLst>
  <p:sldIdLst>
    <p:sldId id="263" r:id="rId3"/>
    <p:sldId id="257" r:id="rId4"/>
    <p:sldId id="273" r:id="rId5"/>
    <p:sldId id="274" r:id="rId6"/>
    <p:sldId id="275" r:id="rId7"/>
    <p:sldId id="264" r:id="rId8"/>
    <p:sldId id="265" r:id="rId9"/>
    <p:sldId id="272" r:id="rId10"/>
    <p:sldId id="267" r:id="rId11"/>
    <p:sldId id="269" r:id="rId12"/>
    <p:sldId id="276" r:id="rId13"/>
    <p:sldId id="270" r:id="rId14"/>
    <p:sldId id="266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8C6B7-9747-F301-3096-B456D805BD4D}" v="192" dt="2023-11-12T20:30:49.626"/>
    <p1510:client id="{A2900021-27AE-D583-3663-2C6945290F5F}" v="27" dt="2023-11-13T13:49:26.711"/>
    <p1510:client id="{A6DDEC12-A819-4610-9707-B023D17C3E05}" v="7" dt="2023-11-07T21:55:2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/>
    <p:restoredTop sz="96327"/>
  </p:normalViewPr>
  <p:slideViewPr>
    <p:cSldViewPr snapToGrid="0">
      <p:cViewPr varScale="1">
        <p:scale>
          <a:sx n="109" d="100"/>
          <a:sy n="109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e86e37f1a891f8cde177c59e058ebfad6fdb6e85749ab2ac2f17dac89e98779::" providerId="AD" clId="Web-{CA2CF156-1F67-4481-9276-90764C33B030}"/>
    <pc:docChg chg="modSld">
      <pc:chgData name="Guest User" userId="S::urn:spo:anon#6e86e37f1a891f8cde177c59e058ebfad6fdb6e85749ab2ac2f17dac89e98779::" providerId="AD" clId="Web-{CA2CF156-1F67-4481-9276-90764C33B030}" dt="2023-11-07T23:52:28.721" v="1" actId="20577"/>
      <pc:docMkLst>
        <pc:docMk/>
      </pc:docMkLst>
      <pc:sldChg chg="modSp">
        <pc:chgData name="Guest User" userId="S::urn:spo:anon#6e86e37f1a891f8cde177c59e058ebfad6fdb6e85749ab2ac2f17dac89e98779::" providerId="AD" clId="Web-{CA2CF156-1F67-4481-9276-90764C33B030}" dt="2023-11-07T23:52:28.721" v="1" actId="20577"/>
        <pc:sldMkLst>
          <pc:docMk/>
          <pc:sldMk cId="1448906481" sldId="265"/>
        </pc:sldMkLst>
        <pc:spChg chg="mod">
          <ac:chgData name="Guest User" userId="S::urn:spo:anon#6e86e37f1a891f8cde177c59e058ebfad6fdb6e85749ab2ac2f17dac89e98779::" providerId="AD" clId="Web-{CA2CF156-1F67-4481-9276-90764C33B030}" dt="2023-11-07T23:52:28.721" v="1" actId="20577"/>
          <ac:spMkLst>
            <pc:docMk/>
            <pc:sldMk cId="1448906481" sldId="265"/>
            <ac:spMk id="3" creationId="{05E079BA-70E4-8CC8-F97F-396F7AFFC06D}"/>
          </ac:spMkLst>
        </pc:spChg>
      </pc:sldChg>
    </pc:docChg>
  </pc:docChgLst>
  <pc:docChgLst>
    <pc:chgData name="Guest User" userId="S::urn:spo:anon#6e86e37f1a891f8cde177c59e058ebfad6fdb6e85749ab2ac2f17dac89e98779::" providerId="AD" clId="Web-{E18AC17D-4063-A109-B7F5-DC4240B0A958}"/>
    <pc:docChg chg="addSld modSld">
      <pc:chgData name="Guest User" userId="S::urn:spo:anon#6e86e37f1a891f8cde177c59e058ebfad6fdb6e85749ab2ac2f17dac89e98779::" providerId="AD" clId="Web-{E18AC17D-4063-A109-B7F5-DC4240B0A958}" dt="2023-11-08T17:22:33.637" v="251" actId="20577"/>
      <pc:docMkLst>
        <pc:docMk/>
      </pc:docMkLst>
      <pc:sldChg chg="modSp">
        <pc:chgData name="Guest User" userId="S::urn:spo:anon#6e86e37f1a891f8cde177c59e058ebfad6fdb6e85749ab2ac2f17dac89e98779::" providerId="AD" clId="Web-{E18AC17D-4063-A109-B7F5-DC4240B0A958}" dt="2023-11-08T16:34:28.578" v="83" actId="20577"/>
        <pc:sldMkLst>
          <pc:docMk/>
          <pc:sldMk cId="0" sldId="257"/>
        </pc:sldMkLst>
        <pc:spChg chg="mod">
          <ac:chgData name="Guest User" userId="S::urn:spo:anon#6e86e37f1a891f8cde177c59e058ebfad6fdb6e85749ab2ac2f17dac89e98779::" providerId="AD" clId="Web-{E18AC17D-4063-A109-B7F5-DC4240B0A958}" dt="2023-11-08T16:34:28.578" v="83" actId="20577"/>
          <ac:spMkLst>
            <pc:docMk/>
            <pc:sldMk cId="0" sldId="257"/>
            <ac:spMk id="33794" creationId="{D0E2EC74-703C-1E64-1446-024F253C39F2}"/>
          </ac:spMkLst>
        </pc:spChg>
      </pc:sldChg>
      <pc:sldChg chg="modSp addAnim modAnim">
        <pc:chgData name="Guest User" userId="S::urn:spo:anon#6e86e37f1a891f8cde177c59e058ebfad6fdb6e85749ab2ac2f17dac89e98779::" providerId="AD" clId="Web-{E18AC17D-4063-A109-B7F5-DC4240B0A958}" dt="2023-11-08T16:06:43.364" v="18" actId="20577"/>
        <pc:sldMkLst>
          <pc:docMk/>
          <pc:sldMk cId="1678364931" sldId="264"/>
        </pc:sldMkLst>
        <pc:spChg chg="mod">
          <ac:chgData name="Guest User" userId="S::urn:spo:anon#6e86e37f1a891f8cde177c59e058ebfad6fdb6e85749ab2ac2f17dac89e98779::" providerId="AD" clId="Web-{E18AC17D-4063-A109-B7F5-DC4240B0A958}" dt="2023-11-08T16:05:13.393" v="4" actId="20577"/>
          <ac:spMkLst>
            <pc:docMk/>
            <pc:sldMk cId="1678364931" sldId="264"/>
            <ac:spMk id="2" creationId="{C5E6389A-F961-FA78-061C-0F8D8D307677}"/>
          </ac:spMkLst>
        </pc:spChg>
        <pc:spChg chg="mod">
          <ac:chgData name="Guest User" userId="S::urn:spo:anon#6e86e37f1a891f8cde177c59e058ebfad6fdb6e85749ab2ac2f17dac89e98779::" providerId="AD" clId="Web-{E18AC17D-4063-A109-B7F5-DC4240B0A958}" dt="2023-11-08T16:06:43.364" v="18" actId="20577"/>
          <ac:spMkLst>
            <pc:docMk/>
            <pc:sldMk cId="1678364931" sldId="264"/>
            <ac:spMk id="3" creationId="{04D8B933-6EF1-09CC-1B1E-DF5CCF0D79EC}"/>
          </ac:spMkLst>
        </pc:spChg>
      </pc:sldChg>
      <pc:sldChg chg="modSp">
        <pc:chgData name="Guest User" userId="S::urn:spo:anon#6e86e37f1a891f8cde177c59e058ebfad6fdb6e85749ab2ac2f17dac89e98779::" providerId="AD" clId="Web-{E18AC17D-4063-A109-B7F5-DC4240B0A958}" dt="2023-11-08T16:39:40.476" v="112" actId="20577"/>
        <pc:sldMkLst>
          <pc:docMk/>
          <pc:sldMk cId="1448906481" sldId="265"/>
        </pc:sldMkLst>
        <pc:spChg chg="mod">
          <ac:chgData name="Guest User" userId="S::urn:spo:anon#6e86e37f1a891f8cde177c59e058ebfad6fdb6e85749ab2ac2f17dac89e98779::" providerId="AD" clId="Web-{E18AC17D-4063-A109-B7F5-DC4240B0A958}" dt="2023-11-08T16:39:40.476" v="112" actId="20577"/>
          <ac:spMkLst>
            <pc:docMk/>
            <pc:sldMk cId="1448906481" sldId="265"/>
            <ac:spMk id="3" creationId="{05E079BA-70E4-8CC8-F97F-396F7AFFC06D}"/>
          </ac:spMkLst>
        </pc:spChg>
      </pc:sldChg>
      <pc:sldChg chg="modSp add replId">
        <pc:chgData name="Guest User" userId="S::urn:spo:anon#6e86e37f1a891f8cde177c59e058ebfad6fdb6e85749ab2ac2f17dac89e98779::" providerId="AD" clId="Web-{E18AC17D-4063-A109-B7F5-DC4240B0A958}" dt="2023-11-08T17:22:26.793" v="249" actId="20577"/>
        <pc:sldMkLst>
          <pc:docMk/>
          <pc:sldMk cId="2643971226" sldId="273"/>
        </pc:sldMkLst>
        <pc:spChg chg="mod">
          <ac:chgData name="Guest User" userId="S::urn:spo:anon#6e86e37f1a891f8cde177c59e058ebfad6fdb6e85749ab2ac2f17dac89e98779::" providerId="AD" clId="Web-{E18AC17D-4063-A109-B7F5-DC4240B0A958}" dt="2023-11-08T16:40:45.868" v="127" actId="20577"/>
          <ac:spMkLst>
            <pc:docMk/>
            <pc:sldMk cId="2643971226" sldId="273"/>
            <ac:spMk id="12289" creationId="{8D41D9C1-95C5-969A-FCFD-0F7CA6623D70}"/>
          </ac:spMkLst>
        </pc:spChg>
        <pc:spChg chg="mod">
          <ac:chgData name="Guest User" userId="S::urn:spo:anon#6e86e37f1a891f8cde177c59e058ebfad6fdb6e85749ab2ac2f17dac89e98779::" providerId="AD" clId="Web-{E18AC17D-4063-A109-B7F5-DC4240B0A958}" dt="2023-11-08T17:22:26.793" v="249" actId="20577"/>
          <ac:spMkLst>
            <pc:docMk/>
            <pc:sldMk cId="2643971226" sldId="273"/>
            <ac:spMk id="33794" creationId="{D0E2EC74-703C-1E64-1446-024F253C39F2}"/>
          </ac:spMkLst>
        </pc:spChg>
      </pc:sldChg>
      <pc:sldChg chg="modSp add replId">
        <pc:chgData name="Guest User" userId="S::urn:spo:anon#6e86e37f1a891f8cde177c59e058ebfad6fdb6e85749ab2ac2f17dac89e98779::" providerId="AD" clId="Web-{E18AC17D-4063-A109-B7F5-DC4240B0A958}" dt="2023-11-08T17:22:33.637" v="251" actId="20577"/>
        <pc:sldMkLst>
          <pc:docMk/>
          <pc:sldMk cId="546890632" sldId="274"/>
        </pc:sldMkLst>
        <pc:spChg chg="mod">
          <ac:chgData name="Guest User" userId="S::urn:spo:anon#6e86e37f1a891f8cde177c59e058ebfad6fdb6e85749ab2ac2f17dac89e98779::" providerId="AD" clId="Web-{E18AC17D-4063-A109-B7F5-DC4240B0A958}" dt="2023-11-08T17:22:33.637" v="251" actId="20577"/>
          <ac:spMkLst>
            <pc:docMk/>
            <pc:sldMk cId="546890632" sldId="274"/>
            <ac:spMk id="33794" creationId="{D0E2EC74-703C-1E64-1446-024F253C39F2}"/>
          </ac:spMkLst>
        </pc:spChg>
      </pc:sldChg>
    </pc:docChg>
  </pc:docChgLst>
  <pc:docChgLst>
    <pc:chgData name="Ben Craker" userId="b342a158-d8e7-4629-9712-908c26442ea7" providerId="ADAL" clId="{A6DDEC12-A819-4610-9707-B023D17C3E05}"/>
    <pc:docChg chg="undo custSel addSld delSld modSld">
      <pc:chgData name="Ben Craker" userId="b342a158-d8e7-4629-9712-908c26442ea7" providerId="ADAL" clId="{A6DDEC12-A819-4610-9707-B023D17C3E05}" dt="2023-11-10T05:42:40.824" v="2091"/>
      <pc:docMkLst>
        <pc:docMk/>
      </pc:docMkLst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0" sldId="256"/>
        </pc:sldMkLst>
      </pc:sldChg>
      <pc:sldChg chg="modSp mod">
        <pc:chgData name="Ben Craker" userId="b342a158-d8e7-4629-9712-908c26442ea7" providerId="ADAL" clId="{A6DDEC12-A819-4610-9707-B023D17C3E05}" dt="2023-11-10T05:42:16.977" v="2083" actId="313"/>
        <pc:sldMkLst>
          <pc:docMk/>
          <pc:sldMk cId="0" sldId="257"/>
        </pc:sldMkLst>
        <pc:spChg chg="mod">
          <ac:chgData name="Ben Craker" userId="b342a158-d8e7-4629-9712-908c26442ea7" providerId="ADAL" clId="{A6DDEC12-A819-4610-9707-B023D17C3E05}" dt="2023-11-07T20:07:17.783" v="70" actId="20577"/>
          <ac:spMkLst>
            <pc:docMk/>
            <pc:sldMk cId="0" sldId="257"/>
            <ac:spMk id="12289" creationId="{8D41D9C1-95C5-969A-FCFD-0F7CA6623D70}"/>
          </ac:spMkLst>
        </pc:spChg>
        <pc:spChg chg="mod">
          <ac:chgData name="Ben Craker" userId="b342a158-d8e7-4629-9712-908c26442ea7" providerId="ADAL" clId="{A6DDEC12-A819-4610-9707-B023D17C3E05}" dt="2023-11-10T05:42:16.977" v="2083" actId="313"/>
          <ac:spMkLst>
            <pc:docMk/>
            <pc:sldMk cId="0" sldId="257"/>
            <ac:spMk id="33794" creationId="{D0E2EC74-703C-1E64-1446-024F253C39F2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0" sldId="258"/>
        </pc:sldMkLst>
      </pc:sldChg>
      <pc:sldChg chg="modSp mod">
        <pc:chgData name="Ben Craker" userId="b342a158-d8e7-4629-9712-908c26442ea7" providerId="ADAL" clId="{A6DDEC12-A819-4610-9707-B023D17C3E05}" dt="2023-11-07T20:07:09.511" v="56" actId="20577"/>
        <pc:sldMkLst>
          <pc:docMk/>
          <pc:sldMk cId="0" sldId="263"/>
        </pc:sldMkLst>
        <pc:spChg chg="mod">
          <ac:chgData name="Ben Craker" userId="b342a158-d8e7-4629-9712-908c26442ea7" providerId="ADAL" clId="{A6DDEC12-A819-4610-9707-B023D17C3E05}" dt="2023-11-07T20:07:00.678" v="41" actId="20577"/>
          <ac:spMkLst>
            <pc:docMk/>
            <pc:sldMk cId="0" sldId="263"/>
            <ac:spMk id="11266" creationId="{148A67BD-B898-33BF-6962-FFD90C6F8114}"/>
          </ac:spMkLst>
        </pc:spChg>
        <pc:spChg chg="mod">
          <ac:chgData name="Ben Craker" userId="b342a158-d8e7-4629-9712-908c26442ea7" providerId="ADAL" clId="{A6DDEC12-A819-4610-9707-B023D17C3E05}" dt="2023-11-07T20:07:09.511" v="56" actId="20577"/>
          <ac:spMkLst>
            <pc:docMk/>
            <pc:sldMk cId="0" sldId="263"/>
            <ac:spMk id="11267" creationId="{8BC229DB-2404-1B90-7CC4-4DF07122AB96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1678364931" sldId="264"/>
        </pc:sldMkLst>
        <pc:spChg chg="mod">
          <ac:chgData name="Ben Craker" userId="b342a158-d8e7-4629-9712-908c26442ea7" providerId="ADAL" clId="{A6DDEC12-A819-4610-9707-B023D17C3E05}" dt="2023-11-07T21:40:30.904" v="1615" actId="6549"/>
          <ac:spMkLst>
            <pc:docMk/>
            <pc:sldMk cId="1678364931" sldId="264"/>
            <ac:spMk id="2" creationId="{C5E6389A-F961-FA78-061C-0F8D8D307677}"/>
          </ac:spMkLst>
        </pc:spChg>
        <pc:spChg chg="mod">
          <ac:chgData name="Ben Craker" userId="b342a158-d8e7-4629-9712-908c26442ea7" providerId="ADAL" clId="{A6DDEC12-A819-4610-9707-B023D17C3E05}" dt="2023-11-07T20:48:45.173" v="228" actId="20577"/>
          <ac:spMkLst>
            <pc:docMk/>
            <pc:sldMk cId="1678364931" sldId="264"/>
            <ac:spMk id="3" creationId="{04D8B933-6EF1-09CC-1B1E-DF5CCF0D79EC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1448906481" sldId="265"/>
        </pc:sldMkLst>
        <pc:spChg chg="mod">
          <ac:chgData name="Ben Craker" userId="b342a158-d8e7-4629-9712-908c26442ea7" providerId="ADAL" clId="{A6DDEC12-A819-4610-9707-B023D17C3E05}" dt="2023-11-07T20:48:50.341" v="241" actId="20577"/>
          <ac:spMkLst>
            <pc:docMk/>
            <pc:sldMk cId="1448906481" sldId="265"/>
            <ac:spMk id="2" creationId="{492BDB8B-9C73-7650-5816-BF71A1EDB1D8}"/>
          </ac:spMkLst>
        </pc:spChg>
        <pc:spChg chg="mod">
          <ac:chgData name="Ben Craker" userId="b342a158-d8e7-4629-9712-908c26442ea7" providerId="ADAL" clId="{A6DDEC12-A819-4610-9707-B023D17C3E05}" dt="2023-11-07T20:51:49.412" v="671" actId="20577"/>
          <ac:spMkLst>
            <pc:docMk/>
            <pc:sldMk cId="1448906481" sldId="265"/>
            <ac:spMk id="3" creationId="{05E079BA-70E4-8CC8-F97F-396F7AFFC06D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2365135732" sldId="266"/>
        </pc:sldMkLst>
        <pc:spChg chg="del mod ord">
          <ac:chgData name="Ben Craker" userId="b342a158-d8e7-4629-9712-908c26442ea7" providerId="ADAL" clId="{A6DDEC12-A819-4610-9707-B023D17C3E05}" dt="2023-11-07T20:57:55.060" v="919" actId="700"/>
          <ac:spMkLst>
            <pc:docMk/>
            <pc:sldMk cId="2365135732" sldId="266"/>
            <ac:spMk id="2" creationId="{98BF9614-9E6B-3B6C-8B59-05E539A0FF79}"/>
          </ac:spMkLst>
        </pc:spChg>
        <pc:spChg chg="del mod ord">
          <ac:chgData name="Ben Craker" userId="b342a158-d8e7-4629-9712-908c26442ea7" providerId="ADAL" clId="{A6DDEC12-A819-4610-9707-B023D17C3E05}" dt="2023-11-07T20:57:55.060" v="919" actId="700"/>
          <ac:spMkLst>
            <pc:docMk/>
            <pc:sldMk cId="2365135732" sldId="266"/>
            <ac:spMk id="3" creationId="{4DCC998A-59B0-6FEF-129A-19D696CB4BA3}"/>
          </ac:spMkLst>
        </pc:spChg>
        <pc:spChg chg="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4" creationId="{905B5A8F-CE63-7EB1-7636-4A496EEA1188}"/>
          </ac:spMkLst>
        </pc:spChg>
        <pc:spChg chg="add del 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5" creationId="{2F64411F-BD4C-11F2-C37C-2A8D7B184245}"/>
          </ac:spMkLst>
        </pc:spChg>
        <pc:spChg chg="add del 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6" creationId="{62618F20-5B45-716D-D135-A34DB2A88FB6}"/>
          </ac:spMkLst>
        </pc:spChg>
        <pc:spChg chg="add del 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7" creationId="{E5FF2F8F-391B-3303-6BE7-F5CAA334D83B}"/>
          </ac:spMkLst>
        </pc:spChg>
        <pc:spChg chg="add del 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8" creationId="{55FF143A-FBB4-67FA-311A-189BCCE4CF12}"/>
          </ac:spMkLst>
        </pc:spChg>
        <pc:spChg chg="add del mod ord">
          <ac:chgData name="Ben Craker" userId="b342a158-d8e7-4629-9712-908c26442ea7" providerId="ADAL" clId="{A6DDEC12-A819-4610-9707-B023D17C3E05}" dt="2023-11-07T20:57:58.385" v="920" actId="700"/>
          <ac:spMkLst>
            <pc:docMk/>
            <pc:sldMk cId="2365135732" sldId="266"/>
            <ac:spMk id="9" creationId="{1DF04E08-E855-8633-4E9E-82D802493282}"/>
          </ac:spMkLst>
        </pc:spChg>
        <pc:spChg chg="add mod ord">
          <ac:chgData name="Ben Craker" userId="b342a158-d8e7-4629-9712-908c26442ea7" providerId="ADAL" clId="{A6DDEC12-A819-4610-9707-B023D17C3E05}" dt="2023-11-07T20:58:43.060" v="960" actId="20577"/>
          <ac:spMkLst>
            <pc:docMk/>
            <pc:sldMk cId="2365135732" sldId="266"/>
            <ac:spMk id="10" creationId="{A50ECC8E-E0A7-39F5-AEA7-AE00474F3567}"/>
          </ac:spMkLst>
        </pc:spChg>
        <pc:spChg chg="add mod ord">
          <ac:chgData name="Ben Craker" userId="b342a158-d8e7-4629-9712-908c26442ea7" providerId="ADAL" clId="{A6DDEC12-A819-4610-9707-B023D17C3E05}" dt="2023-11-07T22:07:29.031" v="1971" actId="20577"/>
          <ac:spMkLst>
            <pc:docMk/>
            <pc:sldMk cId="2365135732" sldId="266"/>
            <ac:spMk id="11" creationId="{45A7D05B-19ED-352E-89D2-DF068330CA21}"/>
          </ac:spMkLst>
        </pc:spChg>
        <pc:spChg chg="add del mod ord">
          <ac:chgData name="Ben Craker" userId="b342a158-d8e7-4629-9712-908c26442ea7" providerId="ADAL" clId="{A6DDEC12-A819-4610-9707-B023D17C3E05}" dt="2023-11-07T20:58:01.078" v="921" actId="22"/>
          <ac:spMkLst>
            <pc:docMk/>
            <pc:sldMk cId="2365135732" sldId="266"/>
            <ac:spMk id="12" creationId="{0DE8E7E3-712F-AA8C-BB5B-D5288318F048}"/>
          </ac:spMkLst>
        </pc:spChg>
        <pc:picChg chg="add mod ord">
          <ac:chgData name="Ben Craker" userId="b342a158-d8e7-4629-9712-908c26442ea7" providerId="ADAL" clId="{A6DDEC12-A819-4610-9707-B023D17C3E05}" dt="2023-11-07T20:58:27.680" v="929" actId="1076"/>
          <ac:picMkLst>
            <pc:docMk/>
            <pc:sldMk cId="2365135732" sldId="266"/>
            <ac:picMk id="14" creationId="{5CB0222E-C4FC-FA27-2B01-FAC02F4D9CC7}"/>
          </ac:picMkLst>
        </pc:picChg>
        <pc:picChg chg="add mod">
          <ac:chgData name="Ben Craker" userId="b342a158-d8e7-4629-9712-908c26442ea7" providerId="ADAL" clId="{A6DDEC12-A819-4610-9707-B023D17C3E05}" dt="2023-11-07T20:58:31.206" v="930" actId="1076"/>
          <ac:picMkLst>
            <pc:docMk/>
            <pc:sldMk cId="2365135732" sldId="266"/>
            <ac:picMk id="16" creationId="{E5C39034-3AEE-6063-8480-7F7C7CEA3F88}"/>
          </ac:picMkLst>
        </pc:picChg>
      </pc:sldChg>
      <pc:sldChg chg="addSp delSp modSp new mod">
        <pc:chgData name="Ben Craker" userId="b342a158-d8e7-4629-9712-908c26442ea7" providerId="ADAL" clId="{A6DDEC12-A819-4610-9707-B023D17C3E05}" dt="2023-11-07T22:10:25.573" v="2006" actId="20577"/>
        <pc:sldMkLst>
          <pc:docMk/>
          <pc:sldMk cId="1106812067" sldId="267"/>
        </pc:sldMkLst>
        <pc:spChg chg="mod">
          <ac:chgData name="Ben Craker" userId="b342a158-d8e7-4629-9712-908c26442ea7" providerId="ADAL" clId="{A6DDEC12-A819-4610-9707-B023D17C3E05}" dt="2023-11-07T21:00:36.911" v="1095" actId="313"/>
          <ac:spMkLst>
            <pc:docMk/>
            <pc:sldMk cId="1106812067" sldId="267"/>
            <ac:spMk id="2" creationId="{48947158-7D09-D97D-B253-8456EB76E178}"/>
          </ac:spMkLst>
        </pc:spChg>
        <pc:spChg chg="mod">
          <ac:chgData name="Ben Craker" userId="b342a158-d8e7-4629-9712-908c26442ea7" providerId="ADAL" clId="{A6DDEC12-A819-4610-9707-B023D17C3E05}" dt="2023-11-07T22:10:25.573" v="2006" actId="20577"/>
          <ac:spMkLst>
            <pc:docMk/>
            <pc:sldMk cId="1106812067" sldId="267"/>
            <ac:spMk id="3" creationId="{3EB05741-40AF-4C6A-8440-CEC81F952A35}"/>
          </ac:spMkLst>
        </pc:spChg>
        <pc:spChg chg="del">
          <ac:chgData name="Ben Craker" userId="b342a158-d8e7-4629-9712-908c26442ea7" providerId="ADAL" clId="{A6DDEC12-A819-4610-9707-B023D17C3E05}" dt="2023-11-07T20:59:36.886" v="983"/>
          <ac:spMkLst>
            <pc:docMk/>
            <pc:sldMk cId="1106812067" sldId="267"/>
            <ac:spMk id="4" creationId="{EC05FE02-8162-DF04-9D6D-C35B06F43B67}"/>
          </ac:spMkLst>
        </pc:spChg>
        <pc:picChg chg="add mod">
          <ac:chgData name="Ben Craker" userId="b342a158-d8e7-4629-9712-908c26442ea7" providerId="ADAL" clId="{A6DDEC12-A819-4610-9707-B023D17C3E05}" dt="2023-11-07T20:59:38.223" v="985" actId="962"/>
          <ac:picMkLst>
            <pc:docMk/>
            <pc:sldMk cId="1106812067" sldId="267"/>
            <ac:picMk id="7" creationId="{129BF2D5-8BAC-96EE-C4BE-C34E5CAB6736}"/>
          </ac:picMkLst>
        </pc:pic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3126562306" sldId="268"/>
        </pc:sldMkLst>
      </pc:sldChg>
      <pc:sldChg chg="addSp delSp modSp new mod">
        <pc:chgData name="Ben Craker" userId="b342a158-d8e7-4629-9712-908c26442ea7" providerId="ADAL" clId="{A6DDEC12-A819-4610-9707-B023D17C3E05}" dt="2023-11-07T22:10:44.831" v="2049" actId="20577"/>
        <pc:sldMkLst>
          <pc:docMk/>
          <pc:sldMk cId="3957206505" sldId="268"/>
        </pc:sldMkLst>
        <pc:spChg chg="mod">
          <ac:chgData name="Ben Craker" userId="b342a158-d8e7-4629-9712-908c26442ea7" providerId="ADAL" clId="{A6DDEC12-A819-4610-9707-B023D17C3E05}" dt="2023-11-07T22:08:49.332" v="1992" actId="20577"/>
          <ac:spMkLst>
            <pc:docMk/>
            <pc:sldMk cId="3957206505" sldId="268"/>
            <ac:spMk id="2" creationId="{BA46FF35-B08F-B151-FC1A-9B25A44C2888}"/>
          </ac:spMkLst>
        </pc:spChg>
        <pc:spChg chg="mod">
          <ac:chgData name="Ben Craker" userId="b342a158-d8e7-4629-9712-908c26442ea7" providerId="ADAL" clId="{A6DDEC12-A819-4610-9707-B023D17C3E05}" dt="2023-11-07T22:10:44.831" v="2049" actId="20577"/>
          <ac:spMkLst>
            <pc:docMk/>
            <pc:sldMk cId="3957206505" sldId="268"/>
            <ac:spMk id="3" creationId="{088D1CE8-DFCD-D8D3-0555-7FF6922C260A}"/>
          </ac:spMkLst>
        </pc:spChg>
        <pc:spChg chg="del">
          <ac:chgData name="Ben Craker" userId="b342a158-d8e7-4629-9712-908c26442ea7" providerId="ADAL" clId="{A6DDEC12-A819-4610-9707-B023D17C3E05}" dt="2023-11-07T21:24:46.799" v="1157"/>
          <ac:spMkLst>
            <pc:docMk/>
            <pc:sldMk cId="3957206505" sldId="268"/>
            <ac:spMk id="4" creationId="{BD815587-0721-9F5C-B448-E040B8EBC97F}"/>
          </ac:spMkLst>
        </pc:spChg>
        <pc:picChg chg="add mod ord">
          <ac:chgData name="Ben Craker" userId="b342a158-d8e7-4629-9712-908c26442ea7" providerId="ADAL" clId="{A6DDEC12-A819-4610-9707-B023D17C3E05}" dt="2023-11-07T22:09:06.433" v="1997" actId="1076"/>
          <ac:picMkLst>
            <pc:docMk/>
            <pc:sldMk cId="3957206505" sldId="268"/>
            <ac:picMk id="7" creationId="{009A655F-6313-0F81-3AB2-3E5082070FF9}"/>
          </ac:picMkLst>
        </pc:picChg>
        <pc:picChg chg="add mod">
          <ac:chgData name="Ben Craker" userId="b342a158-d8e7-4629-9712-908c26442ea7" providerId="ADAL" clId="{A6DDEC12-A819-4610-9707-B023D17C3E05}" dt="2023-11-07T22:08:56.282" v="1995" actId="1076"/>
          <ac:picMkLst>
            <pc:docMk/>
            <pc:sldMk cId="3957206505" sldId="268"/>
            <ac:picMk id="9" creationId="{E6C74824-0A78-F3B8-45A8-58FC748B10B5}"/>
          </ac:picMkLst>
        </pc:picChg>
        <pc:picChg chg="add mod">
          <ac:chgData name="Ben Craker" userId="b342a158-d8e7-4629-9712-908c26442ea7" providerId="ADAL" clId="{A6DDEC12-A819-4610-9707-B023D17C3E05}" dt="2023-11-07T22:09:12.205" v="1998" actId="1076"/>
          <ac:picMkLst>
            <pc:docMk/>
            <pc:sldMk cId="3957206505" sldId="268"/>
            <ac:picMk id="11" creationId="{13CC27BD-9140-C2AF-7C5B-ADA5D65589AE}"/>
          </ac:picMkLst>
        </pc:pic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189900680" sldId="269"/>
        </pc:sldMkLst>
      </pc:sldChg>
      <pc:sldChg chg="modSp new mod">
        <pc:chgData name="Ben Craker" userId="b342a158-d8e7-4629-9712-908c26442ea7" providerId="ADAL" clId="{A6DDEC12-A819-4610-9707-B023D17C3E05}" dt="2023-11-07T21:39:45.093" v="1614" actId="5793"/>
        <pc:sldMkLst>
          <pc:docMk/>
          <pc:sldMk cId="3658580429" sldId="269"/>
        </pc:sldMkLst>
        <pc:spChg chg="mod">
          <ac:chgData name="Ben Craker" userId="b342a158-d8e7-4629-9712-908c26442ea7" providerId="ADAL" clId="{A6DDEC12-A819-4610-9707-B023D17C3E05}" dt="2023-11-07T21:35:26.019" v="1353" actId="20577"/>
          <ac:spMkLst>
            <pc:docMk/>
            <pc:sldMk cId="3658580429" sldId="269"/>
            <ac:spMk id="2" creationId="{827494C8-1D3A-9746-744F-F7CE6DABE8B9}"/>
          </ac:spMkLst>
        </pc:spChg>
        <pc:spChg chg="mod">
          <ac:chgData name="Ben Craker" userId="b342a158-d8e7-4629-9712-908c26442ea7" providerId="ADAL" clId="{A6DDEC12-A819-4610-9707-B023D17C3E05}" dt="2023-11-07T21:39:45.093" v="1614" actId="5793"/>
          <ac:spMkLst>
            <pc:docMk/>
            <pc:sldMk cId="3658580429" sldId="269"/>
            <ac:spMk id="3" creationId="{B4924FC2-ED70-51F3-F1D8-31F3FBCC3D86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593431436" sldId="270"/>
        </pc:sldMkLst>
      </pc:sldChg>
      <pc:sldChg chg="addSp delSp modSp new mod modClrScheme chgLayout">
        <pc:chgData name="Ben Craker" userId="b342a158-d8e7-4629-9712-908c26442ea7" providerId="ADAL" clId="{A6DDEC12-A819-4610-9707-B023D17C3E05}" dt="2023-11-07T21:45:38.290" v="1775" actId="931"/>
        <pc:sldMkLst>
          <pc:docMk/>
          <pc:sldMk cId="861089668" sldId="270"/>
        </pc:sldMkLst>
        <pc:spChg chg="mod ord">
          <ac:chgData name="Ben Craker" userId="b342a158-d8e7-4629-9712-908c26442ea7" providerId="ADAL" clId="{A6DDEC12-A819-4610-9707-B023D17C3E05}" dt="2023-11-07T21:42:48.537" v="1767" actId="700"/>
          <ac:spMkLst>
            <pc:docMk/>
            <pc:sldMk cId="861089668" sldId="270"/>
            <ac:spMk id="2" creationId="{C89F2160-687F-5CFB-A884-855959FC2C5B}"/>
          </ac:spMkLst>
        </pc:spChg>
        <pc:spChg chg="mod ord">
          <ac:chgData name="Ben Craker" userId="b342a158-d8e7-4629-9712-908c26442ea7" providerId="ADAL" clId="{A6DDEC12-A819-4610-9707-B023D17C3E05}" dt="2023-11-07T21:42:48.537" v="1767" actId="700"/>
          <ac:spMkLst>
            <pc:docMk/>
            <pc:sldMk cId="861089668" sldId="270"/>
            <ac:spMk id="3" creationId="{0A00E2F1-B49D-AE2B-06BD-FD70ED79988B}"/>
          </ac:spMkLst>
        </pc:spChg>
        <pc:spChg chg="mod ord">
          <ac:chgData name="Ben Craker" userId="b342a158-d8e7-4629-9712-908c26442ea7" providerId="ADAL" clId="{A6DDEC12-A819-4610-9707-B023D17C3E05}" dt="2023-11-07T21:42:48.537" v="1767" actId="700"/>
          <ac:spMkLst>
            <pc:docMk/>
            <pc:sldMk cId="861089668" sldId="270"/>
            <ac:spMk id="4" creationId="{9E186FD1-5B5D-0194-9A74-4BEC514C628E}"/>
          </ac:spMkLst>
        </pc:spChg>
        <pc:spChg chg="add del mod ord">
          <ac:chgData name="Ben Craker" userId="b342a158-d8e7-4629-9712-908c26442ea7" providerId="ADAL" clId="{A6DDEC12-A819-4610-9707-B023D17C3E05}" dt="2023-11-07T21:42:53.050" v="1768" actId="34307"/>
          <ac:spMkLst>
            <pc:docMk/>
            <pc:sldMk cId="861089668" sldId="270"/>
            <ac:spMk id="5" creationId="{B56F6E83-D81E-AA85-20A5-5A698543E9CA}"/>
          </ac:spMkLst>
        </pc:spChg>
        <pc:spChg chg="add del mod">
          <ac:chgData name="Ben Craker" userId="b342a158-d8e7-4629-9712-908c26442ea7" providerId="ADAL" clId="{A6DDEC12-A819-4610-9707-B023D17C3E05}" dt="2023-11-07T21:45:38.290" v="1775" actId="931"/>
          <ac:spMkLst>
            <pc:docMk/>
            <pc:sldMk cId="861089668" sldId="270"/>
            <ac:spMk id="8" creationId="{004D62A1-7B34-AE82-EBB3-84A41A71500F}"/>
          </ac:spMkLst>
        </pc:spChg>
        <pc:picChg chg="add del mod ord">
          <ac:chgData name="Ben Craker" userId="b342a158-d8e7-4629-9712-908c26442ea7" providerId="ADAL" clId="{A6DDEC12-A819-4610-9707-B023D17C3E05}" dt="2023-11-07T21:44:16.476" v="1774" actId="478"/>
          <ac:picMkLst>
            <pc:docMk/>
            <pc:sldMk cId="861089668" sldId="270"/>
            <ac:picMk id="6" creationId="{1F04A4E9-13B8-F6A2-EE79-517C253F2129}"/>
          </ac:picMkLst>
        </pc:picChg>
        <pc:picChg chg="add mod">
          <ac:chgData name="Ben Craker" userId="b342a158-d8e7-4629-9712-908c26442ea7" providerId="ADAL" clId="{A6DDEC12-A819-4610-9707-B023D17C3E05}" dt="2023-11-07T21:45:38.290" v="1775" actId="931"/>
          <ac:picMkLst>
            <pc:docMk/>
            <pc:sldMk cId="861089668" sldId="270"/>
            <ac:picMk id="10" creationId="{E64E6571-E72A-62EB-BFE7-1DF8FC78FB0B}"/>
          </ac:picMkLst>
        </pc:picChg>
      </pc:sldChg>
      <pc:sldChg chg="addSp delSp modSp new mod modClrScheme chgLayout">
        <pc:chgData name="Ben Craker" userId="b342a158-d8e7-4629-9712-908c26442ea7" providerId="ADAL" clId="{A6DDEC12-A819-4610-9707-B023D17C3E05}" dt="2023-11-07T21:54:17.424" v="1804" actId="20577"/>
        <pc:sldMkLst>
          <pc:docMk/>
          <pc:sldMk cId="1109153458" sldId="271"/>
        </pc:sldMkLst>
        <pc:spChg chg="del mod ord">
          <ac:chgData name="Ben Craker" userId="b342a158-d8e7-4629-9712-908c26442ea7" providerId="ADAL" clId="{A6DDEC12-A819-4610-9707-B023D17C3E05}" dt="2023-11-07T21:54:08.794" v="1777" actId="700"/>
          <ac:spMkLst>
            <pc:docMk/>
            <pc:sldMk cId="1109153458" sldId="271"/>
            <ac:spMk id="2" creationId="{5D160C2E-CE78-17A1-6D52-B2324AD6F0F0}"/>
          </ac:spMkLst>
        </pc:spChg>
        <pc:spChg chg="del mod ord">
          <ac:chgData name="Ben Craker" userId="b342a158-d8e7-4629-9712-908c26442ea7" providerId="ADAL" clId="{A6DDEC12-A819-4610-9707-B023D17C3E05}" dt="2023-11-07T21:54:08.794" v="1777" actId="700"/>
          <ac:spMkLst>
            <pc:docMk/>
            <pc:sldMk cId="1109153458" sldId="271"/>
            <ac:spMk id="3" creationId="{FFF9A35B-9FB4-06D9-8556-DB883BE0040B}"/>
          </ac:spMkLst>
        </pc:spChg>
        <pc:spChg chg="del">
          <ac:chgData name="Ben Craker" userId="b342a158-d8e7-4629-9712-908c26442ea7" providerId="ADAL" clId="{A6DDEC12-A819-4610-9707-B023D17C3E05}" dt="2023-11-07T21:54:08.794" v="1777" actId="700"/>
          <ac:spMkLst>
            <pc:docMk/>
            <pc:sldMk cId="1109153458" sldId="271"/>
            <ac:spMk id="4" creationId="{F9988438-ECAE-E6A5-4A73-AB694F2BA5F2}"/>
          </ac:spMkLst>
        </pc:spChg>
        <pc:spChg chg="mod ord">
          <ac:chgData name="Ben Craker" userId="b342a158-d8e7-4629-9712-908c26442ea7" providerId="ADAL" clId="{A6DDEC12-A819-4610-9707-B023D17C3E05}" dt="2023-11-07T21:54:08.794" v="1777" actId="700"/>
          <ac:spMkLst>
            <pc:docMk/>
            <pc:sldMk cId="1109153458" sldId="271"/>
            <ac:spMk id="5" creationId="{0772B44B-BE09-80DC-69B5-2F6934191224}"/>
          </ac:spMkLst>
        </pc:spChg>
        <pc:spChg chg="add mod ord">
          <ac:chgData name="Ben Craker" userId="b342a158-d8e7-4629-9712-908c26442ea7" providerId="ADAL" clId="{A6DDEC12-A819-4610-9707-B023D17C3E05}" dt="2023-11-07T21:54:17.424" v="1804" actId="20577"/>
          <ac:spMkLst>
            <pc:docMk/>
            <pc:sldMk cId="1109153458" sldId="271"/>
            <ac:spMk id="6" creationId="{38778287-E05B-1F45-2444-1EF3709EC8FC}"/>
          </ac:spMkLst>
        </pc:spChg>
        <pc:spChg chg="add mod ord">
          <ac:chgData name="Ben Craker" userId="b342a158-d8e7-4629-9712-908c26442ea7" providerId="ADAL" clId="{A6DDEC12-A819-4610-9707-B023D17C3E05}" dt="2023-11-07T21:54:08.794" v="1777" actId="700"/>
          <ac:spMkLst>
            <pc:docMk/>
            <pc:sldMk cId="1109153458" sldId="271"/>
            <ac:spMk id="7" creationId="{97A03FF9-4826-94D0-0875-4F19A84AFC58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3509309882" sldId="271"/>
        </pc:sldMkLst>
      </pc:sldChg>
      <pc:sldChg chg="addSp delSp modSp new mod modClrScheme chgLayout">
        <pc:chgData name="Ben Craker" userId="b342a158-d8e7-4629-9712-908c26442ea7" providerId="ADAL" clId="{A6DDEC12-A819-4610-9707-B023D17C3E05}" dt="2023-11-07T21:56:12.449" v="1915" actId="20577"/>
        <pc:sldMkLst>
          <pc:docMk/>
          <pc:sldMk cId="821148555" sldId="272"/>
        </pc:sldMkLst>
        <pc:spChg chg="del mod ord">
          <ac:chgData name="Ben Craker" userId="b342a158-d8e7-4629-9712-908c26442ea7" providerId="ADAL" clId="{A6DDEC12-A819-4610-9707-B023D17C3E05}" dt="2023-11-07T21:55:01.276" v="1857" actId="700"/>
          <ac:spMkLst>
            <pc:docMk/>
            <pc:sldMk cId="821148555" sldId="272"/>
            <ac:spMk id="2" creationId="{5F3DC9FC-E2EA-B1B2-9D7B-B8153B98C3CC}"/>
          </ac:spMkLst>
        </pc:spChg>
        <pc:spChg chg="del mod ord">
          <ac:chgData name="Ben Craker" userId="b342a158-d8e7-4629-9712-908c26442ea7" providerId="ADAL" clId="{A6DDEC12-A819-4610-9707-B023D17C3E05}" dt="2023-11-07T21:55:01.276" v="1857" actId="700"/>
          <ac:spMkLst>
            <pc:docMk/>
            <pc:sldMk cId="821148555" sldId="272"/>
            <ac:spMk id="3" creationId="{D1560690-3A48-3087-43F5-60F6912FA567}"/>
          </ac:spMkLst>
        </pc:spChg>
        <pc:spChg chg="mod ord">
          <ac:chgData name="Ben Craker" userId="b342a158-d8e7-4629-9712-908c26442ea7" providerId="ADAL" clId="{A6DDEC12-A819-4610-9707-B023D17C3E05}" dt="2023-11-07T21:55:01.276" v="1857" actId="700"/>
          <ac:spMkLst>
            <pc:docMk/>
            <pc:sldMk cId="821148555" sldId="272"/>
            <ac:spMk id="4" creationId="{7285C00B-3AA5-769F-9B2A-48741B184927}"/>
          </ac:spMkLst>
        </pc:spChg>
        <pc:spChg chg="add mod ord">
          <ac:chgData name="Ben Craker" userId="b342a158-d8e7-4629-9712-908c26442ea7" providerId="ADAL" clId="{A6DDEC12-A819-4610-9707-B023D17C3E05}" dt="2023-11-07T21:56:12.449" v="1915" actId="20577"/>
          <ac:spMkLst>
            <pc:docMk/>
            <pc:sldMk cId="821148555" sldId="272"/>
            <ac:spMk id="5" creationId="{13F67546-7140-C28F-81A5-7863F2FAF5E4}"/>
          </ac:spMkLst>
        </pc:spChg>
        <pc:spChg chg="add mod ord">
          <ac:chgData name="Ben Craker" userId="b342a158-d8e7-4629-9712-908c26442ea7" providerId="ADAL" clId="{A6DDEC12-A819-4610-9707-B023D17C3E05}" dt="2023-11-07T21:56:01.555" v="1865" actId="5793"/>
          <ac:spMkLst>
            <pc:docMk/>
            <pc:sldMk cId="821148555" sldId="272"/>
            <ac:spMk id="6" creationId="{5980237B-17F5-3EBB-2F6F-DE7F710CCC50}"/>
          </ac:spMkLst>
        </pc:spChg>
        <pc:spChg chg="add del mod ord">
          <ac:chgData name="Ben Craker" userId="b342a158-d8e7-4629-9712-908c26442ea7" providerId="ADAL" clId="{A6DDEC12-A819-4610-9707-B023D17C3E05}" dt="2023-11-07T21:55:25.559" v="1858" actId="931"/>
          <ac:spMkLst>
            <pc:docMk/>
            <pc:sldMk cId="821148555" sldId="272"/>
            <ac:spMk id="7" creationId="{8D9D298A-030B-BF10-51F9-A04F6C4B162F}"/>
          </ac:spMkLst>
        </pc:spChg>
        <pc:picChg chg="add mod">
          <ac:chgData name="Ben Craker" userId="b342a158-d8e7-4629-9712-908c26442ea7" providerId="ADAL" clId="{A6DDEC12-A819-4610-9707-B023D17C3E05}" dt="2023-11-07T21:55:25.559" v="1858" actId="931"/>
          <ac:picMkLst>
            <pc:docMk/>
            <pc:sldMk cId="821148555" sldId="272"/>
            <ac:picMk id="9" creationId="{AB045CBF-CFF0-1B0D-C559-600814562722}"/>
          </ac:picMkLst>
        </pc:pic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1239444042" sldId="272"/>
        </pc:sldMkLst>
      </pc:sldChg>
      <pc:sldChg chg="modSp mod">
        <pc:chgData name="Ben Craker" userId="b342a158-d8e7-4629-9712-908c26442ea7" providerId="ADAL" clId="{A6DDEC12-A819-4610-9707-B023D17C3E05}" dt="2023-11-10T05:42:30.288" v="2090" actId="20577"/>
        <pc:sldMkLst>
          <pc:docMk/>
          <pc:sldMk cId="2643971226" sldId="273"/>
        </pc:sldMkLst>
        <pc:spChg chg="mod">
          <ac:chgData name="Ben Craker" userId="b342a158-d8e7-4629-9712-908c26442ea7" providerId="ADAL" clId="{A6DDEC12-A819-4610-9707-B023D17C3E05}" dt="2023-11-10T05:42:30.288" v="2090" actId="20577"/>
          <ac:spMkLst>
            <pc:docMk/>
            <pc:sldMk cId="2643971226" sldId="273"/>
            <ac:spMk id="12289" creationId="{8D41D9C1-95C5-969A-FCFD-0F7CA6623D70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3698819477" sldId="273"/>
        </pc:sldMkLst>
      </pc:sldChg>
      <pc:sldChg chg="modSp mod">
        <pc:chgData name="Ben Craker" userId="b342a158-d8e7-4629-9712-908c26442ea7" providerId="ADAL" clId="{A6DDEC12-A819-4610-9707-B023D17C3E05}" dt="2023-11-10T05:42:40.824" v="2091"/>
        <pc:sldMkLst>
          <pc:docMk/>
          <pc:sldMk cId="546890632" sldId="274"/>
        </pc:sldMkLst>
        <pc:spChg chg="mod">
          <ac:chgData name="Ben Craker" userId="b342a158-d8e7-4629-9712-908c26442ea7" providerId="ADAL" clId="{A6DDEC12-A819-4610-9707-B023D17C3E05}" dt="2023-11-10T05:42:40.824" v="2091"/>
          <ac:spMkLst>
            <pc:docMk/>
            <pc:sldMk cId="546890632" sldId="274"/>
            <ac:spMk id="12289" creationId="{8D41D9C1-95C5-969A-FCFD-0F7CA6623D70}"/>
          </ac:spMkLst>
        </pc:spChg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1468591530" sldId="274"/>
        </pc:sldMkLst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3753620856" sldId="275"/>
        </pc:sldMkLst>
      </pc:sldChg>
      <pc:sldChg chg="del">
        <pc:chgData name="Ben Craker" userId="b342a158-d8e7-4629-9712-908c26442ea7" providerId="ADAL" clId="{A6DDEC12-A819-4610-9707-B023D17C3E05}" dt="2023-11-07T20:46:42.991" v="129" actId="47"/>
        <pc:sldMkLst>
          <pc:docMk/>
          <pc:sldMk cId="516439076" sldId="276"/>
        </pc:sldMkLst>
      </pc:sldChg>
    </pc:docChg>
  </pc:docChgLst>
  <pc:docChgLst>
    <pc:chgData name="Guest User" userId="S::urn:spo:anon#6e86e37f1a891f8cde177c59e058ebfad6fdb6e85749ab2ac2f17dac89e98779::" providerId="AD" clId="Web-{353E12C1-A32F-C6F7-E2C5-780AAAB083C9}"/>
    <pc:docChg chg="modSld">
      <pc:chgData name="Guest User" userId="S::urn:spo:anon#6e86e37f1a891f8cde177c59e058ebfad6fdb6e85749ab2ac2f17dac89e98779::" providerId="AD" clId="Web-{353E12C1-A32F-C6F7-E2C5-780AAAB083C9}" dt="2023-11-08T15:22:09.772" v="108" actId="20577"/>
      <pc:docMkLst>
        <pc:docMk/>
      </pc:docMkLst>
      <pc:sldChg chg="modSp">
        <pc:chgData name="Guest User" userId="S::urn:spo:anon#6e86e37f1a891f8cde177c59e058ebfad6fdb6e85749ab2ac2f17dac89e98779::" providerId="AD" clId="Web-{353E12C1-A32F-C6F7-E2C5-780AAAB083C9}" dt="2023-11-08T15:22:09.772" v="108" actId="20577"/>
        <pc:sldMkLst>
          <pc:docMk/>
          <pc:sldMk cId="1678364931" sldId="264"/>
        </pc:sldMkLst>
        <pc:spChg chg="mod">
          <ac:chgData name="Guest User" userId="S::urn:spo:anon#6e86e37f1a891f8cde177c59e058ebfad6fdb6e85749ab2ac2f17dac89e98779::" providerId="AD" clId="Web-{353E12C1-A32F-C6F7-E2C5-780AAAB083C9}" dt="2023-11-08T15:22:09.772" v="108" actId="20577"/>
          <ac:spMkLst>
            <pc:docMk/>
            <pc:sldMk cId="1678364931" sldId="264"/>
            <ac:spMk id="3" creationId="{04D8B933-6EF1-09CC-1B1E-DF5CCF0D79EC}"/>
          </ac:spMkLst>
        </pc:spChg>
      </pc:sldChg>
    </pc:docChg>
  </pc:docChgLst>
  <pc:docChgLst>
    <pc:chgData name="Guest User" userId="S::urn:spo:anon#6e86e37f1a891f8cde177c59e058ebfad6fdb6e85749ab2ac2f17dac89e98779::" providerId="AD" clId="Web-{5EE8C6B7-9747-F301-3096-B456D805BD4D}"/>
    <pc:docChg chg="addSld modSld sldOrd">
      <pc:chgData name="Guest User" userId="S::urn:spo:anon#6e86e37f1a891f8cde177c59e058ebfad6fdb6e85749ab2ac2f17dac89e98779::" providerId="AD" clId="Web-{5EE8C6B7-9747-F301-3096-B456D805BD4D}" dt="2023-11-12T20:30:49.626" v="189"/>
      <pc:docMkLst>
        <pc:docMk/>
      </pc:docMkLst>
      <pc:sldChg chg="modSp">
        <pc:chgData name="Guest User" userId="S::urn:spo:anon#6e86e37f1a891f8cde177c59e058ebfad6fdb6e85749ab2ac2f17dac89e98779::" providerId="AD" clId="Web-{5EE8C6B7-9747-F301-3096-B456D805BD4D}" dt="2023-11-12T20:27:18.684" v="163" actId="20577"/>
        <pc:sldMkLst>
          <pc:docMk/>
          <pc:sldMk cId="1678364931" sldId="264"/>
        </pc:sldMkLst>
        <pc:spChg chg="mod">
          <ac:chgData name="Guest User" userId="S::urn:spo:anon#6e86e37f1a891f8cde177c59e058ebfad6fdb6e85749ab2ac2f17dac89e98779::" providerId="AD" clId="Web-{5EE8C6B7-9747-F301-3096-B456D805BD4D}" dt="2023-11-12T20:27:18.684" v="163" actId="20577"/>
          <ac:spMkLst>
            <pc:docMk/>
            <pc:sldMk cId="1678364931" sldId="264"/>
            <ac:spMk id="3" creationId="{04D8B933-6EF1-09CC-1B1E-DF5CCF0D79EC}"/>
          </ac:spMkLst>
        </pc:spChg>
      </pc:sldChg>
      <pc:sldChg chg="ord">
        <pc:chgData name="Guest User" userId="S::urn:spo:anon#6e86e37f1a891f8cde177c59e058ebfad6fdb6e85749ab2ac2f17dac89e98779::" providerId="AD" clId="Web-{5EE8C6B7-9747-F301-3096-B456D805BD4D}" dt="2023-11-12T20:28:32.810" v="186"/>
        <pc:sldMkLst>
          <pc:docMk/>
          <pc:sldMk cId="1106812067" sldId="267"/>
        </pc:sldMkLst>
      </pc:sldChg>
      <pc:sldChg chg="modSp ord">
        <pc:chgData name="Guest User" userId="S::urn:spo:anon#6e86e37f1a891f8cde177c59e058ebfad6fdb6e85749ab2ac2f17dac89e98779::" providerId="AD" clId="Web-{5EE8C6B7-9747-F301-3096-B456D805BD4D}" dt="2023-11-12T20:30:49.626" v="189"/>
        <pc:sldMkLst>
          <pc:docMk/>
          <pc:sldMk cId="3658580429" sldId="269"/>
        </pc:sldMkLst>
        <pc:spChg chg="mod">
          <ac:chgData name="Guest User" userId="S::urn:spo:anon#6e86e37f1a891f8cde177c59e058ebfad6fdb6e85749ab2ac2f17dac89e98779::" providerId="AD" clId="Web-{5EE8C6B7-9747-F301-3096-B456D805BD4D}" dt="2023-11-12T20:27:57.825" v="173" actId="20577"/>
          <ac:spMkLst>
            <pc:docMk/>
            <pc:sldMk cId="3658580429" sldId="269"/>
            <ac:spMk id="3" creationId="{B4924FC2-ED70-51F3-F1D8-31F3FBCC3D86}"/>
          </ac:spMkLst>
        </pc:spChg>
      </pc:sldChg>
      <pc:sldChg chg="ord">
        <pc:chgData name="Guest User" userId="S::urn:spo:anon#6e86e37f1a891f8cde177c59e058ebfad6fdb6e85749ab2ac2f17dac89e98779::" providerId="AD" clId="Web-{5EE8C6B7-9747-F301-3096-B456D805BD4D}" dt="2023-11-12T20:28:45.155" v="187"/>
        <pc:sldMkLst>
          <pc:docMk/>
          <pc:sldMk cId="821148555" sldId="272"/>
        </pc:sldMkLst>
      </pc:sldChg>
      <pc:sldChg chg="modSp add">
        <pc:chgData name="Guest User" userId="S::urn:spo:anon#6e86e37f1a891f8cde177c59e058ebfad6fdb6e85749ab2ac2f17dac89e98779::" providerId="AD" clId="Web-{5EE8C6B7-9747-F301-3096-B456D805BD4D}" dt="2023-11-12T20:26:50.480" v="159" actId="20577"/>
        <pc:sldMkLst>
          <pc:docMk/>
          <pc:sldMk cId="2402475454" sldId="275"/>
        </pc:sldMkLst>
        <pc:spChg chg="mod">
          <ac:chgData name="Guest User" userId="S::urn:spo:anon#6e86e37f1a891f8cde177c59e058ebfad6fdb6e85749ab2ac2f17dac89e98779::" providerId="AD" clId="Web-{5EE8C6B7-9747-F301-3096-B456D805BD4D}" dt="2023-11-12T20:26:50.480" v="159" actId="20577"/>
          <ac:spMkLst>
            <pc:docMk/>
            <pc:sldMk cId="2402475454" sldId="275"/>
            <ac:spMk id="33794" creationId="{D0E2EC74-703C-1E64-1446-024F253C39F2}"/>
          </ac:spMkLst>
        </pc:spChg>
      </pc:sldChg>
      <pc:sldChg chg="modSp add">
        <pc:chgData name="Guest User" userId="S::urn:spo:anon#6e86e37f1a891f8cde177c59e058ebfad6fdb6e85749ab2ac2f17dac89e98779::" providerId="AD" clId="Web-{5EE8C6B7-9747-F301-3096-B456D805BD4D}" dt="2023-11-12T20:28:24.201" v="185" actId="20577"/>
        <pc:sldMkLst>
          <pc:docMk/>
          <pc:sldMk cId="150953116" sldId="276"/>
        </pc:sldMkLst>
        <pc:spChg chg="mod">
          <ac:chgData name="Guest User" userId="S::urn:spo:anon#6e86e37f1a891f8cde177c59e058ebfad6fdb6e85749ab2ac2f17dac89e98779::" providerId="AD" clId="Web-{5EE8C6B7-9747-F301-3096-B456D805BD4D}" dt="2023-11-12T20:28:24.201" v="185" actId="20577"/>
          <ac:spMkLst>
            <pc:docMk/>
            <pc:sldMk cId="150953116" sldId="276"/>
            <ac:spMk id="3" creationId="{B4924FC2-ED70-51F3-F1D8-31F3FBCC3D86}"/>
          </ac:spMkLst>
        </pc:spChg>
      </pc:sldChg>
    </pc:docChg>
  </pc:docChgLst>
  <pc:docChgLst>
    <pc:chgData name="Guest User" userId="S::urn:spo:anon#6e86e37f1a891f8cde177c59e058ebfad6fdb6e85749ab2ac2f17dac89e98779::" providerId="AD" clId="Web-{A2900021-27AE-D583-3663-2C6945290F5F}"/>
    <pc:docChg chg="modSld sldOrd">
      <pc:chgData name="Guest User" userId="S::urn:spo:anon#6e86e37f1a891f8cde177c59e058ebfad6fdb6e85749ab2ac2f17dac89e98779::" providerId="AD" clId="Web-{A2900021-27AE-D583-3663-2C6945290F5F}" dt="2023-11-13T13:49:26.711" v="24"/>
      <pc:docMkLst>
        <pc:docMk/>
      </pc:docMkLst>
      <pc:sldChg chg="modAnim">
        <pc:chgData name="Guest User" userId="S::urn:spo:anon#6e86e37f1a891f8cde177c59e058ebfad6fdb6e85749ab2ac2f17dac89e98779::" providerId="AD" clId="Web-{A2900021-27AE-D583-3663-2C6945290F5F}" dt="2023-11-13T13:46:45.407" v="0"/>
        <pc:sldMkLst>
          <pc:docMk/>
          <pc:sldMk cId="1678364931" sldId="264"/>
        </pc:sldMkLst>
      </pc:sldChg>
      <pc:sldChg chg="ord">
        <pc:chgData name="Guest User" userId="S::urn:spo:anon#6e86e37f1a891f8cde177c59e058ebfad6fdb6e85749ab2ac2f17dac89e98779::" providerId="AD" clId="Web-{A2900021-27AE-D583-3663-2C6945290F5F}" dt="2023-11-13T13:49:26.711" v="24"/>
        <pc:sldMkLst>
          <pc:docMk/>
          <pc:sldMk cId="1106812067" sldId="267"/>
        </pc:sldMkLst>
      </pc:sldChg>
      <pc:sldChg chg="delSp modSp">
        <pc:chgData name="Guest User" userId="S::urn:spo:anon#6e86e37f1a891f8cde177c59e058ebfad6fdb6e85749ab2ac2f17dac89e98779::" providerId="AD" clId="Web-{A2900021-27AE-D583-3663-2C6945290F5F}" dt="2023-11-13T13:48:18.505" v="23" actId="14100"/>
        <pc:sldMkLst>
          <pc:docMk/>
          <pc:sldMk cId="1109153458" sldId="271"/>
        </pc:sldMkLst>
        <pc:spChg chg="mod">
          <ac:chgData name="Guest User" userId="S::urn:spo:anon#6e86e37f1a891f8cde177c59e058ebfad6fdb6e85749ab2ac2f17dac89e98779::" providerId="AD" clId="Web-{A2900021-27AE-D583-3663-2C6945290F5F}" dt="2023-11-13T13:48:18.505" v="23" actId="14100"/>
          <ac:spMkLst>
            <pc:docMk/>
            <pc:sldMk cId="1109153458" sldId="271"/>
            <ac:spMk id="6" creationId="{38778287-E05B-1F45-2444-1EF3709EC8FC}"/>
          </ac:spMkLst>
        </pc:spChg>
        <pc:spChg chg="del">
          <ac:chgData name="Guest User" userId="S::urn:spo:anon#6e86e37f1a891f8cde177c59e058ebfad6fdb6e85749ab2ac2f17dac89e98779::" providerId="AD" clId="Web-{A2900021-27AE-D583-3663-2C6945290F5F}" dt="2023-11-13T13:48:01.395" v="17"/>
          <ac:spMkLst>
            <pc:docMk/>
            <pc:sldMk cId="1109153458" sldId="271"/>
            <ac:spMk id="7" creationId="{97A03FF9-4826-94D0-0875-4F19A84AFC58}"/>
          </ac:spMkLst>
        </pc:spChg>
      </pc:sldChg>
      <pc:sldChg chg="addSp delSp modSp">
        <pc:chgData name="Guest User" userId="S::urn:spo:anon#6e86e37f1a891f8cde177c59e058ebfad6fdb6e85749ab2ac2f17dac89e98779::" providerId="AD" clId="Web-{A2900021-27AE-D583-3663-2C6945290F5F}" dt="2023-11-13T13:47:53.692" v="16" actId="20577"/>
        <pc:sldMkLst>
          <pc:docMk/>
          <pc:sldMk cId="150953116" sldId="276"/>
        </pc:sldMkLst>
        <pc:spChg chg="mod">
          <ac:chgData name="Guest User" userId="S::urn:spo:anon#6e86e37f1a891f8cde177c59e058ebfad6fdb6e85749ab2ac2f17dac89e98779::" providerId="AD" clId="Web-{A2900021-27AE-D583-3663-2C6945290F5F}" dt="2023-11-13T13:47:53.692" v="16" actId="20577"/>
          <ac:spMkLst>
            <pc:docMk/>
            <pc:sldMk cId="150953116" sldId="276"/>
            <ac:spMk id="2" creationId="{827494C8-1D3A-9746-744F-F7CE6DABE8B9}"/>
          </ac:spMkLst>
        </pc:spChg>
        <pc:spChg chg="del mod">
          <ac:chgData name="Guest User" userId="S::urn:spo:anon#6e86e37f1a891f8cde177c59e058ebfad6fdb6e85749ab2ac2f17dac89e98779::" providerId="AD" clId="Web-{A2900021-27AE-D583-3663-2C6945290F5F}" dt="2023-11-13T13:47:20.784" v="2"/>
          <ac:spMkLst>
            <pc:docMk/>
            <pc:sldMk cId="150953116" sldId="276"/>
            <ac:spMk id="3" creationId="{B4924FC2-ED70-51F3-F1D8-31F3FBCC3D86}"/>
          </ac:spMkLst>
        </pc:spChg>
        <pc:spChg chg="add del mod">
          <ac:chgData name="Guest User" userId="S::urn:spo:anon#6e86e37f1a891f8cde177c59e058ebfad6fdb6e85749ab2ac2f17dac89e98779::" providerId="AD" clId="Web-{A2900021-27AE-D583-3663-2C6945290F5F}" dt="2023-11-13T13:47:22.690" v="3"/>
          <ac:spMkLst>
            <pc:docMk/>
            <pc:sldMk cId="150953116" sldId="276"/>
            <ac:spMk id="6" creationId="{52E7C205-A061-31FF-3268-7A4354EA60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ggateway.atlassian.net/l/cp/XJeJ1ZX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Jh2DBRmz88Q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Field Boundaries: GNSS Accuracy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dirty="0"/>
              <a:t>WG24 Kick Off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94C8-1D3A-9746-744F-F7CE6DAB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24FC2-ED70-51F3-F1D8-31F3FBCC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goal: Understand what a boundary is suitable to be used for</a:t>
            </a:r>
          </a:p>
          <a:p>
            <a:pPr lvl="1"/>
            <a:r>
              <a:rPr lang="en-US" dirty="0"/>
              <a:t>Need to know:</a:t>
            </a:r>
          </a:p>
          <a:p>
            <a:pPr lvl="2"/>
            <a:r>
              <a:rPr lang="en-US" dirty="0"/>
              <a:t>Definition method, driven, drawn, recognized (imagery)</a:t>
            </a:r>
            <a:endParaRPr lang="en-US">
              <a:cs typeface="Arial"/>
            </a:endParaRPr>
          </a:p>
          <a:p>
            <a:pPr lvl="2"/>
            <a:r>
              <a:rPr lang="en-US" dirty="0"/>
              <a:t>Driven – GNSS position accuracy</a:t>
            </a:r>
          </a:p>
          <a:p>
            <a:pPr lvl="2"/>
            <a:r>
              <a:rPr lang="en-US" dirty="0"/>
              <a:t>Creation date/age</a:t>
            </a:r>
          </a:p>
          <a:p>
            <a:pPr lvl="2"/>
            <a:r>
              <a:rPr lang="en-US" dirty="0">
                <a:cs typeface="Arial"/>
              </a:rPr>
              <a:t>Etc...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75DD-2A96-66D3-1634-D0A738335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8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94C8-1D3A-9746-744F-F7CE6DAB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" y="2764014"/>
            <a:ext cx="12190118" cy="1325563"/>
          </a:xfrm>
        </p:spPr>
        <p:txBody>
          <a:bodyPr/>
          <a:lstStyle/>
          <a:p>
            <a:pPr algn="ctr"/>
            <a:r>
              <a:rPr lang="en-US" sz="6000" dirty="0"/>
              <a:t>PRELIMINARY WORK</a:t>
            </a:r>
            <a:endParaRPr lang="en-US" sz="60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75DD-2A96-66D3-1634-D0A738335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2160-687F-5CFB-A884-855959FC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Cadence,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E2F1-B49D-AE2B-06BD-FD70ED7998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Meet weekly, bi-weekly, 1 hour, 3 hours at a time?</a:t>
            </a:r>
          </a:p>
          <a:p>
            <a:pPr lvl="1"/>
            <a:r>
              <a:rPr lang="en-US" dirty="0"/>
              <a:t>Preferred day/time – Doodle?</a:t>
            </a:r>
          </a:p>
          <a:p>
            <a:r>
              <a:rPr lang="en-US" dirty="0"/>
              <a:t>Goal to complete deliverables by April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86FD1-5B5D-0194-9A74-4BEC514C6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Content Placeholder 9" descr="Hourglass and a calendar">
            <a:extLst>
              <a:ext uri="{FF2B5EF4-FFF2-40B4-BE49-F238E27FC236}">
                <a16:creationId xmlns:a16="http://schemas.microsoft.com/office/drawing/2014/main" id="{E64E6571-E72A-62EB-BFE7-1DF8FC78F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5660"/>
            <a:ext cx="5181600" cy="3471267"/>
          </a:xfrm>
        </p:spPr>
      </p:pic>
    </p:spTree>
    <p:extLst>
      <p:ext uri="{BB962C8B-B14F-4D97-AF65-F5344CB8AC3E}">
        <p14:creationId xmlns:p14="http://schemas.microsoft.com/office/powerpoint/2010/main" val="86108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50ECC8E-E0A7-39F5-AEA7-AE00474F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Library of Materials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A7D05B-19ED-352E-89D2-DF068330CA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https://aggateway.atlassian.net/l/cp/XJeJ1ZX1</a:t>
            </a:r>
            <a:endParaRPr lang="en-US" dirty="0"/>
          </a:p>
          <a:p>
            <a:r>
              <a:rPr lang="en-US" dirty="0"/>
              <a:t>WG17 Deliverables</a:t>
            </a:r>
          </a:p>
          <a:p>
            <a:pPr lvl="1"/>
            <a:r>
              <a:rPr lang="en-US" dirty="0"/>
              <a:t>Boundary Use Classifications/Types</a:t>
            </a:r>
          </a:p>
          <a:p>
            <a:pPr lvl="1"/>
            <a:r>
              <a:rPr lang="en-US" dirty="0"/>
              <a:t>Field Boundary Terms &amp; Definitions</a:t>
            </a:r>
          </a:p>
          <a:p>
            <a:pPr lvl="1"/>
            <a:r>
              <a:rPr lang="en-US" dirty="0"/>
              <a:t>Field Boundary Use Cases</a:t>
            </a:r>
          </a:p>
          <a:p>
            <a:r>
              <a:rPr lang="en-US" dirty="0"/>
              <a:t>What else would be helpful for the effort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B0222E-C4FC-FA27-2B01-FAC02F4D9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7872" y="3647768"/>
            <a:ext cx="3117549" cy="22341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B5A8F-CE63-7EB1-7636-4A496EEA1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C39034-3AEE-6063-8480-7F7C7CEA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368" y="2163059"/>
            <a:ext cx="5594555" cy="14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FF35-B08F-B151-FC1A-9B25A44C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Signals, Definition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1CE8-DFCD-D8D3-0555-7FF6922C26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Webinar Overview of (RTK) Correction Signals: </a:t>
            </a:r>
            <a:r>
              <a:rPr lang="en-US" dirty="0">
                <a:hlinkClick r:id="rId2"/>
              </a:rPr>
              <a:t>https://youtu.be/Jh2DBRmz88Q</a:t>
            </a:r>
            <a:endParaRPr lang="en-US" dirty="0"/>
          </a:p>
          <a:p>
            <a:pPr lvl="1"/>
            <a:r>
              <a:rPr lang="en-US" dirty="0"/>
              <a:t>Mobile base, CORS, Surveyed Base, SBAS</a:t>
            </a:r>
          </a:p>
          <a:p>
            <a:r>
              <a:rPr lang="en-US" dirty="0"/>
              <a:t>Driven, vs. drawn, vs imagery derived boundaries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632BB-4599-193D-2904-15E0E24D3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 descr="A person using a tablet in a field&#10;&#10;Description automatically generated">
            <a:extLst>
              <a:ext uri="{FF2B5EF4-FFF2-40B4-BE49-F238E27FC236}">
                <a16:creationId xmlns:a16="http://schemas.microsoft.com/office/drawing/2014/main" id="{E6C74824-0A78-F3B8-45A8-58FC748B1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469" y="2367466"/>
            <a:ext cx="2799735" cy="3130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C27BD-9140-C2AF-7C5B-ADA5D6558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137" y="3602472"/>
            <a:ext cx="3373256" cy="2258471"/>
          </a:xfrm>
          <a:prstGeom prst="rect">
            <a:avLst/>
          </a:prstGeom>
        </p:spPr>
      </p:pic>
      <p:pic>
        <p:nvPicPr>
          <p:cNvPr id="7" name="Content Placeholder 6" descr="A close-up of a land survey&#10;&#10;Description automatically generated">
            <a:extLst>
              <a:ext uri="{FF2B5EF4-FFF2-40B4-BE49-F238E27FC236}">
                <a16:creationId xmlns:a16="http://schemas.microsoft.com/office/drawing/2014/main" id="{009A655F-6313-0F81-3AB2-3E5082070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35898" y="1329199"/>
            <a:ext cx="2799735" cy="2099801"/>
          </a:xfrm>
        </p:spPr>
      </p:pic>
    </p:spTree>
    <p:extLst>
      <p:ext uri="{BB962C8B-B14F-4D97-AF65-F5344CB8AC3E}">
        <p14:creationId xmlns:p14="http://schemas.microsoft.com/office/powerpoint/2010/main" val="395720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778287-E05B-1F45-2444-1EF3709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" y="2904480"/>
            <a:ext cx="12190119" cy="1046515"/>
          </a:xfrm>
        </p:spPr>
        <p:txBody>
          <a:bodyPr/>
          <a:lstStyle/>
          <a:p>
            <a:pPr algn="ctr"/>
            <a:r>
              <a:rPr lang="en-US" dirty="0"/>
              <a:t>Field Boundary Future Needs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2B44B-BE09-80DC-69B5-2F6934191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Session 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Arial"/>
              </a:rPr>
              <a:t>Quick Recap: WG17 Field Boundary: Terms and Definitions</a:t>
            </a:r>
          </a:p>
          <a:p>
            <a:pPr>
              <a:defRPr/>
            </a:pPr>
            <a:r>
              <a:rPr lang="en-US" altLang="en-US" dirty="0"/>
              <a:t>Review WG24 Scope, Deliverables, and Timeline</a:t>
            </a:r>
            <a:endParaRPr lang="en-US" altLang="en-US" dirty="0">
              <a:cs typeface="Arial"/>
            </a:endParaRPr>
          </a:p>
          <a:p>
            <a:pPr>
              <a:defRPr/>
            </a:pPr>
            <a:r>
              <a:rPr lang="en-US" altLang="en-US" dirty="0"/>
              <a:t>Breakdown project goals, milestones, and formulate plan for WG meeting cadence</a:t>
            </a:r>
            <a:endParaRPr lang="en-US" altLang="en-US" sz="2801" dirty="0">
              <a:cs typeface="Arial" panose="020B0604020202020204"/>
            </a:endParaRPr>
          </a:p>
          <a:p>
            <a:pPr eaLnBrk="1" hangingPunct="1">
              <a:defRPr/>
            </a:pPr>
            <a:r>
              <a:rPr lang="en-US" altLang="en-US" sz="2801" dirty="0"/>
              <a:t>Review logistics, wiki page, resources or materials needed</a:t>
            </a:r>
            <a:endParaRPr lang="en-US" altLang="en-US" sz="2801" dirty="0">
              <a:cs typeface="Arial" panose="020B0604020202020204"/>
            </a:endParaRPr>
          </a:p>
          <a:p>
            <a:pPr eaLnBrk="1" hangingPunct="1">
              <a:defRPr/>
            </a:pPr>
            <a:r>
              <a:rPr lang="en-US" altLang="en-US" sz="2801" dirty="0"/>
              <a:t>Other Field Boundary Needs/Future WG’s</a:t>
            </a:r>
            <a:endParaRPr lang="en-US" altLang="en-US" sz="2801" dirty="0">
              <a:cs typeface="Arial" panose="020B0604020202020204"/>
            </a:endParaRPr>
          </a:p>
          <a:p>
            <a:pPr eaLnBrk="1" hangingPunct="1">
              <a:defRPr/>
            </a:pPr>
            <a:endParaRPr lang="en-US" altLang="en-US" sz="2801" dirty="0">
              <a:cs typeface="Arial" panose="020B0604020202020204"/>
            </a:endParaRPr>
          </a:p>
          <a:p>
            <a:pPr eaLnBrk="1" hangingPunct="1">
              <a:defRPr/>
            </a:pPr>
            <a:endParaRPr lang="en-US" altLang="en-US" dirty="0">
              <a:cs typeface="Arial" panose="020B0604020202020204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WG17 Field Boundary: Terms and Definitions Recap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Arial"/>
              </a:rPr>
              <a:t>We defined the term 'Field':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defRPr/>
            </a:pPr>
            <a:r>
              <a:rPr lang="en-US" sz="2800" dirty="0">
                <a:solidFill>
                  <a:srgbClr val="172B4D"/>
                </a:solidFill>
                <a:ea typeface="+mn-lt"/>
                <a:cs typeface="+mn-lt"/>
              </a:rPr>
              <a:t>A named and farmer-accepted physical space where production agriculture takes place. This can be used to partition and identify data.</a:t>
            </a:r>
            <a:endParaRPr lang="en-US" altLang="en-US" sz="2800" dirty="0">
              <a:ea typeface="+mn-lt"/>
              <a:cs typeface="+mn-lt"/>
            </a:endParaRPr>
          </a:p>
          <a:p>
            <a:pPr lvl="1">
              <a:defRPr/>
            </a:pPr>
            <a:endParaRPr lang="en-US" sz="2800" dirty="0">
              <a:solidFill>
                <a:srgbClr val="172B4D"/>
              </a:solidFill>
              <a:cs typeface="Arial"/>
            </a:endParaRPr>
          </a:p>
          <a:p>
            <a:pPr>
              <a:defRPr/>
            </a:pPr>
            <a:endParaRPr lang="en-US" altLang="en-US" sz="2801" dirty="0">
              <a:cs typeface="Arial"/>
            </a:endParaRPr>
          </a:p>
          <a:p>
            <a:pPr>
              <a:defRPr/>
            </a:pPr>
            <a:endParaRPr lang="en-US" altLang="en-US" dirty="0">
              <a:cs typeface="Arial" panose="020B0604020202020204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7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WG17 Field Boundary: Terms and Definitions Recap</a:t>
            </a:r>
            <a:endParaRPr lang="en-US" altLang="en-US" dirty="0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>
                <a:cs typeface="Arial"/>
              </a:rPr>
              <a:t>We defined the term 'Field Boundary':</a:t>
            </a:r>
            <a:endParaRPr lang="en-US" altLang="en-US" dirty="0">
              <a:cs typeface="Arial"/>
            </a:endParaRPr>
          </a:p>
          <a:p>
            <a:pPr marL="457200" indent="-457200">
              <a:defRPr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defRPr/>
            </a:pPr>
            <a:r>
              <a:rPr lang="en-US" sz="2800" dirty="0">
                <a:solidFill>
                  <a:srgbClr val="172B4D"/>
                </a:solidFill>
                <a:cs typeface="Arial"/>
              </a:rPr>
              <a:t>A geometry that identifies the geo-spatial coordinates of a field. The boundary can be used to define the area for a particular operation, a particular crop or crops, or for legal purposes. A field can have different boundaries that may vary in geometry based on their specific use but is always either a polygon or multi-polygon.</a:t>
            </a:r>
            <a:endParaRPr lang="en-US" dirty="0"/>
          </a:p>
          <a:p>
            <a:pPr>
              <a:defRPr/>
            </a:pPr>
            <a:endParaRPr lang="en-US" altLang="en-US" dirty="0">
              <a:cs typeface="Arial"/>
            </a:endParaRPr>
          </a:p>
          <a:p>
            <a:pPr eaLnBrk="1" hangingPunct="1">
              <a:defRPr/>
            </a:pPr>
            <a:endParaRPr lang="en-US" altLang="en-US" sz="2801" dirty="0">
              <a:cs typeface="Arial" panose="020B0604020202020204"/>
            </a:endParaRPr>
          </a:p>
          <a:p>
            <a:pPr eaLnBrk="1" hangingPunct="1">
              <a:defRPr/>
            </a:pPr>
            <a:endParaRPr lang="en-US" altLang="en-US" dirty="0">
              <a:cs typeface="Arial" panose="020B0604020202020204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WG17 Field Boundary: Terms and Definitions Recap</a:t>
            </a:r>
            <a:endParaRPr lang="en-US" altLang="en-US" dirty="0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>
                <a:cs typeface="Arial"/>
              </a:rPr>
              <a:t>Field Boundary Use Case Work</a:t>
            </a:r>
          </a:p>
          <a:p>
            <a:pPr marL="914400" lvl="1" indent="-457200">
              <a:defRPr/>
            </a:pPr>
            <a:r>
              <a:rPr lang="en-US" dirty="0">
                <a:cs typeface="Arial"/>
              </a:rPr>
              <a:t>Custom Application</a:t>
            </a:r>
          </a:p>
          <a:p>
            <a:pPr marL="914400" lvl="1" indent="-457200">
              <a:defRPr/>
            </a:pPr>
            <a:r>
              <a:rPr lang="en-US" dirty="0">
                <a:cs typeface="Arial"/>
              </a:rPr>
              <a:t>Insurance</a:t>
            </a:r>
          </a:p>
          <a:p>
            <a:pPr marL="914400" lvl="1" indent="-457200">
              <a:defRPr/>
            </a:pPr>
            <a:r>
              <a:rPr lang="en-US" dirty="0">
                <a:cs typeface="Arial"/>
              </a:rPr>
              <a:t>Soil Testing</a:t>
            </a:r>
          </a:p>
          <a:p>
            <a:pPr marL="914400" lvl="1" indent="-457200">
              <a:defRPr/>
            </a:pPr>
            <a:r>
              <a:rPr lang="en-US" dirty="0">
                <a:cs typeface="Arial"/>
              </a:rPr>
              <a:t>Sustainability and Carbon Reporting</a:t>
            </a:r>
          </a:p>
          <a:p>
            <a:pPr marL="457200" lvl="1" indent="0">
              <a:buNone/>
              <a:defRPr/>
            </a:pPr>
            <a:endParaRPr lang="en-US" dirty="0">
              <a:cs typeface="Arial"/>
            </a:endParaRPr>
          </a:p>
          <a:p>
            <a:pPr marL="457200" indent="-457200">
              <a:defRPr/>
            </a:pPr>
            <a:r>
              <a:rPr lang="en-US" dirty="0">
                <a:cs typeface="Arial"/>
              </a:rPr>
              <a:t>Identified and defined common terms </a:t>
            </a:r>
          </a:p>
          <a:p>
            <a:pPr marL="457200" indent="-457200">
              <a:defRPr/>
            </a:pPr>
            <a:endParaRPr lang="en-US" dirty="0">
              <a:cs typeface="Arial"/>
            </a:endParaRPr>
          </a:p>
          <a:p>
            <a:pPr marL="457200" indent="-457200">
              <a:defRPr/>
            </a:pPr>
            <a:r>
              <a:rPr lang="en-US" dirty="0">
                <a:cs typeface="Arial"/>
              </a:rPr>
              <a:t>All work tracked and housed in Wiki </a:t>
            </a:r>
          </a:p>
          <a:p>
            <a:pPr>
              <a:defRPr/>
            </a:pPr>
            <a:endParaRPr lang="en-US" altLang="en-US" dirty="0">
              <a:cs typeface="Arial" panose="020B0604020202020204"/>
            </a:endParaRPr>
          </a:p>
          <a:p>
            <a:pPr>
              <a:defRPr/>
            </a:pPr>
            <a:endParaRPr lang="en-US" altLang="en-US" sz="2801" dirty="0">
              <a:cs typeface="Arial" panose="020B0604020202020204"/>
            </a:endParaRPr>
          </a:p>
          <a:p>
            <a:pPr>
              <a:defRPr/>
            </a:pPr>
            <a:endParaRPr lang="en-US" altLang="en-US" dirty="0">
              <a:cs typeface="Arial" panose="020B0604020202020204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389A-F961-FA78-061C-0F8D8D30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In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8B933-6EF1-09CC-1B1E-DF5CCF0D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cs typeface="Arial"/>
              </a:rPr>
              <a:t>Identify and define how GNSS positioning data (both terrestrial and space-based), correction signals, and types, are associated with Field Boundaries. </a:t>
            </a:r>
            <a:endParaRPr lang="en-US">
              <a:cs typeface="Arial"/>
            </a:endParaRPr>
          </a:p>
          <a:p>
            <a:pPr marL="457200" indent="-457200"/>
            <a:r>
              <a:rPr lang="en-US" dirty="0"/>
              <a:t>Identify and define other relevant associated data and/or classifications</a:t>
            </a: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r>
              <a:rPr lang="en-US" dirty="0">
                <a:solidFill>
                  <a:srgbClr val="FF0000"/>
                </a:solidFill>
              </a:rPr>
              <a:t>Out of Scope: 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lvl="1"/>
            <a:r>
              <a:rPr lang="en-US" dirty="0"/>
              <a:t>Definition of field boundary file format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1C48-9E20-CE0D-0B3B-9BA55193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DB8B-9C73-7650-5816-BF71A1ED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079BA-70E4-8CC8-F97F-396F7AFF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guideline for GNSS receiver manufacturers</a:t>
            </a:r>
          </a:p>
          <a:p>
            <a:pPr lvl="1"/>
            <a:r>
              <a:rPr lang="en-US" dirty="0"/>
              <a:t>Metadata needs for boundary definition(optional and required)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Controlled vocabulary needs</a:t>
            </a:r>
          </a:p>
          <a:p>
            <a:r>
              <a:rPr lang="en-US" dirty="0"/>
              <a:t>ADAPT Recommendations to support GNSS Implementation Guidelines</a:t>
            </a:r>
          </a:p>
          <a:p>
            <a:r>
              <a:rPr lang="en-US" dirty="0"/>
              <a:t>Potential recommendations to other standards orgs (e.g. NMEA) 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Arial" panose="020B0604020202020204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Review and update Field Boundary Definition (WG17) Use Cases and Boundary Types/Classifications as needed</a:t>
            </a:r>
            <a:endParaRPr lang="en-US" dirty="0">
              <a:solidFill>
                <a:srgbClr val="FF0000"/>
              </a:solidFill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DD9E-9F00-FE74-A164-96DBF6E42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0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67546-7140-C28F-81A5-7863F2FA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Boundary Interoperability Needs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0237B-17F5-3EBB-2F6F-DE7F710CCC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/>
              <a:t>Field Identifier</a:t>
            </a:r>
          </a:p>
          <a:p>
            <a:pPr lvl="1" eaLnBrk="1" hangingPunct="1"/>
            <a:r>
              <a:rPr lang="en-US" altLang="en-US" dirty="0"/>
              <a:t>Boundary Accuracy</a:t>
            </a:r>
          </a:p>
          <a:p>
            <a:pPr lvl="1" eaLnBrk="1" hangingPunct="1"/>
            <a:r>
              <a:rPr lang="en-US" altLang="en-US" dirty="0"/>
              <a:t>Buffer zone creation/sharing</a:t>
            </a:r>
          </a:p>
          <a:p>
            <a:pPr lvl="1" eaLnBrk="1" hangingPunct="1"/>
            <a:r>
              <a:rPr lang="en-US" altLang="en-US" dirty="0"/>
              <a:t>…</a:t>
            </a:r>
          </a:p>
          <a:p>
            <a:endParaRPr lang="en-US" dirty="0"/>
          </a:p>
        </p:txBody>
      </p:sp>
      <p:pic>
        <p:nvPicPr>
          <p:cNvPr id="9" name="Content Placeholder 8" descr="Extreme close-up of compass">
            <a:extLst>
              <a:ext uri="{FF2B5EF4-FFF2-40B4-BE49-F238E27FC236}">
                <a16:creationId xmlns:a16="http://schemas.microsoft.com/office/drawing/2014/main" id="{AB045CBF-CFF0-1B0D-C559-600814562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5C00B-3AA5-769F-9B2A-48741B184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0E96-5ED0-5943-B432-64B389D59E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4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7158-7D09-D97D-B253-8456EB76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5741-40AF-4C6A-8440-CEC81F952A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Accuracy vs. Precision</a:t>
            </a:r>
          </a:p>
          <a:p>
            <a:r>
              <a:rPr lang="en-US" dirty="0"/>
              <a:t>Boundary accuracy hard to determine</a:t>
            </a:r>
          </a:p>
          <a:p>
            <a:pPr lvl="1"/>
            <a:r>
              <a:rPr lang="en-US" dirty="0"/>
              <a:t>Was the boundary driven/drawn correctly?</a:t>
            </a:r>
          </a:p>
          <a:p>
            <a:r>
              <a:rPr lang="en-US" dirty="0"/>
              <a:t>Positioning precision can be measured</a:t>
            </a:r>
          </a:p>
          <a:p>
            <a:pPr lvl="1"/>
            <a:r>
              <a:rPr lang="en-US" dirty="0"/>
              <a:t>Was the boundary driven with a high accuracy GNSS position?</a:t>
            </a:r>
          </a:p>
        </p:txBody>
      </p:sp>
      <p:pic>
        <p:nvPicPr>
          <p:cNvPr id="7" name="Content Placeholder 6" descr="A diagram of a target&#10;&#10;Description automatically generated">
            <a:extLst>
              <a:ext uri="{FF2B5EF4-FFF2-40B4-BE49-F238E27FC236}">
                <a16:creationId xmlns:a16="http://schemas.microsoft.com/office/drawing/2014/main" id="{129BF2D5-8BAC-96EE-C4BE-C34E5CAB6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0284"/>
            <a:ext cx="5181600" cy="346202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F092-25C6-33B7-5F1B-DC639DD9F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1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493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Field Boundaries: GNSS Accuracy</vt:lpstr>
      <vt:lpstr>Session Agenda</vt:lpstr>
      <vt:lpstr>WG17 Field Boundary: Terms and Definitions Recap</vt:lpstr>
      <vt:lpstr>WG17 Field Boundary: Terms and Definitions Recap</vt:lpstr>
      <vt:lpstr>WG17 Field Boundary: Terms and Definitions Recap</vt:lpstr>
      <vt:lpstr>In Scope</vt:lpstr>
      <vt:lpstr>Deliverables</vt:lpstr>
      <vt:lpstr>Field Boundary Interoperability Needs</vt:lpstr>
      <vt:lpstr>Definitions</vt:lpstr>
      <vt:lpstr>WG Planning</vt:lpstr>
      <vt:lpstr>PRELIMINARY WORK</vt:lpstr>
      <vt:lpstr>WG Cadence, Timeline</vt:lpstr>
      <vt:lpstr>Current Library of Materials</vt:lpstr>
      <vt:lpstr>Correction Signals, Definition Method</vt:lpstr>
      <vt:lpstr>Field Boundary Future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148</cp:revision>
  <cp:lastPrinted>2023-04-19T01:40:50Z</cp:lastPrinted>
  <dcterms:created xsi:type="dcterms:W3CDTF">2023-10-19T16:23:46Z</dcterms:created>
  <dcterms:modified xsi:type="dcterms:W3CDTF">2023-11-13T13:49:35Z</dcterms:modified>
</cp:coreProperties>
</file>