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</p:sldMasterIdLst>
  <p:notesMasterIdLst>
    <p:notesMasterId r:id="rId11"/>
  </p:notesMasterIdLst>
  <p:sldIdLst>
    <p:sldId id="263" r:id="rId3"/>
    <p:sldId id="257" r:id="rId4"/>
    <p:sldId id="266" r:id="rId5"/>
    <p:sldId id="264" r:id="rId6"/>
    <p:sldId id="265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1120B1-0F89-8575-199A-A00CCA49CFDC}" name="Ben Craker" initials="BC" userId="S::ben@craker.us::b342a158-d8e7-4629-9712-908c26442ea7" providerId="AD"/>
  <p188:author id="{3D733AC5-8472-BFF1-2451-3B127EAE2082}" name="Guest User" initials="GU" userId="S::urn:spo:anon#c671a29197bbeb282e22d4cf0be489d47a44a4249433b84ff4af7b047be2a272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D90FB-2A74-467E-B523-6D11AF9B2911}" v="1" dt="2023-11-16T17:51:34.2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/>
    <p:restoredTop sz="96327"/>
  </p:normalViewPr>
  <p:slideViewPr>
    <p:cSldViewPr snapToGrid="0">
      <p:cViewPr varScale="1">
        <p:scale>
          <a:sx n="109" d="100"/>
          <a:sy n="109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c671a29197bbeb282e22d4cf0be489d47a44a4249433b84ff4af7b047be2a272::" providerId="AD" clId="Web-{69629690-A208-492C-8A07-A960FCC912CD}"/>
    <pc:docChg chg="mod modSld">
      <pc:chgData name="Guest User" userId="S::urn:spo:anon#c671a29197bbeb282e22d4cf0be489d47a44a4249433b84ff4af7b047be2a272::" providerId="AD" clId="Web-{69629690-A208-492C-8A07-A960FCC912CD}" dt="2023-11-08T13:41:39.274" v="5" actId="20577"/>
      <pc:docMkLst>
        <pc:docMk/>
      </pc:docMkLst>
      <pc:sldChg chg="addCm">
        <pc:chgData name="Guest User" userId="S::urn:spo:anon#c671a29197bbeb282e22d4cf0be489d47a44a4249433b84ff4af7b047be2a272::" providerId="AD" clId="Web-{69629690-A208-492C-8A07-A960FCC912CD}" dt="2023-11-08T13:32:33.653" v="1"/>
        <pc:sldMkLst>
          <pc:docMk/>
          <pc:sldMk cId="2364977190" sldId="26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671a29197bbeb282e22d4cf0be489d47a44a4249433b84ff4af7b047be2a272::" providerId="AD" clId="Web-{69629690-A208-492C-8A07-A960FCC912CD}" dt="2023-11-08T13:32:33.653" v="1"/>
              <pc2:cmMkLst xmlns:pc2="http://schemas.microsoft.com/office/powerpoint/2019/9/main/command">
                <pc:docMk/>
                <pc:sldMk cId="2364977190" sldId="265"/>
                <pc2:cmMk id="{E2F091E3-DF8E-442E-8D5F-DCBB64CDA7E8}"/>
              </pc2:cmMkLst>
            </pc226:cmChg>
          </p:ext>
        </pc:extLst>
      </pc:sldChg>
      <pc:sldChg chg="modSp addCm">
        <pc:chgData name="Guest User" userId="S::urn:spo:anon#c671a29197bbeb282e22d4cf0be489d47a44a4249433b84ff4af7b047be2a272::" providerId="AD" clId="Web-{69629690-A208-492C-8A07-A960FCC912CD}" dt="2023-11-08T13:41:39.274" v="5" actId="20577"/>
        <pc:sldMkLst>
          <pc:docMk/>
          <pc:sldMk cId="31913051" sldId="268"/>
        </pc:sldMkLst>
        <pc:spChg chg="mod">
          <ac:chgData name="Guest User" userId="S::urn:spo:anon#c671a29197bbeb282e22d4cf0be489d47a44a4249433b84ff4af7b047be2a272::" providerId="AD" clId="Web-{69629690-A208-492C-8A07-A960FCC912CD}" dt="2023-11-08T13:41:39.274" v="5" actId="20577"/>
          <ac:spMkLst>
            <pc:docMk/>
            <pc:sldMk cId="31913051" sldId="268"/>
            <ac:spMk id="3" creationId="{A69290E8-C55B-DE7E-7EFF-B7A8E9AA1A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671a29197bbeb282e22d4cf0be489d47a44a4249433b84ff4af7b047be2a272::" providerId="AD" clId="Web-{69629690-A208-492C-8A07-A960FCC912CD}" dt="2023-11-08T13:41:37.133" v="4"/>
              <pc2:cmMkLst xmlns:pc2="http://schemas.microsoft.com/office/powerpoint/2019/9/main/command">
                <pc:docMk/>
                <pc:sldMk cId="31913051" sldId="268"/>
                <pc2:cmMk id="{E671643C-11E2-494B-B7A0-941F1015C7F8}"/>
              </pc2:cmMkLst>
            </pc226:cmChg>
          </p:ext>
        </pc:extLst>
      </pc:sldChg>
    </pc:docChg>
  </pc:docChgLst>
  <pc:docChgLst>
    <pc:chgData name="Ben Craker" userId="b342a158-d8e7-4629-9712-908c26442ea7" providerId="ADAL" clId="{5A8D90FB-2A74-467E-B523-6D11AF9B2911}"/>
    <pc:docChg chg="undo custSel addSld delSld modSld sldOrd">
      <pc:chgData name="Ben Craker" userId="b342a158-d8e7-4629-9712-908c26442ea7" providerId="ADAL" clId="{5A8D90FB-2A74-467E-B523-6D11AF9B2911}" dt="2023-11-16T17:51:59.790" v="1179"/>
      <pc:docMkLst>
        <pc:docMk/>
      </pc:docMkLst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0" sldId="256"/>
        </pc:sldMkLst>
      </pc:sldChg>
      <pc:sldChg chg="delSp modSp mod">
        <pc:chgData name="Ben Craker" userId="b342a158-d8e7-4629-9712-908c26442ea7" providerId="ADAL" clId="{5A8D90FB-2A74-467E-B523-6D11AF9B2911}" dt="2023-11-07T23:17:14.209" v="560" actId="20577"/>
        <pc:sldMkLst>
          <pc:docMk/>
          <pc:sldMk cId="0" sldId="257"/>
        </pc:sldMkLst>
        <pc:spChg chg="mod">
          <ac:chgData name="Ben Craker" userId="b342a158-d8e7-4629-9712-908c26442ea7" providerId="ADAL" clId="{5A8D90FB-2A74-467E-B523-6D11AF9B2911}" dt="2023-11-07T22:59:40.005" v="47" actId="20577"/>
          <ac:spMkLst>
            <pc:docMk/>
            <pc:sldMk cId="0" sldId="257"/>
            <ac:spMk id="12289" creationId="{8D41D9C1-95C5-969A-FCFD-0F7CA6623D70}"/>
          </ac:spMkLst>
        </pc:spChg>
        <pc:spChg chg="del">
          <ac:chgData name="Ben Craker" userId="b342a158-d8e7-4629-9712-908c26442ea7" providerId="ADAL" clId="{5A8D90FB-2A74-467E-B523-6D11AF9B2911}" dt="2023-11-07T23:12:42.218" v="441" actId="478"/>
          <ac:spMkLst>
            <pc:docMk/>
            <pc:sldMk cId="0" sldId="257"/>
            <ac:spMk id="12291" creationId="{F4F168AB-8061-F459-3B8C-3ABF7978CA84}"/>
          </ac:spMkLst>
        </pc:spChg>
        <pc:spChg chg="mod">
          <ac:chgData name="Ben Craker" userId="b342a158-d8e7-4629-9712-908c26442ea7" providerId="ADAL" clId="{5A8D90FB-2A74-467E-B523-6D11AF9B2911}" dt="2023-11-07T23:17:14.209" v="560" actId="20577"/>
          <ac:spMkLst>
            <pc:docMk/>
            <pc:sldMk cId="0" sldId="257"/>
            <ac:spMk id="33794" creationId="{D0E2EC74-703C-1E64-1446-024F253C39F2}"/>
          </ac:spMkLst>
        </pc:spChg>
      </pc:sldChg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0" sldId="258"/>
        </pc:sldMkLst>
      </pc:sldChg>
      <pc:sldChg chg="modSp mod">
        <pc:chgData name="Ben Craker" userId="b342a158-d8e7-4629-9712-908c26442ea7" providerId="ADAL" clId="{5A8D90FB-2A74-467E-B523-6D11AF9B2911}" dt="2023-11-07T22:59:34.380" v="41" actId="20577"/>
        <pc:sldMkLst>
          <pc:docMk/>
          <pc:sldMk cId="0" sldId="263"/>
        </pc:sldMkLst>
        <pc:spChg chg="mod">
          <ac:chgData name="Ben Craker" userId="b342a158-d8e7-4629-9712-908c26442ea7" providerId="ADAL" clId="{5A8D90FB-2A74-467E-B523-6D11AF9B2911}" dt="2023-11-07T22:59:19.752" v="1" actId="27636"/>
          <ac:spMkLst>
            <pc:docMk/>
            <pc:sldMk cId="0" sldId="263"/>
            <ac:spMk id="11266" creationId="{148A67BD-B898-33BF-6962-FFD90C6F8114}"/>
          </ac:spMkLst>
        </pc:spChg>
        <pc:spChg chg="mod">
          <ac:chgData name="Ben Craker" userId="b342a158-d8e7-4629-9712-908c26442ea7" providerId="ADAL" clId="{5A8D90FB-2A74-467E-B523-6D11AF9B2911}" dt="2023-11-07T22:59:34.380" v="41" actId="20577"/>
          <ac:spMkLst>
            <pc:docMk/>
            <pc:sldMk cId="0" sldId="263"/>
            <ac:spMk id="11267" creationId="{8BC229DB-2404-1B90-7CC4-4DF07122AB96}"/>
          </ac:spMkLst>
        </pc:spChg>
      </pc:sldChg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2038584582" sldId="264"/>
        </pc:sldMkLst>
        <pc:spChg chg="mod">
          <ac:chgData name="Ben Craker" userId="b342a158-d8e7-4629-9712-908c26442ea7" providerId="ADAL" clId="{5A8D90FB-2A74-467E-B523-6D11AF9B2911}" dt="2023-11-07T23:07:04.017" v="287" actId="20577"/>
          <ac:spMkLst>
            <pc:docMk/>
            <pc:sldMk cId="2038584582" sldId="264"/>
            <ac:spMk id="2" creationId="{1C07225C-9C39-6318-205D-83A2BF886B0E}"/>
          </ac:spMkLst>
        </pc:spChg>
        <pc:spChg chg="mod">
          <ac:chgData name="Ben Craker" userId="b342a158-d8e7-4629-9712-908c26442ea7" providerId="ADAL" clId="{5A8D90FB-2A74-467E-B523-6D11AF9B2911}" dt="2023-11-07T23:07:41.020" v="343" actId="6549"/>
          <ac:spMkLst>
            <pc:docMk/>
            <pc:sldMk cId="2038584582" sldId="264"/>
            <ac:spMk id="3" creationId="{B5EFB866-3803-32A5-A9AF-21A55ADAF967}"/>
          </ac:spMkLst>
        </pc:spChg>
        <pc:spChg chg="del">
          <ac:chgData name="Ben Craker" userId="b342a158-d8e7-4629-9712-908c26442ea7" providerId="ADAL" clId="{5A8D90FB-2A74-467E-B523-6D11AF9B2911}" dt="2023-11-07T23:12:47.236" v="442" actId="478"/>
          <ac:spMkLst>
            <pc:docMk/>
            <pc:sldMk cId="2038584582" sldId="264"/>
            <ac:spMk id="4" creationId="{1ED92248-571C-2E82-D1DE-E99A99ACA5D7}"/>
          </ac:spMkLst>
        </pc:spChg>
      </pc:sldChg>
      <pc:sldChg chg="addSp modSp del mod delCm modCm">
        <pc:chgData name="Ben Craker" userId="b342a158-d8e7-4629-9712-908c26442ea7" providerId="ADAL" clId="{5A8D90FB-2A74-467E-B523-6D11AF9B2911}" dt="2023-11-16T17:51:49.236" v="1178" actId="404"/>
        <pc:sldMkLst>
          <pc:docMk/>
          <pc:sldMk cId="2364977190" sldId="265"/>
        </pc:sldMkLst>
        <pc:spChg chg="mod ord">
          <ac:chgData name="Ben Craker" userId="b342a158-d8e7-4629-9712-908c26442ea7" providerId="ADAL" clId="{5A8D90FB-2A74-467E-B523-6D11AF9B2911}" dt="2023-11-07T23:14:05.722" v="478" actId="700"/>
          <ac:spMkLst>
            <pc:docMk/>
            <pc:sldMk cId="2364977190" sldId="265"/>
            <ac:spMk id="2" creationId="{F6EBC5F9-7DB6-5CA4-1F98-2101F40B0BE2}"/>
          </ac:spMkLst>
        </pc:spChg>
        <pc:spChg chg="mod ord">
          <ac:chgData name="Ben Craker" userId="b342a158-d8e7-4629-9712-908c26442ea7" providerId="ADAL" clId="{5A8D90FB-2A74-467E-B523-6D11AF9B2911}" dt="2023-11-07T23:23:00.870" v="733" actId="27636"/>
          <ac:spMkLst>
            <pc:docMk/>
            <pc:sldMk cId="2364977190" sldId="265"/>
            <ac:spMk id="3" creationId="{5E0616DB-25FC-458F-F04F-BB6F18E3A1B1}"/>
          </ac:spMkLst>
        </pc:spChg>
        <pc:spChg chg="add mod">
          <ac:chgData name="Ben Craker" userId="b342a158-d8e7-4629-9712-908c26442ea7" providerId="ADAL" clId="{5A8D90FB-2A74-467E-B523-6D11AF9B2911}" dt="2023-11-16T17:51:49.236" v="1178" actId="404"/>
          <ac:spMkLst>
            <pc:docMk/>
            <pc:sldMk cId="2364977190" sldId="265"/>
            <ac:spMk id="4" creationId="{7DA13C6C-EFB8-BFA5-6FD3-E1D2ADC85A94}"/>
          </ac:spMkLst>
        </pc:spChg>
        <pc:spChg chg="del">
          <ac:chgData name="Ben Craker" userId="b342a158-d8e7-4629-9712-908c26442ea7" providerId="ADAL" clId="{5A8D90FB-2A74-467E-B523-6D11AF9B2911}" dt="2023-11-07T23:12:49.155" v="443" actId="478"/>
          <ac:spMkLst>
            <pc:docMk/>
            <pc:sldMk cId="2364977190" sldId="265"/>
            <ac:spMk id="4" creationId="{84D6F8CF-138B-D4E8-E932-BCA640FE7514}"/>
          </ac:spMkLst>
        </pc:spChg>
        <pc:spChg chg="add del mod ord">
          <ac:chgData name="Ben Craker" userId="b342a158-d8e7-4629-9712-908c26442ea7" providerId="ADAL" clId="{5A8D90FB-2A74-467E-B523-6D11AF9B2911}" dt="2023-11-07T23:15:24.579" v="483" actId="22"/>
          <ac:spMkLst>
            <pc:docMk/>
            <pc:sldMk cId="2364977190" sldId="265"/>
            <ac:spMk id="5" creationId="{14F47F33-6203-56FC-0F17-985A05EDB915}"/>
          </ac:spMkLst>
        </pc:spChg>
        <pc:picChg chg="add mod ord">
          <ac:chgData name="Ben Craker" userId="b342a158-d8e7-4629-9712-908c26442ea7" providerId="ADAL" clId="{5A8D90FB-2A74-467E-B523-6D11AF9B2911}" dt="2023-11-07T23:15:28.954" v="484" actId="14100"/>
          <ac:picMkLst>
            <pc:docMk/>
            <pc:sldMk cId="2364977190" sldId="265"/>
            <ac:picMk id="7" creationId="{C95C3AC1-D41C-81FE-6CD3-B171154E497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en Craker" userId="b342a158-d8e7-4629-9712-908c26442ea7" providerId="ADAL" clId="{5A8D90FB-2A74-467E-B523-6D11AF9B2911}" dt="2023-11-16T17:51:27.096" v="1136"/>
              <pc2:cmMkLst xmlns:pc2="http://schemas.microsoft.com/office/powerpoint/2019/9/main/command">
                <pc:docMk/>
                <pc:sldMk cId="2364977190" sldId="265"/>
                <pc2:cmMk id="{E2F091E3-DF8E-442E-8D5F-DCBB64CDA7E8}"/>
              </pc2:cmMkLst>
              <pc226:cmRplyChg chg="add">
                <pc226:chgData name="Ben Craker" userId="b342a158-d8e7-4629-9712-908c26442ea7" providerId="ADAL" clId="{5A8D90FB-2A74-467E-B523-6D11AF9B2911}" dt="2023-11-08T15:30:39.815" v="1129"/>
                <pc2:cmRplyMkLst xmlns:pc2="http://schemas.microsoft.com/office/powerpoint/2019/9/main/command">
                  <pc:docMk/>
                  <pc:sldMk cId="2364977190" sldId="265"/>
                  <pc2:cmMk id="{E2F091E3-DF8E-442E-8D5F-DCBB64CDA7E8}"/>
                  <pc2:cmRplyMk id="{48288B5B-6E19-4F33-8354-924ADEBE0D6B}"/>
                </pc2:cmRplyMkLst>
              </pc226:cmRplyChg>
            </pc226:cmChg>
          </p:ext>
        </pc:extLst>
      </pc:sldChg>
      <pc:sldChg chg="addSp delSp modSp new mod">
        <pc:chgData name="Ben Craker" userId="b342a158-d8e7-4629-9712-908c26442ea7" providerId="ADAL" clId="{5A8D90FB-2A74-467E-B523-6D11AF9B2911}" dt="2023-11-07T23:12:40.362" v="440" actId="478"/>
        <pc:sldMkLst>
          <pc:docMk/>
          <pc:sldMk cId="3249664943" sldId="266"/>
        </pc:sldMkLst>
        <pc:spChg chg="mod">
          <ac:chgData name="Ben Craker" userId="b342a158-d8e7-4629-9712-908c26442ea7" providerId="ADAL" clId="{5A8D90FB-2A74-467E-B523-6D11AF9B2911}" dt="2023-11-07T23:08:17.093" v="412" actId="20577"/>
          <ac:spMkLst>
            <pc:docMk/>
            <pc:sldMk cId="3249664943" sldId="266"/>
            <ac:spMk id="2" creationId="{D3E64B8F-3DC9-4D85-61F5-0763FBC61F37}"/>
          </ac:spMkLst>
        </pc:spChg>
        <pc:spChg chg="del mod">
          <ac:chgData name="Ben Craker" userId="b342a158-d8e7-4629-9712-908c26442ea7" providerId="ADAL" clId="{5A8D90FB-2A74-467E-B523-6D11AF9B2911}" dt="2023-11-07T23:11:45.794" v="418" actId="22"/>
          <ac:spMkLst>
            <pc:docMk/>
            <pc:sldMk cId="3249664943" sldId="266"/>
            <ac:spMk id="3" creationId="{3ACFD5F6-6450-1866-4E8D-C3D063184FD8}"/>
          </ac:spMkLst>
        </pc:spChg>
        <pc:spChg chg="del">
          <ac:chgData name="Ben Craker" userId="b342a158-d8e7-4629-9712-908c26442ea7" providerId="ADAL" clId="{5A8D90FB-2A74-467E-B523-6D11AF9B2911}" dt="2023-11-07T23:12:40.362" v="440" actId="478"/>
          <ac:spMkLst>
            <pc:docMk/>
            <pc:sldMk cId="3249664943" sldId="266"/>
            <ac:spMk id="4" creationId="{8D54EBFC-3083-AC19-3FFE-DDB557F6F0DE}"/>
          </ac:spMkLst>
        </pc:spChg>
        <pc:spChg chg="add mod">
          <ac:chgData name="Ben Craker" userId="b342a158-d8e7-4629-9712-908c26442ea7" providerId="ADAL" clId="{5A8D90FB-2A74-467E-B523-6D11AF9B2911}" dt="2023-11-07T23:12:01.552" v="421" actId="1076"/>
          <ac:spMkLst>
            <pc:docMk/>
            <pc:sldMk cId="3249664943" sldId="266"/>
            <ac:spMk id="5" creationId="{DCEAD2BA-0E4C-2BA9-1299-7AEEA6D7695B}"/>
          </ac:spMkLst>
        </pc:spChg>
        <pc:spChg chg="add mod">
          <ac:chgData name="Ben Craker" userId="b342a158-d8e7-4629-9712-908c26442ea7" providerId="ADAL" clId="{5A8D90FB-2A74-467E-B523-6D11AF9B2911}" dt="2023-11-07T23:12:01.552" v="421" actId="1076"/>
          <ac:spMkLst>
            <pc:docMk/>
            <pc:sldMk cId="3249664943" sldId="266"/>
            <ac:spMk id="7" creationId="{92BB375C-8573-F56F-8013-ABC4AC00E681}"/>
          </ac:spMkLst>
        </pc:spChg>
        <pc:spChg chg="add mod">
          <ac:chgData name="Ben Craker" userId="b342a158-d8e7-4629-9712-908c26442ea7" providerId="ADAL" clId="{5A8D90FB-2A74-467E-B523-6D11AF9B2911}" dt="2023-11-07T23:12:01.552" v="421" actId="1076"/>
          <ac:spMkLst>
            <pc:docMk/>
            <pc:sldMk cId="3249664943" sldId="266"/>
            <ac:spMk id="10" creationId="{969197B1-0B1A-104F-458D-3059E0D9C625}"/>
          </ac:spMkLst>
        </pc:spChg>
        <pc:spChg chg="add mod">
          <ac:chgData name="Ben Craker" userId="b342a158-d8e7-4629-9712-908c26442ea7" providerId="ADAL" clId="{5A8D90FB-2A74-467E-B523-6D11AF9B2911}" dt="2023-11-07T23:12:28.377" v="439" actId="1076"/>
          <ac:spMkLst>
            <pc:docMk/>
            <pc:sldMk cId="3249664943" sldId="266"/>
            <ac:spMk id="12" creationId="{6761D8B2-CBC1-AAD1-0EBF-228A79354DB2}"/>
          </ac:spMkLst>
        </pc:spChg>
        <pc:picChg chg="add mod">
          <ac:chgData name="Ben Craker" userId="b342a158-d8e7-4629-9712-908c26442ea7" providerId="ADAL" clId="{5A8D90FB-2A74-467E-B523-6D11AF9B2911}" dt="2023-11-07T23:12:01.552" v="421" actId="1076"/>
          <ac:picMkLst>
            <pc:docMk/>
            <pc:sldMk cId="3249664943" sldId="266"/>
            <ac:picMk id="6" creationId="{92AC09DE-388F-01EF-06C8-55A176FC44BD}"/>
          </ac:picMkLst>
        </pc:picChg>
        <pc:picChg chg="add mod">
          <ac:chgData name="Ben Craker" userId="b342a158-d8e7-4629-9712-908c26442ea7" providerId="ADAL" clId="{5A8D90FB-2A74-467E-B523-6D11AF9B2911}" dt="2023-11-07T23:12:01.552" v="421" actId="1076"/>
          <ac:picMkLst>
            <pc:docMk/>
            <pc:sldMk cId="3249664943" sldId="266"/>
            <ac:picMk id="9" creationId="{4480D8A1-8159-3CC8-42A0-7691BEC169D1}"/>
          </ac:picMkLst>
        </pc:picChg>
        <pc:picChg chg="add mod">
          <ac:chgData name="Ben Craker" userId="b342a158-d8e7-4629-9712-908c26442ea7" providerId="ADAL" clId="{5A8D90FB-2A74-467E-B523-6D11AF9B2911}" dt="2023-11-07T23:12:01.552" v="421" actId="1076"/>
          <ac:picMkLst>
            <pc:docMk/>
            <pc:sldMk cId="3249664943" sldId="266"/>
            <ac:picMk id="11" creationId="{6D1A84C8-129E-0A0A-F6F7-022A07D2E398}"/>
          </ac:picMkLst>
        </pc:picChg>
        <pc:picChg chg="add mod ord">
          <ac:chgData name="Ben Craker" userId="b342a158-d8e7-4629-9712-908c26442ea7" providerId="ADAL" clId="{5A8D90FB-2A74-467E-B523-6D11AF9B2911}" dt="2023-11-07T23:12:03.531" v="422" actId="1076"/>
          <ac:picMkLst>
            <pc:docMk/>
            <pc:sldMk cId="3249664943" sldId="266"/>
            <ac:picMk id="19" creationId="{B953ABAC-681D-5B18-7424-DDF6A9226455}"/>
          </ac:picMkLst>
        </pc:picChg>
        <pc:cxnChg chg="add mod">
          <ac:chgData name="Ben Craker" userId="b342a158-d8e7-4629-9712-908c26442ea7" providerId="ADAL" clId="{5A8D90FB-2A74-467E-B523-6D11AF9B2911}" dt="2023-11-07T23:12:01.552" v="421" actId="1076"/>
          <ac:cxnSpMkLst>
            <pc:docMk/>
            <pc:sldMk cId="3249664943" sldId="266"/>
            <ac:cxnSpMk id="8" creationId="{35E1E7E8-BE05-4A76-062D-E259F300FC51}"/>
          </ac:cxnSpMkLst>
        </pc:cxnChg>
        <pc:cxnChg chg="add mod">
          <ac:chgData name="Ben Craker" userId="b342a158-d8e7-4629-9712-908c26442ea7" providerId="ADAL" clId="{5A8D90FB-2A74-467E-B523-6D11AF9B2911}" dt="2023-11-07T23:12:01.552" v="421" actId="1076"/>
          <ac:cxnSpMkLst>
            <pc:docMk/>
            <pc:sldMk cId="3249664943" sldId="266"/>
            <ac:cxnSpMk id="13" creationId="{1D62FB3D-39E0-EDD3-196D-9CA3AF6D9A4D}"/>
          </ac:cxnSpMkLst>
        </pc:cxnChg>
        <pc:cxnChg chg="add mod">
          <ac:chgData name="Ben Craker" userId="b342a158-d8e7-4629-9712-908c26442ea7" providerId="ADAL" clId="{5A8D90FB-2A74-467E-B523-6D11AF9B2911}" dt="2023-11-07T23:12:01.552" v="421" actId="1076"/>
          <ac:cxnSpMkLst>
            <pc:docMk/>
            <pc:sldMk cId="3249664943" sldId="266"/>
            <ac:cxnSpMk id="14" creationId="{E713E9F9-74C9-D110-BC2F-6848645CCCAE}"/>
          </ac:cxnSpMkLst>
        </pc:cxnChg>
      </pc:sldChg>
      <pc:sldChg chg="addSp delSp modSp new mod">
        <pc:chgData name="Ben Craker" userId="b342a158-d8e7-4629-9712-908c26442ea7" providerId="ADAL" clId="{5A8D90FB-2A74-467E-B523-6D11AF9B2911}" dt="2023-11-07T23:22:31.681" v="700" actId="20577"/>
        <pc:sldMkLst>
          <pc:docMk/>
          <pc:sldMk cId="1642287444" sldId="267"/>
        </pc:sldMkLst>
        <pc:spChg chg="mod">
          <ac:chgData name="Ben Craker" userId="b342a158-d8e7-4629-9712-908c26442ea7" providerId="ADAL" clId="{5A8D90FB-2A74-467E-B523-6D11AF9B2911}" dt="2023-11-07T23:22:31.681" v="700" actId="20577"/>
          <ac:spMkLst>
            <pc:docMk/>
            <pc:sldMk cId="1642287444" sldId="267"/>
            <ac:spMk id="2" creationId="{AEB6545E-7DA6-364F-6FBA-A69C4CE6C4B6}"/>
          </ac:spMkLst>
        </pc:spChg>
        <pc:spChg chg="mod">
          <ac:chgData name="Ben Craker" userId="b342a158-d8e7-4629-9712-908c26442ea7" providerId="ADAL" clId="{5A8D90FB-2A74-467E-B523-6D11AF9B2911}" dt="2023-11-07T23:18:08.781" v="683" actId="20577"/>
          <ac:spMkLst>
            <pc:docMk/>
            <pc:sldMk cId="1642287444" sldId="267"/>
            <ac:spMk id="3" creationId="{BED53F20-806D-09E8-C7F7-DC40F3A87511}"/>
          </ac:spMkLst>
        </pc:spChg>
        <pc:spChg chg="del">
          <ac:chgData name="Ben Craker" userId="b342a158-d8e7-4629-9712-908c26442ea7" providerId="ADAL" clId="{5A8D90FB-2A74-467E-B523-6D11AF9B2911}" dt="2023-11-07T23:18:50.577" v="684" actId="931"/>
          <ac:spMkLst>
            <pc:docMk/>
            <pc:sldMk cId="1642287444" sldId="267"/>
            <ac:spMk id="4" creationId="{AB172A5A-5EEA-060A-D69C-11EF66109777}"/>
          </ac:spMkLst>
        </pc:spChg>
        <pc:spChg chg="add del mod">
          <ac:chgData name="Ben Craker" userId="b342a158-d8e7-4629-9712-908c26442ea7" providerId="ADAL" clId="{5A8D90FB-2A74-467E-B523-6D11AF9B2911}" dt="2023-11-07T23:22:16.525" v="686"/>
          <ac:spMkLst>
            <pc:docMk/>
            <pc:sldMk cId="1642287444" sldId="267"/>
            <ac:spMk id="9" creationId="{9773D74F-198B-395F-213C-BF6668CB9950}"/>
          </ac:spMkLst>
        </pc:spChg>
        <pc:picChg chg="add del mod">
          <ac:chgData name="Ben Craker" userId="b342a158-d8e7-4629-9712-908c26442ea7" providerId="ADAL" clId="{5A8D90FB-2A74-467E-B523-6D11AF9B2911}" dt="2023-11-07T23:19:38.199" v="685" actId="478"/>
          <ac:picMkLst>
            <pc:docMk/>
            <pc:sldMk cId="1642287444" sldId="267"/>
            <ac:picMk id="7" creationId="{9480B031-F017-024E-04BC-FF774CBB7786}"/>
          </ac:picMkLst>
        </pc:picChg>
        <pc:picChg chg="add mod">
          <ac:chgData name="Ben Craker" userId="b342a158-d8e7-4629-9712-908c26442ea7" providerId="ADAL" clId="{5A8D90FB-2A74-467E-B523-6D11AF9B2911}" dt="2023-11-07T23:22:22.057" v="690" actId="1076"/>
          <ac:picMkLst>
            <pc:docMk/>
            <pc:sldMk cId="1642287444" sldId="267"/>
            <ac:picMk id="11" creationId="{40ACDCD9-442D-9987-83D6-0DD79B6D0922}"/>
          </ac:picMkLst>
        </pc:picChg>
      </pc:sldChg>
      <pc:sldChg chg="addSp delSp modSp new mod delCm modCm">
        <pc:chgData name="Ben Craker" userId="b342a158-d8e7-4629-9712-908c26442ea7" providerId="ADAL" clId="{5A8D90FB-2A74-467E-B523-6D11AF9B2911}" dt="2023-11-16T17:51:59.790" v="1179"/>
        <pc:sldMkLst>
          <pc:docMk/>
          <pc:sldMk cId="31913051" sldId="268"/>
        </pc:sldMkLst>
        <pc:spChg chg="mod">
          <ac:chgData name="Ben Craker" userId="b342a158-d8e7-4629-9712-908c26442ea7" providerId="ADAL" clId="{5A8D90FB-2A74-467E-B523-6D11AF9B2911}" dt="2023-11-07T23:22:54.083" v="731" actId="20577"/>
          <ac:spMkLst>
            <pc:docMk/>
            <pc:sldMk cId="31913051" sldId="268"/>
            <ac:spMk id="2" creationId="{F0A0C6D6-44D6-4592-CFDA-ADC5E85B213F}"/>
          </ac:spMkLst>
        </pc:spChg>
        <pc:spChg chg="mod">
          <ac:chgData name="Ben Craker" userId="b342a158-d8e7-4629-9712-908c26442ea7" providerId="ADAL" clId="{5A8D90FB-2A74-467E-B523-6D11AF9B2911}" dt="2023-11-08T15:29:51.825" v="1128" actId="20577"/>
          <ac:spMkLst>
            <pc:docMk/>
            <pc:sldMk cId="31913051" sldId="268"/>
            <ac:spMk id="3" creationId="{A69290E8-C55B-DE7E-7EFF-B7A8E9AA1AB0}"/>
          </ac:spMkLst>
        </pc:spChg>
        <pc:spChg chg="del">
          <ac:chgData name="Ben Craker" userId="b342a158-d8e7-4629-9712-908c26442ea7" providerId="ADAL" clId="{5A8D90FB-2A74-467E-B523-6D11AF9B2911}" dt="2023-11-07T23:30:22.714" v="1062"/>
          <ac:spMkLst>
            <pc:docMk/>
            <pc:sldMk cId="31913051" sldId="268"/>
            <ac:spMk id="4" creationId="{B4B2D038-8C2F-2C67-3858-0D534B59A0D6}"/>
          </ac:spMkLst>
        </pc:spChg>
        <pc:picChg chg="add mod">
          <ac:chgData name="Ben Craker" userId="b342a158-d8e7-4629-9712-908c26442ea7" providerId="ADAL" clId="{5A8D90FB-2A74-467E-B523-6D11AF9B2911}" dt="2023-11-07T23:30:23.595" v="1064" actId="962"/>
          <ac:picMkLst>
            <pc:docMk/>
            <pc:sldMk cId="31913051" sldId="268"/>
            <ac:picMk id="7" creationId="{A47B69E2-C1B4-D026-CBB0-03387277ABE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Ben Craker" userId="b342a158-d8e7-4629-9712-908c26442ea7" providerId="ADAL" clId="{5A8D90FB-2A74-467E-B523-6D11AF9B2911}" dt="2023-11-16T17:51:59.790" v="1179"/>
              <pc2:cmMkLst xmlns:pc2="http://schemas.microsoft.com/office/powerpoint/2019/9/main/command">
                <pc:docMk/>
                <pc:sldMk cId="31913051" sldId="268"/>
                <pc2:cmMk id="{E671643C-11E2-494B-B7A0-941F1015C7F8}"/>
              </pc2:cmMkLst>
              <pc226:cmRplyChg chg="add">
                <pc226:chgData name="Ben Craker" userId="b342a158-d8e7-4629-9712-908c26442ea7" providerId="ADAL" clId="{5A8D90FB-2A74-467E-B523-6D11AF9B2911}" dt="2023-11-08T15:32:05.070" v="1130"/>
                <pc2:cmRplyMkLst xmlns:pc2="http://schemas.microsoft.com/office/powerpoint/2019/9/main/command">
                  <pc:docMk/>
                  <pc:sldMk cId="31913051" sldId="268"/>
                  <pc2:cmMk id="{E671643C-11E2-494B-B7A0-941F1015C7F8}"/>
                  <pc2:cmRplyMk id="{23FE5E39-2BD6-48F9-8E0A-48C806F2FE60}"/>
                </pc2:cmRplyMkLst>
              </pc226:cmRplyChg>
            </pc226:cmChg>
          </p:ext>
        </pc:extLst>
      </pc:sldChg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3126562306" sldId="268"/>
        </pc:sldMkLst>
      </pc:sldChg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189900680" sldId="269"/>
        </pc:sldMkLst>
      </pc:sldChg>
      <pc:sldChg chg="modSp new mod ord">
        <pc:chgData name="Ben Craker" userId="b342a158-d8e7-4629-9712-908c26442ea7" providerId="ADAL" clId="{5A8D90FB-2A74-467E-B523-6D11AF9B2911}" dt="2023-11-10T14:50:51.575" v="1135"/>
        <pc:sldMkLst>
          <pc:docMk/>
          <pc:sldMk cId="3379429072" sldId="269"/>
        </pc:sldMkLst>
        <pc:spChg chg="mod">
          <ac:chgData name="Ben Craker" userId="b342a158-d8e7-4629-9712-908c26442ea7" providerId="ADAL" clId="{5A8D90FB-2A74-467E-B523-6D11AF9B2911}" dt="2023-11-07T23:23:43.175" v="781" actId="20577"/>
          <ac:spMkLst>
            <pc:docMk/>
            <pc:sldMk cId="3379429072" sldId="269"/>
            <ac:spMk id="2" creationId="{0F5F6707-8D5C-AA64-4A06-3343D0FD4715}"/>
          </ac:spMkLst>
        </pc:spChg>
        <pc:spChg chg="mod">
          <ac:chgData name="Ben Craker" userId="b342a158-d8e7-4629-9712-908c26442ea7" providerId="ADAL" clId="{5A8D90FB-2A74-467E-B523-6D11AF9B2911}" dt="2023-11-07T23:27:05.784" v="964" actId="20577"/>
          <ac:spMkLst>
            <pc:docMk/>
            <pc:sldMk cId="3379429072" sldId="269"/>
            <ac:spMk id="3" creationId="{E59375D7-CF64-39F9-B461-8F6A79E14B5C}"/>
          </ac:spMkLst>
        </pc:spChg>
        <pc:spChg chg="mod">
          <ac:chgData name="Ben Craker" userId="b342a158-d8e7-4629-9712-908c26442ea7" providerId="ADAL" clId="{5A8D90FB-2A74-467E-B523-6D11AF9B2911}" dt="2023-11-07T23:28:31.631" v="1061" actId="6549"/>
          <ac:spMkLst>
            <pc:docMk/>
            <pc:sldMk cId="3379429072" sldId="269"/>
            <ac:spMk id="4" creationId="{BF5697FE-6FD2-AD80-4168-88EEE2091753}"/>
          </ac:spMkLst>
        </pc:spChg>
      </pc:sldChg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593431436" sldId="270"/>
        </pc:sldMkLst>
      </pc:sldChg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3509309882" sldId="271"/>
        </pc:sldMkLst>
      </pc:sldChg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1239444042" sldId="272"/>
        </pc:sldMkLst>
      </pc:sldChg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3698819477" sldId="273"/>
        </pc:sldMkLst>
      </pc:sldChg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1468591530" sldId="274"/>
        </pc:sldMkLst>
      </pc:sldChg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3753620856" sldId="275"/>
        </pc:sldMkLst>
      </pc:sldChg>
      <pc:sldChg chg="del">
        <pc:chgData name="Ben Craker" userId="b342a158-d8e7-4629-9712-908c26442ea7" providerId="ADAL" clId="{5A8D90FB-2A74-467E-B523-6D11AF9B2911}" dt="2023-11-07T23:04:22.844" v="115" actId="47"/>
        <pc:sldMkLst>
          <pc:docMk/>
          <pc:sldMk cId="516439076" sldId="276"/>
        </pc:sldMkLst>
      </pc:sldChg>
    </pc:docChg>
  </pc:docChgLst>
  <pc:docChgLst>
    <pc:chgData name="Ben Craker" userId="b342a158-d8e7-4629-9712-908c26442ea7" providerId="ADAL" clId="{0187ECC1-0AE9-47E4-9384-D7FBE49F546A}"/>
    <pc:docChg chg="modSld">
      <pc:chgData name="Ben Craker" userId="b342a158-d8e7-4629-9712-908c26442ea7" providerId="ADAL" clId="{0187ECC1-0AE9-47E4-9384-D7FBE49F546A}" dt="2023-11-15T14:52:54.014" v="3" actId="20577"/>
      <pc:docMkLst>
        <pc:docMk/>
      </pc:docMkLst>
      <pc:sldChg chg="modSp mod">
        <pc:chgData name="Ben Craker" userId="b342a158-d8e7-4629-9712-908c26442ea7" providerId="ADAL" clId="{0187ECC1-0AE9-47E4-9384-D7FBE49F546A}" dt="2023-11-15T14:52:54.014" v="3" actId="20577"/>
        <pc:sldMkLst>
          <pc:docMk/>
          <pc:sldMk cId="0" sldId="263"/>
        </pc:sldMkLst>
        <pc:spChg chg="mod">
          <ac:chgData name="Ben Craker" userId="b342a158-d8e7-4629-9712-908c26442ea7" providerId="ADAL" clId="{0187ECC1-0AE9-47E4-9384-D7FBE49F546A}" dt="2023-11-15T14:52:54.014" v="3" actId="20577"/>
          <ac:spMkLst>
            <pc:docMk/>
            <pc:sldMk cId="0" sldId="263"/>
            <ac:spMk id="11267" creationId="{8BC229DB-2404-1B90-7CC4-4DF07122AB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734E2-030A-619B-50CD-CF459470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AE94-2384-8F7B-85F5-D99A7409A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02081-EAAA-FE40-976A-75A38CB55CA5}" type="datetimeFigureOut">
              <a:rPr lang="en-US"/>
              <a:pPr>
                <a:defRPr/>
              </a:pPr>
              <a:t>11/16/2023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B119BB-4C51-91C4-1192-CE89385D5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DB3812-540B-F89E-7AF9-AFE8909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9D6A-C26D-F55C-040A-74CEC7701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CB51-51F3-EB92-EA33-56B1B6F2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82131-D889-014D-A990-D23CB393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CB9D20D-C0A3-75B4-B591-6551AD5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E402A9-7586-5BD9-BDA8-C8CFAA3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7080354-A039-D023-E1CD-F6B2F18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4EA20-C7FA-7EF7-E6B2-B03C357F7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7432-2E7E-C04B-BDDE-DDFFB90F6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3B97-E461-90DF-510B-4DCBF1E9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0C-F3C7-D743-BF4A-8BA47D113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AABD0-86BD-B4B7-30B5-630BBDBCA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801-72E6-0449-9F55-7F05FCE8F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 skyline with a bridge&#10;&#10;Description automatically generated">
            <a:extLst>
              <a:ext uri="{FF2B5EF4-FFF2-40B4-BE49-F238E27FC236}">
                <a16:creationId xmlns:a16="http://schemas.microsoft.com/office/drawing/2014/main" id="{D0FDD1C6-AB2E-70FF-0F40-4C7468B6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DFC283-9A35-0967-D0FC-817B4D33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D0A63B8-69D6-08F6-2AF2-0AE6DE2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9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scape with a bridge&#10;&#10;Description automatically generated">
            <a:extLst>
              <a:ext uri="{FF2B5EF4-FFF2-40B4-BE49-F238E27FC236}">
                <a16:creationId xmlns:a16="http://schemas.microsoft.com/office/drawing/2014/main" id="{F8E5BE62-64A4-C06B-8057-3A5D2A87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612D6-6734-2D0F-9F45-EA54AB4C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1713D00-B843-0D95-9B85-3E0198D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8340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B9506-1B67-316D-04B6-71D43D15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4FC-A894-4F4A-A4FA-C3ECCF1A2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902C4-3EFE-D590-8081-31FEDAE7C031}"/>
              </a:ext>
            </a:extLst>
          </p:cNvPr>
          <p:cNvSpPr txBox="1">
            <a:spLocks/>
          </p:cNvSpPr>
          <p:nvPr/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79146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FBECBE-E135-F140-86CA-878A8A01D7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4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28820B-C2AA-A220-73AB-A985E24E2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14CC-5979-654D-961A-451F65A88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62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81060-1E09-A83E-486F-EA59DB69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D9C-2E94-2946-BC49-C1EE6CF1E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7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1F3FCD-A60F-8E40-76D1-D9D561F2A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B85-8BBF-7B42-957E-BA6D4BECB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36EDA03-E288-C45F-2C43-EC7000BB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12204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8EEAA4C-F3F9-C7C2-22BB-A4581A65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22A0D22C-C4F2-8AB2-FBEB-FCA93324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C3B1D5-E5BA-6945-3902-F43324F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378-A0D5-DA4D-82C6-30058958A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28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76299A-66BD-5006-2F30-29B7A352A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06C-7890-E14D-9E9F-B768F6EA3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D3AF-D36E-7F10-681F-A1330906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C1C-E3AB-6F4F-BFD9-0F5012AC5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A2293-76E9-6A2B-F898-33895840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752-B9DD-7648-B1E3-E7923B510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77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C18B73-EC32-6243-952C-2B6B5938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4D0-F44E-044B-A7F2-1C6323D7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A774D-9755-4A43-E9F5-0A5DE3F9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250FE359-E614-304D-B310-7CECD4FF5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475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2004E-2F90-DFC0-B326-AF4A71067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294D1-BE39-43BD-F8EB-6BF0D56DA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0E96-5ED0-5943-B432-64B389D59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AE7B9-A696-EBCE-E57B-5A8832E96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27788"/>
            <a:ext cx="50006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BA8B3-980B-63B9-8C81-B42F04FE3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B34F-9E07-B84E-927F-C4BE8277D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B961D8-76B5-16E2-849D-2395FA73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00F-9057-F443-A455-A99C7F3CC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5C3AF-5D8B-9502-79E6-8C78DBE1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A308-9C43-F14C-808E-88574315D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2BCC01-15A5-3A37-BC5A-1AB3FB4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266403-26BD-9FAF-CD1B-C640C0D7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A33FE1-93E3-C05D-740C-FEB04FA4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8BE972E6-AB5E-3A48-9532-DBC1796A2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433C77C-068D-B0D7-FB69-D061BB60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FF85D1-E311-571E-8F0D-EEA5FFDD4A33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8">
            <a:extLst>
              <a:ext uri="{FF2B5EF4-FFF2-40B4-BE49-F238E27FC236}">
                <a16:creationId xmlns:a16="http://schemas.microsoft.com/office/drawing/2014/main" id="{9D5EFDF9-2020-99F3-E668-A1697E1C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2AF5C22-F403-F29E-AD57-A130F334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22" r:id="rId4"/>
    <p:sldLayoutId id="2147483823" r:id="rId5"/>
    <p:sldLayoutId id="2147483842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48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5pPr>
      <a:lvl6pPr marL="4572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8DF902C-164A-E9A0-DBCF-2D71D9DB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A8A4D53-CD55-4916-49ED-081561C0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68D42A-E851-717C-9BF9-F3AC6796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6066BCAD-5FEC-0C47-AD5A-9F9A0A822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AEF19A3E-DC57-2911-DC91-C78FFE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BAC0B-96F5-365F-6968-DD4786D2BAC1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>
            <a:solidFill>
              <a:srgbClr val="679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>
            <a:extLst>
              <a:ext uri="{FF2B5EF4-FFF2-40B4-BE49-F238E27FC236}">
                <a16:creationId xmlns:a16="http://schemas.microsoft.com/office/drawing/2014/main" id="{02326C64-A6F5-E884-C05C-2E63750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5710286-3453-BC1F-6AA8-EAF62466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30" r:id="rId3"/>
    <p:sldLayoutId id="2147483845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pixabay.com/en/man-user-profile-person-icon-42934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s://en.wikipedia.org/wiki/File:People_icon.svg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scdcb.com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A67BD-B898-33BF-6962-FFD90C6F8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Dairy Feeding Data Standards Assessment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8BC229DB-2404-1B90-7CC4-4DF07122AB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/>
              <a:t>WG25 </a:t>
            </a:r>
            <a:r>
              <a:rPr lang="en-US" altLang="en-US" dirty="0"/>
              <a:t>Scope and Deliverable Finalization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8D41D9C1-95C5-969A-FCFD-0F7CA662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Agenda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D0E2EC74-703C-1E64-1446-024F253C39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8617" indent="-228617">
              <a:defRPr/>
            </a:pPr>
            <a:r>
              <a:rPr lang="en-US" altLang="en-US" sz="2801" dirty="0"/>
              <a:t>AgGateway Digital Resource Development Process</a:t>
            </a:r>
          </a:p>
          <a:p>
            <a:pPr marL="228617" indent="-228617">
              <a:defRPr/>
            </a:pPr>
            <a:r>
              <a:rPr lang="en-US" altLang="en-US" sz="2801" dirty="0"/>
              <a:t>Review and finalize WG Charter</a:t>
            </a:r>
          </a:p>
          <a:p>
            <a:pPr marL="685817" lvl="1" indent="-228617">
              <a:defRPr/>
            </a:pPr>
            <a:r>
              <a:rPr lang="en-US" altLang="en-US" sz="2401" dirty="0"/>
              <a:t>Scope</a:t>
            </a:r>
          </a:p>
          <a:p>
            <a:pPr marL="685817" lvl="1" indent="-228617">
              <a:defRPr/>
            </a:pPr>
            <a:r>
              <a:rPr lang="en-US" altLang="en-US" sz="2401" dirty="0"/>
              <a:t>Deliverables</a:t>
            </a:r>
          </a:p>
          <a:p>
            <a:pPr marL="685817" lvl="1" indent="-228617">
              <a:defRPr/>
            </a:pPr>
            <a:r>
              <a:rPr lang="en-US" altLang="en-US" sz="2401" dirty="0"/>
              <a:t>Timeline, Meeting Cadence</a:t>
            </a:r>
          </a:p>
          <a:p>
            <a:pPr marL="228617" indent="-228617">
              <a:defRPr/>
            </a:pPr>
            <a:r>
              <a:rPr lang="en-US" altLang="en-US" sz="2801" dirty="0"/>
              <a:t>Next steps</a:t>
            </a:r>
          </a:p>
          <a:p>
            <a:pPr marL="685817" lvl="1" indent="-228617">
              <a:defRPr/>
            </a:pPr>
            <a:r>
              <a:rPr lang="en-US" altLang="en-US" sz="2401" dirty="0"/>
              <a:t>Identify primary Use Cases</a:t>
            </a:r>
          </a:p>
          <a:p>
            <a:pPr marL="685817" lvl="1" indent="-228617">
              <a:defRPr/>
            </a:pPr>
            <a:r>
              <a:rPr lang="en-US" altLang="en-US" sz="2401" dirty="0"/>
              <a:t>Who isn’t here that should be?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4B8F-3DC9-4D85-61F5-0763FBC6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AgGateway Digital Resource Development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B953ABAC-681D-5B18-7424-DDF6A9226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211" y="4764798"/>
            <a:ext cx="8545118" cy="895475"/>
          </a:xfrm>
        </p:spPr>
      </p:pic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DCEAD2BA-0E4C-2BA9-1299-7AEEA6D7695B}"/>
              </a:ext>
            </a:extLst>
          </p:cNvPr>
          <p:cNvSpPr/>
          <p:nvPr/>
        </p:nvSpPr>
        <p:spPr>
          <a:xfrm>
            <a:off x="3357202" y="2291004"/>
            <a:ext cx="1809845" cy="153927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/>
            <a:r>
              <a:rPr lang="en-US" sz="2133" dirty="0">
                <a:solidFill>
                  <a:prstClr val="black"/>
                </a:solidFill>
                <a:latin typeface="Calibri"/>
                <a:cs typeface="Calibri"/>
              </a:rPr>
              <a:t>Working Group Charter</a:t>
            </a:r>
          </a:p>
        </p:txBody>
      </p:sp>
      <p:pic>
        <p:nvPicPr>
          <p:cNvPr id="6" name="Picture 2" descr="http://hudsonarealibrary.com/wp-content/uploads/2012/08/board_icon1.png">
            <a:extLst>
              <a:ext uri="{FF2B5EF4-FFF2-40B4-BE49-F238E27FC236}">
                <a16:creationId xmlns:a16="http://schemas.microsoft.com/office/drawing/2014/main" id="{92AC09DE-388F-01EF-06C8-55A176FC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313" y="2558349"/>
            <a:ext cx="1778869" cy="191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BB375C-8573-F56F-8013-ABC4AC00E681}"/>
              </a:ext>
            </a:extLst>
          </p:cNvPr>
          <p:cNvSpPr txBox="1"/>
          <p:nvPr/>
        </p:nvSpPr>
        <p:spPr>
          <a:xfrm>
            <a:off x="9410143" y="2320724"/>
            <a:ext cx="214894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133" dirty="0">
                <a:solidFill>
                  <a:prstClr val="black"/>
                </a:solidFill>
                <a:latin typeface="Calibri"/>
              </a:rPr>
              <a:t>Working Group</a:t>
            </a:r>
          </a:p>
          <a:p>
            <a:pPr algn="ctr" defTabSz="1219140"/>
            <a:r>
              <a:rPr lang="en-US" sz="2133" dirty="0">
                <a:solidFill>
                  <a:prstClr val="black"/>
                </a:solidFill>
                <a:latin typeface="Calibri"/>
              </a:rPr>
              <a:t>Works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E1E7E8-BE05-4A76-062D-E259F300FC51}"/>
              </a:ext>
            </a:extLst>
          </p:cNvPr>
          <p:cNvCxnSpPr>
            <a:cxnSpLocks/>
          </p:cNvCxnSpPr>
          <p:nvPr/>
        </p:nvCxnSpPr>
        <p:spPr>
          <a:xfrm>
            <a:off x="2206902" y="3167341"/>
            <a:ext cx="72912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480D8A1-8159-3CC8-42A0-7691BEC169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6577" y="2588474"/>
            <a:ext cx="1418960" cy="16041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9197B1-0B1A-104F-458D-3059E0D9C625}"/>
              </a:ext>
            </a:extLst>
          </p:cNvPr>
          <p:cNvSpPr txBox="1"/>
          <p:nvPr/>
        </p:nvSpPr>
        <p:spPr>
          <a:xfrm>
            <a:off x="631581" y="2195690"/>
            <a:ext cx="153567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667" dirty="0">
                <a:solidFill>
                  <a:prstClr val="black"/>
                </a:solidFill>
                <a:latin typeface="Calibri"/>
              </a:rPr>
              <a:t>Meet Ups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D1A84C8-129E-0A0A-F6F7-022A07D2E3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49662" y="3021905"/>
            <a:ext cx="1249576" cy="11617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61D8B2-CBC1-AAD1-0EBF-228A79354DB2}"/>
              </a:ext>
            </a:extLst>
          </p:cNvPr>
          <p:cNvSpPr txBox="1"/>
          <p:nvPr/>
        </p:nvSpPr>
        <p:spPr>
          <a:xfrm>
            <a:off x="6380157" y="2016133"/>
            <a:ext cx="1988585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/>
            <a:r>
              <a:rPr lang="en-US" sz="2133" dirty="0">
                <a:solidFill>
                  <a:prstClr val="black"/>
                </a:solidFill>
                <a:latin typeface="Calibri"/>
              </a:rPr>
              <a:t>Affirmatively Join the </a:t>
            </a:r>
          </a:p>
          <a:p>
            <a:pPr algn="ctr" defTabSz="1219140"/>
            <a:r>
              <a:rPr lang="en-US" sz="2133" dirty="0">
                <a:solidFill>
                  <a:prstClr val="black"/>
                </a:solidFill>
                <a:latin typeface="Calibri"/>
              </a:rPr>
              <a:t>Working Group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62FB3D-39E0-EDD3-196D-9CA3AF6D9A4D}"/>
              </a:ext>
            </a:extLst>
          </p:cNvPr>
          <p:cNvCxnSpPr>
            <a:cxnSpLocks/>
          </p:cNvCxnSpPr>
          <p:nvPr/>
        </p:nvCxnSpPr>
        <p:spPr>
          <a:xfrm>
            <a:off x="5422208" y="2994840"/>
            <a:ext cx="72912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13E9F9-74C9-D110-BC2F-6848645CCCAE}"/>
              </a:ext>
            </a:extLst>
          </p:cNvPr>
          <p:cNvCxnSpPr>
            <a:cxnSpLocks/>
          </p:cNvCxnSpPr>
          <p:nvPr/>
        </p:nvCxnSpPr>
        <p:spPr>
          <a:xfrm>
            <a:off x="8511713" y="2912013"/>
            <a:ext cx="729125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6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225C-9C39-6318-205D-83A2BF88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B866-3803-32A5-A9AF-21A55ADA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Scope:</a:t>
            </a:r>
          </a:p>
          <a:p>
            <a:pPr lvl="1"/>
            <a:r>
              <a:rPr lang="en-US" dirty="0"/>
              <a:t>Dairy Feeding Data</a:t>
            </a:r>
          </a:p>
          <a:p>
            <a:r>
              <a:rPr lang="en-US" dirty="0"/>
              <a:t>Out of Scope</a:t>
            </a:r>
          </a:p>
          <a:p>
            <a:pPr lvl="1"/>
            <a:r>
              <a:rPr lang="en-US" dirty="0"/>
              <a:t>Other types of livestock</a:t>
            </a:r>
          </a:p>
          <a:p>
            <a:pPr lvl="1"/>
            <a:r>
              <a:rPr lang="en-US" dirty="0"/>
              <a:t>Genetic or breeding information and processes</a:t>
            </a:r>
          </a:p>
          <a:p>
            <a:pPr lvl="1"/>
            <a:r>
              <a:rPr lang="en-US" dirty="0"/>
              <a:t>Production information and processes</a:t>
            </a:r>
          </a:p>
          <a:p>
            <a:pPr lvl="1"/>
            <a:r>
              <a:rPr lang="en-US" dirty="0"/>
              <a:t>Ration balancing algorithms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84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BC5F9-7DB6-5CA4-1F98-2101F40B0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616DB-25FC-458F-F04F-BB6F18E3A1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level process diagram</a:t>
            </a:r>
          </a:p>
          <a:p>
            <a:pPr lvl="1"/>
            <a:r>
              <a:rPr lang="en-US" dirty="0"/>
              <a:t>Feed Provenance → Procurement → Ration development → Mixing → Feeding → Eating</a:t>
            </a:r>
          </a:p>
          <a:p>
            <a:r>
              <a:rPr lang="en-US" dirty="0"/>
              <a:t>Documented use cases</a:t>
            </a:r>
          </a:p>
          <a:p>
            <a:r>
              <a:rPr lang="en-US" dirty="0"/>
              <a:t>Key data elements </a:t>
            </a:r>
          </a:p>
          <a:p>
            <a:r>
              <a:rPr lang="en-US" dirty="0"/>
              <a:t>Identify any needed controlled vocabularies and if sources exist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5C3AC1-D41C-81FE-6CD3-B171154E49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11045"/>
            <a:ext cx="5857240" cy="428609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A13C6C-EFB8-BFA5-6FD3-E1D2ADC85A94}"/>
              </a:ext>
            </a:extLst>
          </p:cNvPr>
          <p:cNvSpPr txBox="1"/>
          <p:nvPr/>
        </p:nvSpPr>
        <p:spPr>
          <a:xfrm>
            <a:off x="6400800" y="5838092"/>
            <a:ext cx="2749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soil sampling process model</a:t>
            </a:r>
          </a:p>
        </p:txBody>
      </p:sp>
    </p:spTree>
    <p:extLst>
      <p:ext uri="{BB962C8B-B14F-4D97-AF65-F5344CB8AC3E}">
        <p14:creationId xmlns:p14="http://schemas.microsoft.com/office/powerpoint/2010/main" val="236497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545E-7DA6-364F-6FBA-A69C4CE6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Timeline, Cadence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53F20-806D-09E8-C7F7-DC40F3A875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Start First week of Dec?</a:t>
            </a:r>
          </a:p>
          <a:p>
            <a:r>
              <a:rPr lang="en-US" dirty="0"/>
              <a:t>4 months to complete?</a:t>
            </a:r>
          </a:p>
          <a:p>
            <a:r>
              <a:rPr lang="en-US" dirty="0"/>
              <a:t>Meet weekly, bi-weekly</a:t>
            </a:r>
          </a:p>
          <a:p>
            <a:r>
              <a:rPr lang="en-US" dirty="0"/>
              <a:t>1 hour, multi-hour meetings?</a:t>
            </a:r>
          </a:p>
          <a:p>
            <a:r>
              <a:rPr lang="en-US" dirty="0"/>
              <a:t>Full group meetings, focused sub-group calls per use case?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331C1-EA91-C19C-626C-93AAEFA41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Content Placeholder 10" descr="Long shot of a barn&#10;&#10;Description automatically generated">
            <a:extLst>
              <a:ext uri="{FF2B5EF4-FFF2-40B4-BE49-F238E27FC236}">
                <a16:creationId xmlns:a16="http://schemas.microsoft.com/office/drawing/2014/main" id="{40ACDCD9-442D-9987-83D6-0DD79B6D09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2" y="1178821"/>
            <a:ext cx="5803490" cy="4352618"/>
          </a:xfrm>
        </p:spPr>
      </p:pic>
    </p:spTree>
    <p:extLst>
      <p:ext uri="{BB962C8B-B14F-4D97-AF65-F5344CB8AC3E}">
        <p14:creationId xmlns:p14="http://schemas.microsoft.com/office/powerpoint/2010/main" val="164228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C6D6-44D6-4592-CFDA-ADC5E85B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to Document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290E8-C55B-DE7E-7EFF-B7A8E9AA1A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Data coming to balancing software, ingredients, lab test values</a:t>
            </a:r>
          </a:p>
          <a:p>
            <a:pPr lvl="1"/>
            <a:r>
              <a:rPr lang="en-US" dirty="0"/>
              <a:t>Ration information sent from balancing software to mixer</a:t>
            </a:r>
          </a:p>
          <a:p>
            <a:pPr lvl="1"/>
            <a:r>
              <a:rPr lang="en-US" dirty="0"/>
              <a:t>Documenting the mixing process (Work Order, Work Record)</a:t>
            </a:r>
          </a:p>
          <a:p>
            <a:pPr lvl="1"/>
            <a:r>
              <a:rPr lang="en-US" dirty="0"/>
              <a:t>Quantifying refusals to input into balancing systems</a:t>
            </a:r>
          </a:p>
          <a:p>
            <a:pPr lvl="1"/>
            <a:r>
              <a:rPr lang="en-US" dirty="0"/>
              <a:t>Capturing animal and production information to input into balancing system(s)</a:t>
            </a:r>
          </a:p>
          <a:p>
            <a:pPr lvl="1"/>
            <a:r>
              <a:rPr lang="en-US" dirty="0"/>
              <a:t>Low Carbon Intensity Feedstock</a:t>
            </a:r>
          </a:p>
          <a:p>
            <a:pPr lvl="1"/>
            <a:r>
              <a:rPr lang="en-US" dirty="0"/>
              <a:t>GHG reduction additives </a:t>
            </a:r>
          </a:p>
          <a:p>
            <a:endParaRPr lang="en-US" dirty="0"/>
          </a:p>
        </p:txBody>
      </p:sp>
      <p:pic>
        <p:nvPicPr>
          <p:cNvPr id="7" name="Content Placeholder 6" descr="A cow next to a truck&#10;&#10;Description automatically generated">
            <a:extLst>
              <a:ext uri="{FF2B5EF4-FFF2-40B4-BE49-F238E27FC236}">
                <a16:creationId xmlns:a16="http://schemas.microsoft.com/office/drawing/2014/main" id="{A47B69E2-C1B4-D026-CBB0-03387277AB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912798"/>
            <a:ext cx="5181600" cy="217699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2BD65-E8E5-CF82-82B3-C3D7B86E2A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6707-8D5C-AA64-4A06-3343D0FD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Standards,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75D7-CF64-39F9-B461-8F6A79E14B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ICAR Animal Data Exchange</a:t>
            </a:r>
          </a:p>
          <a:p>
            <a:r>
              <a:rPr lang="en-US" dirty="0">
                <a:hlinkClick r:id="rId2" tooltip="https://uscdcb.com/"/>
              </a:rPr>
              <a:t>CDCB </a:t>
            </a:r>
            <a:endParaRPr lang="en-US" dirty="0"/>
          </a:p>
          <a:p>
            <a:r>
              <a:rPr lang="en-US" dirty="0"/>
              <a:t>Breed Associations</a:t>
            </a:r>
          </a:p>
          <a:p>
            <a:r>
              <a:rPr lang="en-US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697FE-6FD2-AD80-4168-88EEE20917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AgGateway Resources</a:t>
            </a:r>
          </a:p>
          <a:p>
            <a:pPr lvl="1"/>
            <a:r>
              <a:rPr lang="en-US" dirty="0"/>
              <a:t>Scale Ticket</a:t>
            </a:r>
          </a:p>
          <a:p>
            <a:pPr lvl="1"/>
            <a:r>
              <a:rPr lang="en-US" dirty="0"/>
              <a:t>Dispensing work order/record (Mix Ticket)</a:t>
            </a:r>
          </a:p>
          <a:p>
            <a:pPr lvl="1"/>
            <a:r>
              <a:rPr lang="en-US" dirty="0"/>
              <a:t>Modus Lab Test Data</a:t>
            </a:r>
          </a:p>
          <a:p>
            <a:pPr lvl="1"/>
            <a:r>
              <a:rPr lang="en-US" dirty="0"/>
              <a:t>AGIIS Identifiers (GTIN)</a:t>
            </a:r>
          </a:p>
          <a:p>
            <a:pPr lvl="1"/>
            <a:r>
              <a:rPr lang="en-US" dirty="0" err="1"/>
              <a:t>AgXML</a:t>
            </a:r>
            <a:endParaRPr lang="en-US" dirty="0"/>
          </a:p>
          <a:p>
            <a:pPr lvl="1"/>
            <a:r>
              <a:rPr lang="en-US" dirty="0" err="1"/>
              <a:t>Agrisemantics</a:t>
            </a:r>
            <a:endParaRPr lang="en-US" dirty="0"/>
          </a:p>
          <a:p>
            <a:pPr lvl="1"/>
            <a:r>
              <a:rPr lang="en-US" dirty="0"/>
              <a:t>PAIL Observations &amp; Measurements (ISO 7673-2)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CBF51-1C34-4395-7738-C0E8F7B60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2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99D19253-42BD-EC4C-A0D6-0B7A852603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3E910C5A-C7D3-E144-BE33-ED67DB3B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265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1_Office Theme</vt:lpstr>
      <vt:lpstr>Dairy Feeding Data Standards Assessment</vt:lpstr>
      <vt:lpstr>Agenda</vt:lpstr>
      <vt:lpstr>AgGateway Digital Resource Development</vt:lpstr>
      <vt:lpstr>Scope</vt:lpstr>
      <vt:lpstr>Deliverables</vt:lpstr>
      <vt:lpstr>Timeline, Cadence </vt:lpstr>
      <vt:lpstr>Use Cases to Document </vt:lpstr>
      <vt:lpstr>Existing Standards,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Meri Kotlas</dc:creator>
  <cp:lastModifiedBy>Ben Craker</cp:lastModifiedBy>
  <cp:revision>6</cp:revision>
  <cp:lastPrinted>2023-04-19T01:40:50Z</cp:lastPrinted>
  <dcterms:created xsi:type="dcterms:W3CDTF">2023-10-19T16:23:46Z</dcterms:created>
  <dcterms:modified xsi:type="dcterms:W3CDTF">2023-11-16T17:52:03Z</dcterms:modified>
</cp:coreProperties>
</file>