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15"/>
  </p:notesMasterIdLst>
  <p:sldIdLst>
    <p:sldId id="263" r:id="rId3"/>
    <p:sldId id="266" r:id="rId4"/>
    <p:sldId id="3347" r:id="rId5"/>
    <p:sldId id="3366" r:id="rId6"/>
    <p:sldId id="3365" r:id="rId7"/>
    <p:sldId id="3368" r:id="rId8"/>
    <p:sldId id="264" r:id="rId9"/>
    <p:sldId id="265" r:id="rId10"/>
    <p:sldId id="3367" r:id="rId11"/>
    <p:sldId id="3369" r:id="rId12"/>
    <p:sldId id="3370" r:id="rId13"/>
    <p:sldId id="3371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E5BCE-0B84-4C8A-AB70-A16A91C06618}" v="84" dt="2023-11-13T21:06:5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Craker" userId="b342a158-d8e7-4629-9712-908c26442ea7" providerId="ADAL" clId="{2AB2C9F1-DDBD-4F7C-AAD6-689EAFB3800E}"/>
    <pc:docChg chg="undo redo custSel addSld delSld modSld sldOrd">
      <pc:chgData name="Ben Craker" userId="b342a158-d8e7-4629-9712-908c26442ea7" providerId="ADAL" clId="{2AB2C9F1-DDBD-4F7C-AAD6-689EAFB3800E}" dt="2023-11-08T18:35:40.295" v="2745" actId="6549"/>
      <pc:docMkLst>
        <pc:docMk/>
      </pc:docMkLst>
      <pc:sldChg chg="del">
        <pc:chgData name="Ben Craker" userId="b342a158-d8e7-4629-9712-908c26442ea7" providerId="ADAL" clId="{2AB2C9F1-DDBD-4F7C-AAD6-689EAFB3800E}" dt="2023-11-06T03:38:56.052" v="28" actId="47"/>
        <pc:sldMkLst>
          <pc:docMk/>
          <pc:sldMk cId="0" sldId="256"/>
        </pc:sldMkLst>
      </pc:sldChg>
      <pc:sldChg chg="del">
        <pc:chgData name="Ben Craker" userId="b342a158-d8e7-4629-9712-908c26442ea7" providerId="ADAL" clId="{2AB2C9F1-DDBD-4F7C-AAD6-689EAFB3800E}" dt="2023-11-06T03:38:55.057" v="24" actId="47"/>
        <pc:sldMkLst>
          <pc:docMk/>
          <pc:sldMk cId="0" sldId="257"/>
        </pc:sldMkLst>
      </pc:sldChg>
      <pc:sldChg chg="del">
        <pc:chgData name="Ben Craker" userId="b342a158-d8e7-4629-9712-908c26442ea7" providerId="ADAL" clId="{2AB2C9F1-DDBD-4F7C-AAD6-689EAFB3800E}" dt="2023-11-06T03:38:55.369" v="25" actId="47"/>
        <pc:sldMkLst>
          <pc:docMk/>
          <pc:sldMk cId="0" sldId="258"/>
        </pc:sldMkLst>
      </pc:sldChg>
      <pc:sldChg chg="modSp mod">
        <pc:chgData name="Ben Craker" userId="b342a158-d8e7-4629-9712-908c26442ea7" providerId="ADAL" clId="{2AB2C9F1-DDBD-4F7C-AAD6-689EAFB3800E}" dt="2023-11-08T17:34:43.811" v="2734" actId="6549"/>
        <pc:sldMkLst>
          <pc:docMk/>
          <pc:sldMk cId="0" sldId="263"/>
        </pc:sldMkLst>
        <pc:spChg chg="mod">
          <ac:chgData name="Ben Craker" userId="b342a158-d8e7-4629-9712-908c26442ea7" providerId="ADAL" clId="{2AB2C9F1-DDBD-4F7C-AAD6-689EAFB3800E}" dt="2023-11-08T17:20:19.312" v="2005" actId="20577"/>
          <ac:spMkLst>
            <pc:docMk/>
            <pc:sldMk cId="0" sldId="263"/>
            <ac:spMk id="11266" creationId="{148A67BD-B898-33BF-6962-FFD90C6F8114}"/>
          </ac:spMkLst>
        </pc:spChg>
        <pc:spChg chg="mod">
          <ac:chgData name="Ben Craker" userId="b342a158-d8e7-4629-9712-908c26442ea7" providerId="ADAL" clId="{2AB2C9F1-DDBD-4F7C-AAD6-689EAFB3800E}" dt="2023-11-08T17:34:43.811" v="2734" actId="6549"/>
          <ac:spMkLst>
            <pc:docMk/>
            <pc:sldMk cId="0" sldId="263"/>
            <ac:spMk id="11267" creationId="{8BC229DB-2404-1B90-7CC4-4DF07122AB96}"/>
          </ac:spMkLst>
        </pc:spChg>
      </pc:sldChg>
      <pc:sldChg chg="addSp delSp modSp del mod modAnim">
        <pc:chgData name="Ben Craker" userId="b342a158-d8e7-4629-9712-908c26442ea7" providerId="ADAL" clId="{2AB2C9F1-DDBD-4F7C-AAD6-689EAFB3800E}" dt="2023-11-08T04:59:35.658" v="1966" actId="20577"/>
        <pc:sldMkLst>
          <pc:docMk/>
          <pc:sldMk cId="3496678165" sldId="264"/>
        </pc:sldMkLst>
        <pc:spChg chg="del">
          <ac:chgData name="Ben Craker" userId="b342a158-d8e7-4629-9712-908c26442ea7" providerId="ADAL" clId="{2AB2C9F1-DDBD-4F7C-AAD6-689EAFB3800E}" dt="2023-11-08T04:07:11.773" v="1322" actId="478"/>
          <ac:spMkLst>
            <pc:docMk/>
            <pc:sldMk cId="3496678165" sldId="264"/>
            <ac:spMk id="2" creationId="{2A971448-BF29-EE86-2F4F-FD45F1B245CC}"/>
          </ac:spMkLst>
        </pc:spChg>
        <pc:spChg chg="mod">
          <ac:chgData name="Ben Craker" userId="b342a158-d8e7-4629-9712-908c26442ea7" providerId="ADAL" clId="{2AB2C9F1-DDBD-4F7C-AAD6-689EAFB3800E}" dt="2023-11-06T03:39:22.899" v="40"/>
          <ac:spMkLst>
            <pc:docMk/>
            <pc:sldMk cId="3496678165" sldId="264"/>
            <ac:spMk id="5" creationId="{EA111B74-CAF1-5B1C-BC3A-1A553170C139}"/>
          </ac:spMkLst>
        </pc:spChg>
        <pc:spChg chg="mod">
          <ac:chgData name="Ben Craker" userId="b342a158-d8e7-4629-9712-908c26442ea7" providerId="ADAL" clId="{2AB2C9F1-DDBD-4F7C-AAD6-689EAFB3800E}" dt="2023-11-06T03:39:22.899" v="40"/>
          <ac:spMkLst>
            <pc:docMk/>
            <pc:sldMk cId="3496678165" sldId="264"/>
            <ac:spMk id="6" creationId="{8887E975-608D-BA11-1521-7F2E129612A3}"/>
          </ac:spMkLst>
        </pc:spChg>
        <pc:spChg chg="mod">
          <ac:chgData name="Ben Craker" userId="b342a158-d8e7-4629-9712-908c26442ea7" providerId="ADAL" clId="{2AB2C9F1-DDBD-4F7C-AAD6-689EAFB3800E}" dt="2023-11-06T03:39:22.899" v="40"/>
          <ac:spMkLst>
            <pc:docMk/>
            <pc:sldMk cId="3496678165" sldId="264"/>
            <ac:spMk id="7" creationId="{9A2C77B9-5281-EEBB-9166-262FB07D6D3C}"/>
          </ac:spMkLst>
        </pc:spChg>
        <pc:spChg chg="mod">
          <ac:chgData name="Ben Craker" userId="b342a158-d8e7-4629-9712-908c26442ea7" providerId="ADAL" clId="{2AB2C9F1-DDBD-4F7C-AAD6-689EAFB3800E}" dt="2023-11-06T03:39:22.899" v="40"/>
          <ac:spMkLst>
            <pc:docMk/>
            <pc:sldMk cId="3496678165" sldId="264"/>
            <ac:spMk id="8" creationId="{70E33490-4D8D-5304-CC44-C6EA2F1067BF}"/>
          </ac:spMkLst>
        </pc:spChg>
        <pc:spChg chg="mod">
          <ac:chgData name="Ben Craker" userId="b342a158-d8e7-4629-9712-908c26442ea7" providerId="ADAL" clId="{2AB2C9F1-DDBD-4F7C-AAD6-689EAFB3800E}" dt="2023-11-06T03:39:22.899" v="40"/>
          <ac:spMkLst>
            <pc:docMk/>
            <pc:sldMk cId="3496678165" sldId="264"/>
            <ac:spMk id="9" creationId="{1CBC529F-A10A-4704-3F46-25E224545463}"/>
          </ac:spMkLst>
        </pc:spChg>
        <pc:spChg chg="add mod">
          <ac:chgData name="Ben Craker" userId="b342a158-d8e7-4629-9712-908c26442ea7" providerId="ADAL" clId="{2AB2C9F1-DDBD-4F7C-AAD6-689EAFB3800E}" dt="2023-11-06T03:40:54.084" v="46" actId="1076"/>
          <ac:spMkLst>
            <pc:docMk/>
            <pc:sldMk cId="3496678165" sldId="264"/>
            <ac:spMk id="15" creationId="{ABB51537-0C84-A9E7-1BC3-0863ACF77129}"/>
          </ac:spMkLst>
        </pc:spChg>
        <pc:spChg chg="add mod">
          <ac:chgData name="Ben Craker" userId="b342a158-d8e7-4629-9712-908c26442ea7" providerId="ADAL" clId="{2AB2C9F1-DDBD-4F7C-AAD6-689EAFB3800E}" dt="2023-11-06T03:40:54.084" v="46" actId="1076"/>
          <ac:spMkLst>
            <pc:docMk/>
            <pc:sldMk cId="3496678165" sldId="264"/>
            <ac:spMk id="16" creationId="{3C160771-B51C-C0B1-E6C9-6108CEBEAD3C}"/>
          </ac:spMkLst>
        </pc:spChg>
        <pc:spChg chg="add mod">
          <ac:chgData name="Ben Craker" userId="b342a158-d8e7-4629-9712-908c26442ea7" providerId="ADAL" clId="{2AB2C9F1-DDBD-4F7C-AAD6-689EAFB3800E}" dt="2023-11-06T03:40:54.084" v="46" actId="1076"/>
          <ac:spMkLst>
            <pc:docMk/>
            <pc:sldMk cId="3496678165" sldId="264"/>
            <ac:spMk id="17" creationId="{7A71CA75-D4D2-E9B4-7E21-4F0457DD4FF7}"/>
          </ac:spMkLst>
        </pc:spChg>
        <pc:spChg chg="add mod">
          <ac:chgData name="Ben Craker" userId="b342a158-d8e7-4629-9712-908c26442ea7" providerId="ADAL" clId="{2AB2C9F1-DDBD-4F7C-AAD6-689EAFB3800E}" dt="2023-11-06T03:40:54.084" v="46" actId="1076"/>
          <ac:spMkLst>
            <pc:docMk/>
            <pc:sldMk cId="3496678165" sldId="264"/>
            <ac:spMk id="18" creationId="{3B5FFD10-093C-E229-4D08-905259CC0923}"/>
          </ac:spMkLst>
        </pc:spChg>
        <pc:spChg chg="add mod">
          <ac:chgData name="Ben Craker" userId="b342a158-d8e7-4629-9712-908c26442ea7" providerId="ADAL" clId="{2AB2C9F1-DDBD-4F7C-AAD6-689EAFB3800E}" dt="2023-11-06T03:40:54.084" v="46" actId="1076"/>
          <ac:spMkLst>
            <pc:docMk/>
            <pc:sldMk cId="3496678165" sldId="264"/>
            <ac:spMk id="19" creationId="{8700BA07-9FA1-13DA-BB73-4D3C0894EBF3}"/>
          </ac:spMkLst>
        </pc:spChg>
        <pc:spChg chg="add mod">
          <ac:chgData name="Ben Craker" userId="b342a158-d8e7-4629-9712-908c26442ea7" providerId="ADAL" clId="{2AB2C9F1-DDBD-4F7C-AAD6-689EAFB3800E}" dt="2023-11-08T03:49:29.468" v="979"/>
          <ac:spMkLst>
            <pc:docMk/>
            <pc:sldMk cId="3496678165" sldId="264"/>
            <ac:spMk id="21" creationId="{43E5016A-95C7-6943-5130-0EB076BCE2FA}"/>
          </ac:spMkLst>
        </pc:spChg>
        <pc:spChg chg="add del mod ord">
          <ac:chgData name="Ben Craker" userId="b342a158-d8e7-4629-9712-908c26442ea7" providerId="ADAL" clId="{2AB2C9F1-DDBD-4F7C-AAD6-689EAFB3800E}" dt="2023-11-06T03:40:34.104" v="43" actId="700"/>
          <ac:spMkLst>
            <pc:docMk/>
            <pc:sldMk cId="3496678165" sldId="264"/>
            <ac:spMk id="21" creationId="{790E6A52-553C-5650-AC00-58933CE4453F}"/>
          </ac:spMkLst>
        </pc:spChg>
        <pc:spChg chg="mod">
          <ac:chgData name="Ben Craker" userId="b342a158-d8e7-4629-9712-908c26442ea7" providerId="ADAL" clId="{2AB2C9F1-DDBD-4F7C-AAD6-689EAFB3800E}" dt="2023-11-08T04:59:35.658" v="1966" actId="20577"/>
          <ac:spMkLst>
            <pc:docMk/>
            <pc:sldMk cId="3496678165" sldId="264"/>
            <ac:spMk id="22" creationId="{7C31D87A-9E4C-CE9C-6FD3-72DF4E58E7BC}"/>
          </ac:spMkLst>
        </pc:spChg>
        <pc:spChg chg="add mod">
          <ac:chgData name="Ben Craker" userId="b342a158-d8e7-4629-9712-908c26442ea7" providerId="ADAL" clId="{2AB2C9F1-DDBD-4F7C-AAD6-689EAFB3800E}" dt="2023-11-08T03:53:39.360" v="1061" actId="14100"/>
          <ac:spMkLst>
            <pc:docMk/>
            <pc:sldMk cId="3496678165" sldId="264"/>
            <ac:spMk id="23" creationId="{512DE1EC-BE12-5286-CE1E-48BED58677A9}"/>
          </ac:spMkLst>
        </pc:spChg>
        <pc:spChg chg="add mod">
          <ac:chgData name="Ben Craker" userId="b342a158-d8e7-4629-9712-908c26442ea7" providerId="ADAL" clId="{2AB2C9F1-DDBD-4F7C-AAD6-689EAFB3800E}" dt="2023-11-06T03:44:20.460" v="176" actId="1076"/>
          <ac:spMkLst>
            <pc:docMk/>
            <pc:sldMk cId="3496678165" sldId="264"/>
            <ac:spMk id="27" creationId="{5B29938B-E464-B107-089F-347CB28528FD}"/>
          </ac:spMkLst>
        </pc:spChg>
        <pc:spChg chg="mod">
          <ac:chgData name="Ben Craker" userId="b342a158-d8e7-4629-9712-908c26442ea7" providerId="ADAL" clId="{2AB2C9F1-DDBD-4F7C-AAD6-689EAFB3800E}" dt="2023-11-08T03:51:02.645" v="1008" actId="20577"/>
          <ac:spMkLst>
            <pc:docMk/>
            <pc:sldMk cId="3496678165" sldId="264"/>
            <ac:spMk id="28" creationId="{CAA95A4A-0C84-7168-A920-DFE488D64F03}"/>
          </ac:spMkLst>
        </pc:spChg>
        <pc:spChg chg="add mod">
          <ac:chgData name="Ben Craker" userId="b342a158-d8e7-4629-9712-908c26442ea7" providerId="ADAL" clId="{2AB2C9F1-DDBD-4F7C-AAD6-689EAFB3800E}" dt="2023-11-06T03:52:12.399" v="296" actId="313"/>
          <ac:spMkLst>
            <pc:docMk/>
            <pc:sldMk cId="3496678165" sldId="264"/>
            <ac:spMk id="30" creationId="{FC0B3208-F012-E1EE-61D1-A644DBDFAD18}"/>
          </ac:spMkLst>
        </pc:spChg>
        <pc:spChg chg="add mod">
          <ac:chgData name="Ben Craker" userId="b342a158-d8e7-4629-9712-908c26442ea7" providerId="ADAL" clId="{2AB2C9F1-DDBD-4F7C-AAD6-689EAFB3800E}" dt="2023-11-06T03:52:54.784" v="330" actId="20577"/>
          <ac:spMkLst>
            <pc:docMk/>
            <pc:sldMk cId="3496678165" sldId="264"/>
            <ac:spMk id="31" creationId="{76F71EC7-A1B9-6A12-E899-4504E9BFDC62}"/>
          </ac:spMkLst>
        </pc:spChg>
        <pc:grpChg chg="add mod">
          <ac:chgData name="Ben Craker" userId="b342a158-d8e7-4629-9712-908c26442ea7" providerId="ADAL" clId="{2AB2C9F1-DDBD-4F7C-AAD6-689EAFB3800E}" dt="2023-11-06T03:40:54.084" v="46" actId="1076"/>
          <ac:grpSpMkLst>
            <pc:docMk/>
            <pc:sldMk cId="3496678165" sldId="264"/>
            <ac:grpSpMk id="4" creationId="{167BD008-998D-F59F-3E78-28A8ED368646}"/>
          </ac:grpSpMkLst>
        </pc:grpChg>
        <pc:grpChg chg="add mod">
          <ac:chgData name="Ben Craker" userId="b342a158-d8e7-4629-9712-908c26442ea7" providerId="ADAL" clId="{2AB2C9F1-DDBD-4F7C-AAD6-689EAFB3800E}" dt="2023-11-06T03:40:54.084" v="46" actId="1076"/>
          <ac:grpSpMkLst>
            <pc:docMk/>
            <pc:sldMk cId="3496678165" sldId="264"/>
            <ac:grpSpMk id="11" creationId="{659E3523-59AB-5A00-67ED-732C638CDD8B}"/>
          </ac:grpSpMkLst>
        </pc:grpChg>
        <pc:picChg chg="add mod">
          <ac:chgData name="Ben Craker" userId="b342a158-d8e7-4629-9712-908c26442ea7" providerId="ADAL" clId="{2AB2C9F1-DDBD-4F7C-AAD6-689EAFB3800E}" dt="2023-11-06T03:40:54.084" v="46" actId="1076"/>
          <ac:picMkLst>
            <pc:docMk/>
            <pc:sldMk cId="3496678165" sldId="264"/>
            <ac:picMk id="3" creationId="{0BB0D939-30AA-1E8B-BAFF-29F242136D8E}"/>
          </ac:picMkLst>
        </pc:picChg>
        <pc:picChg chg="add mod">
          <ac:chgData name="Ben Craker" userId="b342a158-d8e7-4629-9712-908c26442ea7" providerId="ADAL" clId="{2AB2C9F1-DDBD-4F7C-AAD6-689EAFB3800E}" dt="2023-11-06T03:40:54.084" v="46" actId="1076"/>
          <ac:picMkLst>
            <pc:docMk/>
            <pc:sldMk cId="3496678165" sldId="264"/>
            <ac:picMk id="10" creationId="{C1EDA94A-12B5-4F2C-AAA6-AFECA0A0AC99}"/>
          </ac:picMkLst>
        </pc:picChg>
        <pc:picChg chg="mod">
          <ac:chgData name="Ben Craker" userId="b342a158-d8e7-4629-9712-908c26442ea7" providerId="ADAL" clId="{2AB2C9F1-DDBD-4F7C-AAD6-689EAFB3800E}" dt="2023-11-06T03:39:22.899" v="40"/>
          <ac:picMkLst>
            <pc:docMk/>
            <pc:sldMk cId="3496678165" sldId="264"/>
            <ac:picMk id="12" creationId="{09ACF740-21B0-DB6B-9174-A609C27A7C85}"/>
          </ac:picMkLst>
        </pc:picChg>
        <pc:picChg chg="mod">
          <ac:chgData name="Ben Craker" userId="b342a158-d8e7-4629-9712-908c26442ea7" providerId="ADAL" clId="{2AB2C9F1-DDBD-4F7C-AAD6-689EAFB3800E}" dt="2023-11-06T03:39:22.899" v="40"/>
          <ac:picMkLst>
            <pc:docMk/>
            <pc:sldMk cId="3496678165" sldId="264"/>
            <ac:picMk id="13" creationId="{12568CDE-5E69-236B-69C1-36038DA0E5BA}"/>
          </ac:picMkLst>
        </pc:picChg>
        <pc:picChg chg="add mod">
          <ac:chgData name="Ben Craker" userId="b342a158-d8e7-4629-9712-908c26442ea7" providerId="ADAL" clId="{2AB2C9F1-DDBD-4F7C-AAD6-689EAFB3800E}" dt="2023-11-06T03:40:54.084" v="46" actId="1076"/>
          <ac:picMkLst>
            <pc:docMk/>
            <pc:sldMk cId="3496678165" sldId="264"/>
            <ac:picMk id="14" creationId="{2560AAAA-EA50-E321-11C2-B32E8A04224C}"/>
          </ac:picMkLst>
        </pc:picChg>
        <pc:picChg chg="add mod">
          <ac:chgData name="Ben Craker" userId="b342a158-d8e7-4629-9712-908c26442ea7" providerId="ADAL" clId="{2AB2C9F1-DDBD-4F7C-AAD6-689EAFB3800E}" dt="2023-11-06T03:40:54.084" v="46" actId="1076"/>
          <ac:picMkLst>
            <pc:docMk/>
            <pc:sldMk cId="3496678165" sldId="264"/>
            <ac:picMk id="20" creationId="{EFE6B1F1-318A-C077-E7FB-A8681CC0CD50}"/>
          </ac:picMkLst>
        </pc:picChg>
        <pc:picChg chg="add del mod">
          <ac:chgData name="Ben Craker" userId="b342a158-d8e7-4629-9712-908c26442ea7" providerId="ADAL" clId="{2AB2C9F1-DDBD-4F7C-AAD6-689EAFB3800E}" dt="2023-11-06T03:53:53.867" v="339" actId="478"/>
          <ac:picMkLst>
            <pc:docMk/>
            <pc:sldMk cId="3496678165" sldId="264"/>
            <ac:picMk id="24" creationId="{9AABC0EE-AB13-E8FD-98CA-21051DDF252A}"/>
          </ac:picMkLst>
        </pc:picChg>
        <pc:picChg chg="add mod">
          <ac:chgData name="Ben Craker" userId="b342a158-d8e7-4629-9712-908c26442ea7" providerId="ADAL" clId="{2AB2C9F1-DDBD-4F7C-AAD6-689EAFB3800E}" dt="2023-11-06T03:59:06.320" v="364" actId="12789"/>
          <ac:picMkLst>
            <pc:docMk/>
            <pc:sldMk cId="3496678165" sldId="264"/>
            <ac:picMk id="26" creationId="{5B6AD9C9-1A12-60BA-17D5-5F827B4DB242}"/>
          </ac:picMkLst>
        </pc:picChg>
        <pc:picChg chg="add del mod">
          <ac:chgData name="Ben Craker" userId="b342a158-d8e7-4629-9712-908c26442ea7" providerId="ADAL" clId="{2AB2C9F1-DDBD-4F7C-AAD6-689EAFB3800E}" dt="2023-11-06T03:51:10.829" v="259" actId="478"/>
          <ac:picMkLst>
            <pc:docMk/>
            <pc:sldMk cId="3496678165" sldId="264"/>
            <ac:picMk id="29" creationId="{EC267E36-E2B1-8C42-6E72-BA3063E1EE36}"/>
          </ac:picMkLst>
        </pc:picChg>
        <pc:picChg chg="mod">
          <ac:chgData name="Ben Craker" userId="b342a158-d8e7-4629-9712-908c26442ea7" providerId="ADAL" clId="{2AB2C9F1-DDBD-4F7C-AAD6-689EAFB3800E}" dt="2023-11-08T03:48:46.060" v="967" actId="1038"/>
          <ac:picMkLst>
            <pc:docMk/>
            <pc:sldMk cId="3496678165" sldId="264"/>
            <ac:picMk id="32" creationId="{41BBB8AD-D46A-CCB8-11C6-E33838D9DA7E}"/>
          </ac:picMkLst>
        </pc:picChg>
        <pc:picChg chg="mod">
          <ac:chgData name="Ben Craker" userId="b342a158-d8e7-4629-9712-908c26442ea7" providerId="ADAL" clId="{2AB2C9F1-DDBD-4F7C-AAD6-689EAFB3800E}" dt="2023-11-08T03:48:16.699" v="954" actId="1076"/>
          <ac:picMkLst>
            <pc:docMk/>
            <pc:sldMk cId="3496678165" sldId="264"/>
            <ac:picMk id="33" creationId="{644DD3E1-EA6B-D1E4-5BDF-387D0F6FC972}"/>
          </ac:picMkLst>
        </pc:picChg>
      </pc:sldChg>
      <pc:sldChg chg="addSp delSp modSp add del mod delAnim modAnim">
        <pc:chgData name="Ben Craker" userId="b342a158-d8e7-4629-9712-908c26442ea7" providerId="ADAL" clId="{2AB2C9F1-DDBD-4F7C-AAD6-689EAFB3800E}" dt="2023-11-08T17:23:52.415" v="2410" actId="6549"/>
        <pc:sldMkLst>
          <pc:docMk/>
          <pc:sldMk cId="2317665430" sldId="265"/>
        </pc:sldMkLst>
        <pc:spChg chg="del">
          <ac:chgData name="Ben Craker" userId="b342a158-d8e7-4629-9712-908c26442ea7" providerId="ADAL" clId="{2AB2C9F1-DDBD-4F7C-AAD6-689EAFB3800E}" dt="2023-11-08T03:43:55.171" v="885" actId="478"/>
          <ac:spMkLst>
            <pc:docMk/>
            <pc:sldMk cId="2317665430" sldId="265"/>
            <ac:spMk id="2" creationId="{2A971448-BF29-EE86-2F4F-FD45F1B245CC}"/>
          </ac:spMkLst>
        </pc:spChg>
        <pc:spChg chg="mod">
          <ac:chgData name="Ben Craker" userId="b342a158-d8e7-4629-9712-908c26442ea7" providerId="ADAL" clId="{2AB2C9F1-DDBD-4F7C-AAD6-689EAFB3800E}" dt="2023-11-06T04:00:00.962" v="406" actId="20577"/>
          <ac:spMkLst>
            <pc:docMk/>
            <pc:sldMk cId="2317665430" sldId="265"/>
            <ac:spMk id="22" creationId="{7C31D87A-9E4C-CE9C-6FD3-72DF4E58E7BC}"/>
          </ac:spMkLst>
        </pc:spChg>
        <pc:spChg chg="add mod">
          <ac:chgData name="Ben Craker" userId="b342a158-d8e7-4629-9712-908c26442ea7" providerId="ADAL" clId="{2AB2C9F1-DDBD-4F7C-AAD6-689EAFB3800E}" dt="2023-11-08T03:47:10.344" v="937" actId="2085"/>
          <ac:spMkLst>
            <pc:docMk/>
            <pc:sldMk cId="2317665430" sldId="265"/>
            <ac:spMk id="24" creationId="{EADEFB98-0A9F-8057-CA1B-1FA83F7DDDE5}"/>
          </ac:spMkLst>
        </pc:spChg>
        <pc:spChg chg="add mod">
          <ac:chgData name="Ben Craker" userId="b342a158-d8e7-4629-9712-908c26442ea7" providerId="ADAL" clId="{2AB2C9F1-DDBD-4F7C-AAD6-689EAFB3800E}" dt="2023-11-08T03:53:30.436" v="1059" actId="14100"/>
          <ac:spMkLst>
            <pc:docMk/>
            <pc:sldMk cId="2317665430" sldId="265"/>
            <ac:spMk id="25" creationId="{C1C3175A-9270-2391-7232-A0F5E0A80EFC}"/>
          </ac:spMkLst>
        </pc:spChg>
        <pc:spChg chg="mod">
          <ac:chgData name="Ben Craker" userId="b342a158-d8e7-4629-9712-908c26442ea7" providerId="ADAL" clId="{2AB2C9F1-DDBD-4F7C-AAD6-689EAFB3800E}" dt="2023-11-08T17:23:52.415" v="2410" actId="6549"/>
          <ac:spMkLst>
            <pc:docMk/>
            <pc:sldMk cId="2317665430" sldId="265"/>
            <ac:spMk id="27" creationId="{5B29938B-E464-B107-089F-347CB28528FD}"/>
          </ac:spMkLst>
        </pc:spChg>
        <pc:spChg chg="mod">
          <ac:chgData name="Ben Craker" userId="b342a158-d8e7-4629-9712-908c26442ea7" providerId="ADAL" clId="{2AB2C9F1-DDBD-4F7C-AAD6-689EAFB3800E}" dt="2023-11-08T04:06:14.886" v="1319" actId="20577"/>
          <ac:spMkLst>
            <pc:docMk/>
            <pc:sldMk cId="2317665430" sldId="265"/>
            <ac:spMk id="28" creationId="{CAA95A4A-0C84-7168-A920-DFE488D64F03}"/>
          </ac:spMkLst>
        </pc:spChg>
        <pc:spChg chg="mod">
          <ac:chgData name="Ben Craker" userId="b342a158-d8e7-4629-9712-908c26442ea7" providerId="ADAL" clId="{2AB2C9F1-DDBD-4F7C-AAD6-689EAFB3800E}" dt="2023-11-08T17:23:43.393" v="2409" actId="20577"/>
          <ac:spMkLst>
            <pc:docMk/>
            <pc:sldMk cId="2317665430" sldId="265"/>
            <ac:spMk id="30" creationId="{FC0B3208-F012-E1EE-61D1-A644DBDFAD18}"/>
          </ac:spMkLst>
        </pc:spChg>
        <pc:spChg chg="del mod">
          <ac:chgData name="Ben Craker" userId="b342a158-d8e7-4629-9712-908c26442ea7" providerId="ADAL" clId="{2AB2C9F1-DDBD-4F7C-AAD6-689EAFB3800E}" dt="2023-11-06T04:02:30.272" v="417" actId="478"/>
          <ac:spMkLst>
            <pc:docMk/>
            <pc:sldMk cId="2317665430" sldId="265"/>
            <ac:spMk id="31" creationId="{76F71EC7-A1B9-6A12-E899-4504E9BFDC62}"/>
          </ac:spMkLst>
        </pc:spChg>
        <pc:picChg chg="add mod">
          <ac:chgData name="Ben Craker" userId="b342a158-d8e7-4629-9712-908c26442ea7" providerId="ADAL" clId="{2AB2C9F1-DDBD-4F7C-AAD6-689EAFB3800E}" dt="2023-11-08T03:46:22.544" v="934" actId="1038"/>
          <ac:picMkLst>
            <pc:docMk/>
            <pc:sldMk cId="2317665430" sldId="265"/>
            <ac:picMk id="21" creationId="{87181C86-DF5C-2A77-1A89-D97732A9CF04}"/>
          </ac:picMkLst>
        </pc:picChg>
        <pc:picChg chg="add mod">
          <ac:chgData name="Ben Craker" userId="b342a158-d8e7-4629-9712-908c26442ea7" providerId="ADAL" clId="{2AB2C9F1-DDBD-4F7C-AAD6-689EAFB3800E}" dt="2023-11-06T04:01:46.374" v="414" actId="207"/>
          <ac:picMkLst>
            <pc:docMk/>
            <pc:sldMk cId="2317665430" sldId="265"/>
            <ac:picMk id="23" creationId="{B5EBD465-5F62-36B8-D868-B84DE64EDDCC}"/>
          </ac:picMkLst>
        </pc:picChg>
        <pc:picChg chg="del">
          <ac:chgData name="Ben Craker" userId="b342a158-d8e7-4629-9712-908c26442ea7" providerId="ADAL" clId="{2AB2C9F1-DDBD-4F7C-AAD6-689EAFB3800E}" dt="2023-11-06T04:00:11.553" v="409" actId="478"/>
          <ac:picMkLst>
            <pc:docMk/>
            <pc:sldMk cId="2317665430" sldId="265"/>
            <ac:picMk id="26" creationId="{5B6AD9C9-1A12-60BA-17D5-5F827B4DB242}"/>
          </ac:picMkLst>
        </pc:picChg>
        <pc:picChg chg="add del mod">
          <ac:chgData name="Ben Craker" userId="b342a158-d8e7-4629-9712-908c26442ea7" providerId="ADAL" clId="{2AB2C9F1-DDBD-4F7C-AAD6-689EAFB3800E}" dt="2023-11-08T03:44:58.084" v="921" actId="478"/>
          <ac:picMkLst>
            <pc:docMk/>
            <pc:sldMk cId="2317665430" sldId="265"/>
            <ac:picMk id="26" creationId="{EBBF0A9A-AD90-E81A-680B-61BC29672F25}"/>
          </ac:picMkLst>
        </pc:picChg>
        <pc:picChg chg="del">
          <ac:chgData name="Ben Craker" userId="b342a158-d8e7-4629-9712-908c26442ea7" providerId="ADAL" clId="{2AB2C9F1-DDBD-4F7C-AAD6-689EAFB3800E}" dt="2023-11-06T04:00:10.698" v="408" actId="478"/>
          <ac:picMkLst>
            <pc:docMk/>
            <pc:sldMk cId="2317665430" sldId="265"/>
            <ac:picMk id="32" creationId="{41BBB8AD-D46A-CCB8-11C6-E33838D9DA7E}"/>
          </ac:picMkLst>
        </pc:picChg>
        <pc:picChg chg="del">
          <ac:chgData name="Ben Craker" userId="b342a158-d8e7-4629-9712-908c26442ea7" providerId="ADAL" clId="{2AB2C9F1-DDBD-4F7C-AAD6-689EAFB3800E}" dt="2023-11-06T04:00:09.716" v="407" actId="478"/>
          <ac:picMkLst>
            <pc:docMk/>
            <pc:sldMk cId="2317665430" sldId="265"/>
            <ac:picMk id="33" creationId="{644DD3E1-EA6B-D1E4-5BDF-387D0F6FC972}"/>
          </ac:picMkLst>
        </pc:picChg>
      </pc:sldChg>
      <pc:sldChg chg="del">
        <pc:chgData name="Ben Craker" userId="b342a158-d8e7-4629-9712-908c26442ea7" providerId="ADAL" clId="{2AB2C9F1-DDBD-4F7C-AAD6-689EAFB3800E}" dt="2023-11-06T03:38:55.815" v="27" actId="47"/>
        <pc:sldMkLst>
          <pc:docMk/>
          <pc:sldMk cId="3846679943" sldId="266"/>
        </pc:sldMkLst>
        <pc:spChg chg="del mod ord">
          <ac:chgData name="Ben Craker" userId="b342a158-d8e7-4629-9712-908c26442ea7" providerId="ADAL" clId="{2AB2C9F1-DDBD-4F7C-AAD6-689EAFB3800E}" dt="2023-11-08T03:23:33.996" v="465" actId="700"/>
          <ac:spMkLst>
            <pc:docMk/>
            <pc:sldMk cId="3846679943" sldId="266"/>
            <ac:spMk id="2" creationId="{286792D7-1A90-E0B3-25C4-7CDDD1C71BD7}"/>
          </ac:spMkLst>
        </pc:spChg>
        <pc:spChg chg="del mod ord">
          <ac:chgData name="Ben Craker" userId="b342a158-d8e7-4629-9712-908c26442ea7" providerId="ADAL" clId="{2AB2C9F1-DDBD-4F7C-AAD6-689EAFB3800E}" dt="2023-11-08T03:23:33.996" v="465" actId="700"/>
          <ac:spMkLst>
            <pc:docMk/>
            <pc:sldMk cId="3846679943" sldId="266"/>
            <ac:spMk id="3" creationId="{9CFE1C1E-2A7A-BF2D-B298-71F8546EC037}"/>
          </ac:spMkLst>
        </pc:spChg>
        <pc:spChg chg="add del mod ord">
          <ac:chgData name="Ben Craker" userId="b342a158-d8e7-4629-9712-908c26442ea7" providerId="ADAL" clId="{2AB2C9F1-DDBD-4F7C-AAD6-689EAFB3800E}" dt="2023-11-08T03:23:37.645" v="466" actId="700"/>
          <ac:spMkLst>
            <pc:docMk/>
            <pc:sldMk cId="3846679943" sldId="266"/>
            <ac:spMk id="4" creationId="{BB7EE8A5-840B-40AF-BA81-BB6B0F6FFE46}"/>
          </ac:spMkLst>
        </pc:spChg>
        <pc:spChg chg="add del mod ord">
          <ac:chgData name="Ben Craker" userId="b342a158-d8e7-4629-9712-908c26442ea7" providerId="ADAL" clId="{2AB2C9F1-DDBD-4F7C-AAD6-689EAFB3800E}" dt="2023-11-08T03:23:37.645" v="466" actId="700"/>
          <ac:spMkLst>
            <pc:docMk/>
            <pc:sldMk cId="3846679943" sldId="266"/>
            <ac:spMk id="5" creationId="{B9BC97F1-2764-40CD-8CF9-92170AC89E16}"/>
          </ac:spMkLst>
        </pc:spChg>
        <pc:spChg chg="add mod ord">
          <ac:chgData name="Ben Craker" userId="b342a158-d8e7-4629-9712-908c26442ea7" providerId="ADAL" clId="{2AB2C9F1-DDBD-4F7C-AAD6-689EAFB3800E}" dt="2023-11-08T03:23:39.925" v="472" actId="20577"/>
          <ac:spMkLst>
            <pc:docMk/>
            <pc:sldMk cId="3846679943" sldId="266"/>
            <ac:spMk id="6" creationId="{E6E601E7-A894-F5D7-5CF8-0081874F3071}"/>
          </ac:spMkLst>
        </pc:spChg>
        <pc:spChg chg="add mod ord">
          <ac:chgData name="Ben Craker" userId="b342a158-d8e7-4629-9712-908c26442ea7" providerId="ADAL" clId="{2AB2C9F1-DDBD-4F7C-AAD6-689EAFB3800E}" dt="2023-11-08T03:24:18.170" v="570" actId="313"/>
          <ac:spMkLst>
            <pc:docMk/>
            <pc:sldMk cId="3846679943" sldId="266"/>
            <ac:spMk id="7" creationId="{CDC90009-1972-9CBD-D9E1-F0422BE87922}"/>
          </ac:spMkLst>
        </pc:spChg>
      </pc:sldChg>
      <pc:sldChg chg="del">
        <pc:chgData name="Ben Craker" userId="b342a158-d8e7-4629-9712-908c26442ea7" providerId="ADAL" clId="{2AB2C9F1-DDBD-4F7C-AAD6-689EAFB3800E}" dt="2023-11-06T03:38:56.535" v="30" actId="47"/>
        <pc:sldMkLst>
          <pc:docMk/>
          <pc:sldMk cId="3126562306" sldId="268"/>
        </pc:sldMkLst>
      </pc:sldChg>
      <pc:sldChg chg="del">
        <pc:chgData name="Ben Craker" userId="b342a158-d8e7-4629-9712-908c26442ea7" providerId="ADAL" clId="{2AB2C9F1-DDBD-4F7C-AAD6-689EAFB3800E}" dt="2023-11-06T03:38:56.726" v="31" actId="47"/>
        <pc:sldMkLst>
          <pc:docMk/>
          <pc:sldMk cId="189900680" sldId="269"/>
        </pc:sldMkLst>
      </pc:sldChg>
      <pc:sldChg chg="del">
        <pc:chgData name="Ben Craker" userId="b342a158-d8e7-4629-9712-908c26442ea7" providerId="ADAL" clId="{2AB2C9F1-DDBD-4F7C-AAD6-689EAFB3800E}" dt="2023-11-06T03:38:56.968" v="32" actId="47"/>
        <pc:sldMkLst>
          <pc:docMk/>
          <pc:sldMk cId="593431436" sldId="270"/>
        </pc:sldMkLst>
      </pc:sldChg>
      <pc:sldChg chg="del">
        <pc:chgData name="Ben Craker" userId="b342a158-d8e7-4629-9712-908c26442ea7" providerId="ADAL" clId="{2AB2C9F1-DDBD-4F7C-AAD6-689EAFB3800E}" dt="2023-11-06T03:38:57.183" v="33" actId="47"/>
        <pc:sldMkLst>
          <pc:docMk/>
          <pc:sldMk cId="3509309882" sldId="271"/>
        </pc:sldMkLst>
      </pc:sldChg>
      <pc:sldChg chg="del">
        <pc:chgData name="Ben Craker" userId="b342a158-d8e7-4629-9712-908c26442ea7" providerId="ADAL" clId="{2AB2C9F1-DDBD-4F7C-AAD6-689EAFB3800E}" dt="2023-11-06T03:38:57.374" v="34" actId="47"/>
        <pc:sldMkLst>
          <pc:docMk/>
          <pc:sldMk cId="1239444042" sldId="272"/>
        </pc:sldMkLst>
      </pc:sldChg>
      <pc:sldChg chg="del">
        <pc:chgData name="Ben Craker" userId="b342a158-d8e7-4629-9712-908c26442ea7" providerId="ADAL" clId="{2AB2C9F1-DDBD-4F7C-AAD6-689EAFB3800E}" dt="2023-11-06T03:38:57.556" v="35" actId="47"/>
        <pc:sldMkLst>
          <pc:docMk/>
          <pc:sldMk cId="3698819477" sldId="273"/>
        </pc:sldMkLst>
      </pc:sldChg>
      <pc:sldChg chg="del">
        <pc:chgData name="Ben Craker" userId="b342a158-d8e7-4629-9712-908c26442ea7" providerId="ADAL" clId="{2AB2C9F1-DDBD-4F7C-AAD6-689EAFB3800E}" dt="2023-11-06T03:38:57.774" v="36" actId="47"/>
        <pc:sldMkLst>
          <pc:docMk/>
          <pc:sldMk cId="1468591530" sldId="274"/>
        </pc:sldMkLst>
      </pc:sldChg>
      <pc:sldChg chg="del">
        <pc:chgData name="Ben Craker" userId="b342a158-d8e7-4629-9712-908c26442ea7" providerId="ADAL" clId="{2AB2C9F1-DDBD-4F7C-AAD6-689EAFB3800E}" dt="2023-11-06T03:38:58.118" v="37" actId="47"/>
        <pc:sldMkLst>
          <pc:docMk/>
          <pc:sldMk cId="3753620856" sldId="275"/>
        </pc:sldMkLst>
      </pc:sldChg>
      <pc:sldChg chg="del">
        <pc:chgData name="Ben Craker" userId="b342a158-d8e7-4629-9712-908c26442ea7" providerId="ADAL" clId="{2AB2C9F1-DDBD-4F7C-AAD6-689EAFB3800E}" dt="2023-11-06T03:38:59.356" v="38" actId="47"/>
        <pc:sldMkLst>
          <pc:docMk/>
          <pc:sldMk cId="516439076" sldId="276"/>
        </pc:sldMkLst>
      </pc:sldChg>
      <pc:sldChg chg="delSp modSp add del mod">
        <pc:chgData name="Ben Craker" userId="b342a158-d8e7-4629-9712-908c26442ea7" providerId="ADAL" clId="{2AB2C9F1-DDBD-4F7C-AAD6-689EAFB3800E}" dt="2023-11-08T03:28:48.586" v="602" actId="47"/>
        <pc:sldMkLst>
          <pc:docMk/>
          <pc:sldMk cId="466280796" sldId="3312"/>
        </pc:sldMkLst>
        <pc:spChg chg="mod">
          <ac:chgData name="Ben Craker" userId="b342a158-d8e7-4629-9712-908c26442ea7" providerId="ADAL" clId="{2AB2C9F1-DDBD-4F7C-AAD6-689EAFB3800E}" dt="2023-11-08T03:25:14.305" v="572" actId="14100"/>
          <ac:spMkLst>
            <pc:docMk/>
            <pc:sldMk cId="466280796" sldId="3312"/>
            <ac:spMk id="2" creationId="{00000000-0000-0000-0000-000000000000}"/>
          </ac:spMkLst>
        </pc:spChg>
        <pc:spChg chg="mod">
          <ac:chgData name="Ben Craker" userId="b342a158-d8e7-4629-9712-908c26442ea7" providerId="ADAL" clId="{2AB2C9F1-DDBD-4F7C-AAD6-689EAFB3800E}" dt="2023-11-08T03:25:53.979" v="584" actId="6549"/>
          <ac:spMkLst>
            <pc:docMk/>
            <pc:sldMk cId="466280796" sldId="3312"/>
            <ac:spMk id="6" creationId="{726F3440-EC48-41BA-8913-E70A42818A58}"/>
          </ac:spMkLst>
        </pc:spChg>
        <pc:spChg chg="mod">
          <ac:chgData name="Ben Craker" userId="b342a158-d8e7-4629-9712-908c26442ea7" providerId="ADAL" clId="{2AB2C9F1-DDBD-4F7C-AAD6-689EAFB3800E}" dt="2023-11-08T03:25:23.367" v="574" actId="1076"/>
          <ac:spMkLst>
            <pc:docMk/>
            <pc:sldMk cId="466280796" sldId="3312"/>
            <ac:spMk id="15" creationId="{B45E8631-73E8-4485-A153-55C1A71D50C0}"/>
          </ac:spMkLst>
        </pc:spChg>
        <pc:picChg chg="mod">
          <ac:chgData name="Ben Craker" userId="b342a158-d8e7-4629-9712-908c26442ea7" providerId="ADAL" clId="{2AB2C9F1-DDBD-4F7C-AAD6-689EAFB3800E}" dt="2023-11-08T03:25:16.671" v="573" actId="1076"/>
          <ac:picMkLst>
            <pc:docMk/>
            <pc:sldMk cId="466280796" sldId="3312"/>
            <ac:picMk id="5" creationId="{2AE11D25-782C-A325-5B53-EF9C100DFC0B}"/>
          </ac:picMkLst>
        </pc:picChg>
        <pc:picChg chg="del">
          <ac:chgData name="Ben Craker" userId="b342a158-d8e7-4629-9712-908c26442ea7" providerId="ADAL" clId="{2AB2C9F1-DDBD-4F7C-AAD6-689EAFB3800E}" dt="2023-11-08T03:25:38.901" v="580" actId="478"/>
          <ac:picMkLst>
            <pc:docMk/>
            <pc:sldMk cId="466280796" sldId="3312"/>
            <ac:picMk id="7" creationId="{47535842-E8ED-63A5-D030-145E8BFE557B}"/>
          </ac:picMkLst>
        </pc:picChg>
      </pc:sldChg>
      <pc:sldChg chg="delSp modSp add del mod">
        <pc:chgData name="Ben Craker" userId="b342a158-d8e7-4629-9712-908c26442ea7" providerId="ADAL" clId="{2AB2C9F1-DDBD-4F7C-AAD6-689EAFB3800E}" dt="2023-11-08T03:28:48.586" v="602" actId="47"/>
        <pc:sldMkLst>
          <pc:docMk/>
          <pc:sldMk cId="2562178480" sldId="3317"/>
        </pc:sldMkLst>
        <pc:spChg chg="mod">
          <ac:chgData name="Ben Craker" userId="b342a158-d8e7-4629-9712-908c26442ea7" providerId="ADAL" clId="{2AB2C9F1-DDBD-4F7C-AAD6-689EAFB3800E}" dt="2023-11-08T03:25:43.662" v="583" actId="20577"/>
          <ac:spMkLst>
            <pc:docMk/>
            <pc:sldMk cId="2562178480" sldId="3317"/>
            <ac:spMk id="6" creationId="{726F3440-EC48-41BA-8913-E70A42818A58}"/>
          </ac:spMkLst>
        </pc:spChg>
        <pc:picChg chg="del">
          <ac:chgData name="Ben Craker" userId="b342a158-d8e7-4629-9712-908c26442ea7" providerId="ADAL" clId="{2AB2C9F1-DDBD-4F7C-AAD6-689EAFB3800E}" dt="2023-11-08T03:25:39.877" v="581" actId="478"/>
          <ac:picMkLst>
            <pc:docMk/>
            <pc:sldMk cId="2562178480" sldId="3317"/>
            <ac:picMk id="8" creationId="{164DCEE8-EC1D-C9D9-2273-BEA846AEED36}"/>
          </ac:picMkLst>
        </pc:picChg>
      </pc:sldChg>
      <pc:sldChg chg="delSp modSp add del mod ord">
        <pc:chgData name="Ben Craker" userId="b342a158-d8e7-4629-9712-908c26442ea7" providerId="ADAL" clId="{2AB2C9F1-DDBD-4F7C-AAD6-689EAFB3800E}" dt="2023-11-08T03:28:48.586" v="602" actId="47"/>
        <pc:sldMkLst>
          <pc:docMk/>
          <pc:sldMk cId="3455739930" sldId="3338"/>
        </pc:sldMkLst>
        <pc:spChg chg="mod">
          <ac:chgData name="Ben Craker" userId="b342a158-d8e7-4629-9712-908c26442ea7" providerId="ADAL" clId="{2AB2C9F1-DDBD-4F7C-AAD6-689EAFB3800E}" dt="2023-11-08T03:26:08.522" v="589" actId="1076"/>
          <ac:spMkLst>
            <pc:docMk/>
            <pc:sldMk cId="3455739930" sldId="3338"/>
            <ac:spMk id="6" creationId="{726F3440-EC48-41BA-8913-E70A42818A58}"/>
          </ac:spMkLst>
        </pc:spChg>
        <pc:spChg chg="mod">
          <ac:chgData name="Ben Craker" userId="b342a158-d8e7-4629-9712-908c26442ea7" providerId="ADAL" clId="{2AB2C9F1-DDBD-4F7C-AAD6-689EAFB3800E}" dt="2023-11-08T03:25:36.158" v="578" actId="1035"/>
          <ac:spMkLst>
            <pc:docMk/>
            <pc:sldMk cId="3455739930" sldId="3338"/>
            <ac:spMk id="15" creationId="{B45E8631-73E8-4485-A153-55C1A71D50C0}"/>
          </ac:spMkLst>
        </pc:spChg>
        <pc:picChg chg="mod">
          <ac:chgData name="Ben Craker" userId="b342a158-d8e7-4629-9712-908c26442ea7" providerId="ADAL" clId="{2AB2C9F1-DDBD-4F7C-AAD6-689EAFB3800E}" dt="2023-11-08T03:26:09.842" v="590" actId="1076"/>
          <ac:picMkLst>
            <pc:docMk/>
            <pc:sldMk cId="3455739930" sldId="3338"/>
            <ac:picMk id="4" creationId="{81E2E8AA-4884-E9B4-874F-46EC12D5B5B3}"/>
          </ac:picMkLst>
        </pc:picChg>
        <pc:picChg chg="del">
          <ac:chgData name="Ben Craker" userId="b342a158-d8e7-4629-9712-908c26442ea7" providerId="ADAL" clId="{2AB2C9F1-DDBD-4F7C-AAD6-689EAFB3800E}" dt="2023-11-08T03:25:37.661" v="579" actId="478"/>
          <ac:picMkLst>
            <pc:docMk/>
            <pc:sldMk cId="3455739930" sldId="3338"/>
            <ac:picMk id="7" creationId="{0EF8616C-3AC7-27BC-9003-42AB3750BCC4}"/>
          </ac:picMkLst>
        </pc:picChg>
        <pc:picChg chg="mod">
          <ac:chgData name="Ben Craker" userId="b342a158-d8e7-4629-9712-908c26442ea7" providerId="ADAL" clId="{2AB2C9F1-DDBD-4F7C-AAD6-689EAFB3800E}" dt="2023-11-08T03:26:10.833" v="591" actId="1076"/>
          <ac:picMkLst>
            <pc:docMk/>
            <pc:sldMk cId="3455739930" sldId="3338"/>
            <ac:picMk id="16" creationId="{ACFD1306-0A7A-484F-D834-76C6C79A35EA}"/>
          </ac:picMkLst>
        </pc:picChg>
      </pc:sldChg>
      <pc:sldChg chg="add del ord">
        <pc:chgData name="Ben Craker" userId="b342a158-d8e7-4629-9712-908c26442ea7" providerId="ADAL" clId="{2AB2C9F1-DDBD-4F7C-AAD6-689EAFB3800E}" dt="2023-11-08T03:30:22.424" v="606" actId="47"/>
        <pc:sldMkLst>
          <pc:docMk/>
          <pc:sldMk cId="943777777" sldId="3339"/>
        </pc:sldMkLst>
      </pc:sldChg>
      <pc:sldChg chg="modSp add mod">
        <pc:chgData name="Ben Craker" userId="b342a158-d8e7-4629-9712-908c26442ea7" providerId="ADAL" clId="{2AB2C9F1-DDBD-4F7C-AAD6-689EAFB3800E}" dt="2023-11-08T03:29:01.360" v="603" actId="1076"/>
        <pc:sldMkLst>
          <pc:docMk/>
          <pc:sldMk cId="434986340" sldId="3347"/>
        </pc:sldMkLst>
        <pc:graphicFrameChg chg="mod">
          <ac:chgData name="Ben Craker" userId="b342a158-d8e7-4629-9712-908c26442ea7" providerId="ADAL" clId="{2AB2C9F1-DDBD-4F7C-AAD6-689EAFB3800E}" dt="2023-11-08T03:29:01.360" v="603" actId="1076"/>
          <ac:graphicFrameMkLst>
            <pc:docMk/>
            <pc:sldMk cId="434986340" sldId="3347"/>
            <ac:graphicFrameMk id="5" creationId="{6C3C50AD-9744-88F7-023B-19A1128BD726}"/>
          </ac:graphicFrameMkLst>
        </pc:graphicFrameChg>
      </pc:sldChg>
      <pc:sldChg chg="modSp add del mod">
        <pc:chgData name="Ben Craker" userId="b342a158-d8e7-4629-9712-908c26442ea7" providerId="ADAL" clId="{2AB2C9F1-DDBD-4F7C-AAD6-689EAFB3800E}" dt="2023-11-08T03:30:46.208" v="608" actId="47"/>
        <pc:sldMkLst>
          <pc:docMk/>
          <pc:sldMk cId="1756562086" sldId="3348"/>
        </pc:sldMkLst>
        <pc:spChg chg="mod">
          <ac:chgData name="Ben Craker" userId="b342a158-d8e7-4629-9712-908c26442ea7" providerId="ADAL" clId="{2AB2C9F1-DDBD-4F7C-AAD6-689EAFB3800E}" dt="2023-11-08T03:26:24.842" v="592" actId="14100"/>
          <ac:spMkLst>
            <pc:docMk/>
            <pc:sldMk cId="1756562086" sldId="3348"/>
            <ac:spMk id="19" creationId="{127A9C70-C1C8-616F-01EE-FF36DAF56F3C}"/>
          </ac:spMkLst>
        </pc:spChg>
        <pc:spChg chg="mod">
          <ac:chgData name="Ben Craker" userId="b342a158-d8e7-4629-9712-908c26442ea7" providerId="ADAL" clId="{2AB2C9F1-DDBD-4F7C-AAD6-689EAFB3800E}" dt="2023-11-08T03:26:41.101" v="594" actId="14100"/>
          <ac:spMkLst>
            <pc:docMk/>
            <pc:sldMk cId="1756562086" sldId="3348"/>
            <ac:spMk id="23" creationId="{A7941B56-44E8-F757-71D8-1A28ECA20A87}"/>
          </ac:spMkLst>
        </pc:spChg>
        <pc:spChg chg="mod">
          <ac:chgData name="Ben Craker" userId="b342a158-d8e7-4629-9712-908c26442ea7" providerId="ADAL" clId="{2AB2C9F1-DDBD-4F7C-AAD6-689EAFB3800E}" dt="2023-11-08T03:26:33.290" v="593" actId="14100"/>
          <ac:spMkLst>
            <pc:docMk/>
            <pc:sldMk cId="1756562086" sldId="3348"/>
            <ac:spMk id="25" creationId="{7C901D6F-537A-6F4F-EAFD-EC01DE70E251}"/>
          </ac:spMkLst>
        </pc:spChg>
      </pc:sldChg>
      <pc:sldChg chg="addSp modSp add mod ord chgLayout">
        <pc:chgData name="Ben Craker" userId="b342a158-d8e7-4629-9712-908c26442ea7" providerId="ADAL" clId="{2AB2C9F1-DDBD-4F7C-AAD6-689EAFB3800E}" dt="2023-11-08T04:07:54.593" v="1355" actId="14100"/>
        <pc:sldMkLst>
          <pc:docMk/>
          <pc:sldMk cId="897298726" sldId="3365"/>
        </pc:sldMkLst>
        <pc:spChg chg="add mod ord">
          <ac:chgData name="Ben Craker" userId="b342a158-d8e7-4629-9712-908c26442ea7" providerId="ADAL" clId="{2AB2C9F1-DDBD-4F7C-AAD6-689EAFB3800E}" dt="2023-11-08T04:07:54.593" v="1355" actId="14100"/>
          <ac:spMkLst>
            <pc:docMk/>
            <pc:sldMk cId="897298726" sldId="3365"/>
            <ac:spMk id="4" creationId="{752F6F7F-474B-6233-11B9-C4A5CECE55F7}"/>
          </ac:spMkLst>
        </pc:spChg>
        <pc:spChg chg="mod">
          <ac:chgData name="Ben Craker" userId="b342a158-d8e7-4629-9712-908c26442ea7" providerId="ADAL" clId="{2AB2C9F1-DDBD-4F7C-AAD6-689EAFB3800E}" dt="2023-11-08T03:28:10.573" v="599" actId="207"/>
          <ac:spMkLst>
            <pc:docMk/>
            <pc:sldMk cId="897298726" sldId="3365"/>
            <ac:spMk id="44" creationId="{634D6B23-2774-C5CB-4D07-BE492AA09A26}"/>
          </ac:spMkLst>
        </pc:spChg>
      </pc:sldChg>
      <pc:sldChg chg="add">
        <pc:chgData name="Ben Craker" userId="b342a158-d8e7-4629-9712-908c26442ea7" providerId="ADAL" clId="{2AB2C9F1-DDBD-4F7C-AAD6-689EAFB3800E}" dt="2023-11-08T03:30:26.649" v="607"/>
        <pc:sldMkLst>
          <pc:docMk/>
          <pc:sldMk cId="3249664943" sldId="3366"/>
        </pc:sldMkLst>
      </pc:sldChg>
      <pc:sldChg chg="addSp delSp modSp add mod ord modAnim">
        <pc:chgData name="Ben Craker" userId="b342a158-d8e7-4629-9712-908c26442ea7" providerId="ADAL" clId="{2AB2C9F1-DDBD-4F7C-AAD6-689EAFB3800E}" dt="2023-11-08T04:07:08.618" v="1321" actId="478"/>
        <pc:sldMkLst>
          <pc:docMk/>
          <pc:sldMk cId="3189973765" sldId="3367"/>
        </pc:sldMkLst>
        <pc:spChg chg="del">
          <ac:chgData name="Ben Craker" userId="b342a158-d8e7-4629-9712-908c26442ea7" providerId="ADAL" clId="{2AB2C9F1-DDBD-4F7C-AAD6-689EAFB3800E}" dt="2023-11-08T04:07:08.618" v="1321" actId="478"/>
          <ac:spMkLst>
            <pc:docMk/>
            <pc:sldMk cId="3189973765" sldId="3367"/>
            <ac:spMk id="2" creationId="{2A971448-BF29-EE86-2F4F-FD45F1B245CC}"/>
          </ac:spMkLst>
        </pc:spChg>
        <pc:spChg chg="mod">
          <ac:chgData name="Ben Craker" userId="b342a158-d8e7-4629-9712-908c26442ea7" providerId="ADAL" clId="{2AB2C9F1-DDBD-4F7C-AAD6-689EAFB3800E}" dt="2023-11-08T04:00:20.443" v="1208" actId="1036"/>
          <ac:spMkLst>
            <pc:docMk/>
            <pc:sldMk cId="3189973765" sldId="3367"/>
            <ac:spMk id="15" creationId="{ABB51537-0C84-A9E7-1BC3-0863ACF77129}"/>
          </ac:spMkLst>
        </pc:spChg>
        <pc:spChg chg="mod">
          <ac:chgData name="Ben Craker" userId="b342a158-d8e7-4629-9712-908c26442ea7" providerId="ADAL" clId="{2AB2C9F1-DDBD-4F7C-AAD6-689EAFB3800E}" dt="2023-11-08T04:00:20.443" v="1208" actId="1036"/>
          <ac:spMkLst>
            <pc:docMk/>
            <pc:sldMk cId="3189973765" sldId="3367"/>
            <ac:spMk id="16" creationId="{3C160771-B51C-C0B1-E6C9-6108CEBEAD3C}"/>
          </ac:spMkLst>
        </pc:spChg>
        <pc:spChg chg="mod">
          <ac:chgData name="Ben Craker" userId="b342a158-d8e7-4629-9712-908c26442ea7" providerId="ADAL" clId="{2AB2C9F1-DDBD-4F7C-AAD6-689EAFB3800E}" dt="2023-11-08T04:00:20.443" v="1208" actId="1036"/>
          <ac:spMkLst>
            <pc:docMk/>
            <pc:sldMk cId="3189973765" sldId="3367"/>
            <ac:spMk id="17" creationId="{7A71CA75-D4D2-E9B4-7E21-4F0457DD4FF7}"/>
          </ac:spMkLst>
        </pc:spChg>
        <pc:spChg chg="mod">
          <ac:chgData name="Ben Craker" userId="b342a158-d8e7-4629-9712-908c26442ea7" providerId="ADAL" clId="{2AB2C9F1-DDBD-4F7C-AAD6-689EAFB3800E}" dt="2023-11-08T04:00:20.443" v="1208" actId="1036"/>
          <ac:spMkLst>
            <pc:docMk/>
            <pc:sldMk cId="3189973765" sldId="3367"/>
            <ac:spMk id="18" creationId="{3B5FFD10-093C-E229-4D08-905259CC0923}"/>
          </ac:spMkLst>
        </pc:spChg>
        <pc:spChg chg="mod">
          <ac:chgData name="Ben Craker" userId="b342a158-d8e7-4629-9712-908c26442ea7" providerId="ADAL" clId="{2AB2C9F1-DDBD-4F7C-AAD6-689EAFB3800E}" dt="2023-11-08T04:00:20.443" v="1208" actId="1036"/>
          <ac:spMkLst>
            <pc:docMk/>
            <pc:sldMk cId="3189973765" sldId="3367"/>
            <ac:spMk id="19" creationId="{8700BA07-9FA1-13DA-BB73-4D3C0894EBF3}"/>
          </ac:spMkLst>
        </pc:spChg>
        <pc:spChg chg="mod">
          <ac:chgData name="Ben Craker" userId="b342a158-d8e7-4629-9712-908c26442ea7" providerId="ADAL" clId="{2AB2C9F1-DDBD-4F7C-AAD6-689EAFB3800E}" dt="2023-11-08T03:57:41.239" v="1133" actId="20577"/>
          <ac:spMkLst>
            <pc:docMk/>
            <pc:sldMk cId="3189973765" sldId="3367"/>
            <ac:spMk id="22" creationId="{7C31D87A-9E4C-CE9C-6FD3-72DF4E58E7BC}"/>
          </ac:spMkLst>
        </pc:spChg>
        <pc:spChg chg="mod">
          <ac:chgData name="Ben Craker" userId="b342a158-d8e7-4629-9712-908c26442ea7" providerId="ADAL" clId="{2AB2C9F1-DDBD-4F7C-AAD6-689EAFB3800E}" dt="2023-11-08T04:00:34.572" v="1244" actId="1036"/>
          <ac:spMkLst>
            <pc:docMk/>
            <pc:sldMk cId="3189973765" sldId="3367"/>
            <ac:spMk id="27" creationId="{5B29938B-E464-B107-089F-347CB28528FD}"/>
          </ac:spMkLst>
        </pc:spChg>
        <pc:spChg chg="mod">
          <ac:chgData name="Ben Craker" userId="b342a158-d8e7-4629-9712-908c26442ea7" providerId="ADAL" clId="{2AB2C9F1-DDBD-4F7C-AAD6-689EAFB3800E}" dt="2023-11-08T04:00:34.572" v="1244" actId="1036"/>
          <ac:spMkLst>
            <pc:docMk/>
            <pc:sldMk cId="3189973765" sldId="3367"/>
            <ac:spMk id="28" creationId="{CAA95A4A-0C84-7168-A920-DFE488D64F03}"/>
          </ac:spMkLst>
        </pc:spChg>
        <pc:spChg chg="add mod">
          <ac:chgData name="Ben Craker" userId="b342a158-d8e7-4629-9712-908c26442ea7" providerId="ADAL" clId="{2AB2C9F1-DDBD-4F7C-AAD6-689EAFB3800E}" dt="2023-11-08T04:00:34.572" v="1244" actId="1036"/>
          <ac:spMkLst>
            <pc:docMk/>
            <pc:sldMk cId="3189973765" sldId="3367"/>
            <ac:spMk id="29" creationId="{B4D1D07F-DCDD-92FB-610D-38CAFAF3EC53}"/>
          </ac:spMkLst>
        </pc:spChg>
        <pc:spChg chg="mod">
          <ac:chgData name="Ben Craker" userId="b342a158-d8e7-4629-9712-908c26442ea7" providerId="ADAL" clId="{2AB2C9F1-DDBD-4F7C-AAD6-689EAFB3800E}" dt="2023-11-08T04:00:34.572" v="1244" actId="1036"/>
          <ac:spMkLst>
            <pc:docMk/>
            <pc:sldMk cId="3189973765" sldId="3367"/>
            <ac:spMk id="30" creationId="{FC0B3208-F012-E1EE-61D1-A644DBDFAD18}"/>
          </ac:spMkLst>
        </pc:spChg>
        <pc:spChg chg="mod">
          <ac:chgData name="Ben Craker" userId="b342a158-d8e7-4629-9712-908c26442ea7" providerId="ADAL" clId="{2AB2C9F1-DDBD-4F7C-AAD6-689EAFB3800E}" dt="2023-11-08T04:06:23.412" v="1320"/>
          <ac:spMkLst>
            <pc:docMk/>
            <pc:sldMk cId="3189973765" sldId="3367"/>
            <ac:spMk id="31" creationId="{76F71EC7-A1B9-6A12-E899-4504E9BFDC62}"/>
          </ac:spMkLst>
        </pc:spChg>
        <pc:spChg chg="add mod">
          <ac:chgData name="Ben Craker" userId="b342a158-d8e7-4629-9712-908c26442ea7" providerId="ADAL" clId="{2AB2C9F1-DDBD-4F7C-AAD6-689EAFB3800E}" dt="2023-11-08T04:01:18.244" v="1251" actId="14100"/>
          <ac:spMkLst>
            <pc:docMk/>
            <pc:sldMk cId="3189973765" sldId="3367"/>
            <ac:spMk id="34" creationId="{71EC4E31-2A9A-1669-451B-1AA300F45913}"/>
          </ac:spMkLst>
        </pc:spChg>
        <pc:spChg chg="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37" creationId="{DB3BD97E-4A38-8C1B-36C2-EB44FE3DF3A1}"/>
          </ac:spMkLst>
        </pc:spChg>
        <pc:spChg chg="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38" creationId="{DF88BB8E-E027-CEF5-5722-0D3C0053EE45}"/>
          </ac:spMkLst>
        </pc:spChg>
        <pc:spChg chg="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39" creationId="{21EE605E-ABF9-76F7-3698-EABD3DA4D6D0}"/>
          </ac:spMkLst>
        </pc:spChg>
        <pc:spChg chg="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40" creationId="{F01F64BB-E2CE-698A-14F0-30F5C8A25503}"/>
          </ac:spMkLst>
        </pc:spChg>
        <pc:spChg chg="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41" creationId="{18B54548-E820-F513-80C7-B977D3AECEAB}"/>
          </ac:spMkLst>
        </pc:spChg>
        <pc:spChg chg="add 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47" creationId="{783EDF71-1BA5-AE61-E184-AA8D8E045EA9}"/>
          </ac:spMkLst>
        </pc:spChg>
        <pc:spChg chg="add 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48" creationId="{8C6B6A91-F639-C515-BE37-7AD30CD96567}"/>
          </ac:spMkLst>
        </pc:spChg>
        <pc:spChg chg="add 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49" creationId="{A3EAE2AE-57B2-3F87-781D-2832C5B2C031}"/>
          </ac:spMkLst>
        </pc:spChg>
        <pc:spChg chg="add 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50" creationId="{5E0F6A56-D918-CF49-86C1-3D6FCDF61034}"/>
          </ac:spMkLst>
        </pc:spChg>
        <pc:spChg chg="add mod">
          <ac:chgData name="Ben Craker" userId="b342a158-d8e7-4629-9712-908c26442ea7" providerId="ADAL" clId="{2AB2C9F1-DDBD-4F7C-AAD6-689EAFB3800E}" dt="2023-11-08T03:59:58.864" v="1184" actId="571"/>
          <ac:spMkLst>
            <pc:docMk/>
            <pc:sldMk cId="3189973765" sldId="3367"/>
            <ac:spMk id="51" creationId="{13A3CB82-C53F-34F0-FACC-137A0F92E623}"/>
          </ac:spMkLst>
        </pc:spChg>
        <pc:spChg chg="add mod">
          <ac:chgData name="Ben Craker" userId="b342a158-d8e7-4629-9712-908c26442ea7" providerId="ADAL" clId="{2AB2C9F1-DDBD-4F7C-AAD6-689EAFB3800E}" dt="2023-11-08T03:59:49.652" v="1175" actId="571"/>
          <ac:spMkLst>
            <pc:docMk/>
            <pc:sldMk cId="3189973765" sldId="3367"/>
            <ac:spMk id="56" creationId="{00A46986-F92F-C66E-FFB8-2511D7EF50E3}"/>
          </ac:spMkLst>
        </pc:spChg>
        <pc:spChg chg="add mod">
          <ac:chgData name="Ben Craker" userId="b342a158-d8e7-4629-9712-908c26442ea7" providerId="ADAL" clId="{2AB2C9F1-DDBD-4F7C-AAD6-689EAFB3800E}" dt="2023-11-08T03:59:49.652" v="1175" actId="571"/>
          <ac:spMkLst>
            <pc:docMk/>
            <pc:sldMk cId="3189973765" sldId="3367"/>
            <ac:spMk id="57" creationId="{88FF8C88-54BA-A305-313B-BE2776FCB1B2}"/>
          </ac:spMkLst>
        </pc:spChg>
        <pc:spChg chg="add mod">
          <ac:chgData name="Ben Craker" userId="b342a158-d8e7-4629-9712-908c26442ea7" providerId="ADAL" clId="{2AB2C9F1-DDBD-4F7C-AAD6-689EAFB3800E}" dt="2023-11-08T03:59:49.652" v="1175" actId="571"/>
          <ac:spMkLst>
            <pc:docMk/>
            <pc:sldMk cId="3189973765" sldId="3367"/>
            <ac:spMk id="58" creationId="{490E51D3-D70A-3CE6-398D-1005C8E9F9A3}"/>
          </ac:spMkLst>
        </pc:spChg>
        <pc:spChg chg="add mod">
          <ac:chgData name="Ben Craker" userId="b342a158-d8e7-4629-9712-908c26442ea7" providerId="ADAL" clId="{2AB2C9F1-DDBD-4F7C-AAD6-689EAFB3800E}" dt="2023-11-08T03:59:49.652" v="1175" actId="571"/>
          <ac:spMkLst>
            <pc:docMk/>
            <pc:sldMk cId="3189973765" sldId="3367"/>
            <ac:spMk id="59" creationId="{94187177-0388-FF06-F213-6AAA6FC732BD}"/>
          </ac:spMkLst>
        </pc:spChg>
        <pc:spChg chg="add mod">
          <ac:chgData name="Ben Craker" userId="b342a158-d8e7-4629-9712-908c26442ea7" providerId="ADAL" clId="{2AB2C9F1-DDBD-4F7C-AAD6-689EAFB3800E}" dt="2023-11-08T03:59:49.652" v="1175" actId="571"/>
          <ac:spMkLst>
            <pc:docMk/>
            <pc:sldMk cId="3189973765" sldId="3367"/>
            <ac:spMk id="60" creationId="{FF4308CA-23C8-0166-F75B-76BD4D37B08B}"/>
          </ac:spMkLst>
        </pc:spChg>
        <pc:spChg chg="add mod">
          <ac:chgData name="Ben Craker" userId="b342a158-d8e7-4629-9712-908c26442ea7" providerId="ADAL" clId="{2AB2C9F1-DDBD-4F7C-AAD6-689EAFB3800E}" dt="2023-11-08T04:01:27.670" v="1253" actId="1076"/>
          <ac:spMkLst>
            <pc:docMk/>
            <pc:sldMk cId="3189973765" sldId="3367"/>
            <ac:spMk id="61" creationId="{A95490D1-9875-78D1-1D81-B51AA01C8DBB}"/>
          </ac:spMkLst>
        </pc:spChg>
        <pc:spChg chg="add mod">
          <ac:chgData name="Ben Craker" userId="b342a158-d8e7-4629-9712-908c26442ea7" providerId="ADAL" clId="{2AB2C9F1-DDBD-4F7C-AAD6-689EAFB3800E}" dt="2023-11-08T04:01:53.350" v="1259" actId="14100"/>
          <ac:spMkLst>
            <pc:docMk/>
            <pc:sldMk cId="3189973765" sldId="3367"/>
            <ac:spMk id="62" creationId="{F1B83B8F-7C84-1771-733A-D2CE74B40DBF}"/>
          </ac:spMkLst>
        </pc:spChg>
        <pc:spChg chg="add mod">
          <ac:chgData name="Ben Craker" userId="b342a158-d8e7-4629-9712-908c26442ea7" providerId="ADAL" clId="{2AB2C9F1-DDBD-4F7C-AAD6-689EAFB3800E}" dt="2023-11-08T04:01:47.414" v="1258" actId="14100"/>
          <ac:spMkLst>
            <pc:docMk/>
            <pc:sldMk cId="3189973765" sldId="3367"/>
            <ac:spMk id="63" creationId="{955548AB-1BBC-4D88-E916-1F3A1EDD51DF}"/>
          </ac:spMkLst>
        </pc:spChg>
        <pc:spChg chg="add mod">
          <ac:chgData name="Ben Craker" userId="b342a158-d8e7-4629-9712-908c26442ea7" providerId="ADAL" clId="{2AB2C9F1-DDBD-4F7C-AAD6-689EAFB3800E}" dt="2023-11-08T04:02:18.427" v="1265" actId="14100"/>
          <ac:spMkLst>
            <pc:docMk/>
            <pc:sldMk cId="3189973765" sldId="3367"/>
            <ac:spMk id="64" creationId="{A50079E4-464A-17CB-B688-A6CED92E9184}"/>
          </ac:spMkLst>
        </pc:spChg>
        <pc:spChg chg="add mod">
          <ac:chgData name="Ben Craker" userId="b342a158-d8e7-4629-9712-908c26442ea7" providerId="ADAL" clId="{2AB2C9F1-DDBD-4F7C-AAD6-689EAFB3800E}" dt="2023-11-08T04:02:27.205" v="1268" actId="14100"/>
          <ac:spMkLst>
            <pc:docMk/>
            <pc:sldMk cId="3189973765" sldId="3367"/>
            <ac:spMk id="65" creationId="{D336A595-ADEE-78B6-89BC-3D88EC372BD7}"/>
          </ac:spMkLst>
        </pc:spChg>
        <pc:spChg chg="add mod">
          <ac:chgData name="Ben Craker" userId="b342a158-d8e7-4629-9712-908c26442ea7" providerId="ADAL" clId="{2AB2C9F1-DDBD-4F7C-AAD6-689EAFB3800E}" dt="2023-11-08T04:02:35.200" v="1270" actId="1076"/>
          <ac:spMkLst>
            <pc:docMk/>
            <pc:sldMk cId="3189973765" sldId="3367"/>
            <ac:spMk id="66" creationId="{7CB4F756-50C1-2212-552B-327BED69265F}"/>
          </ac:spMkLst>
        </pc:spChg>
        <pc:spChg chg="add mod">
          <ac:chgData name="Ben Craker" userId="b342a158-d8e7-4629-9712-908c26442ea7" providerId="ADAL" clId="{2AB2C9F1-DDBD-4F7C-AAD6-689EAFB3800E}" dt="2023-11-08T04:02:41.508" v="1272" actId="1076"/>
          <ac:spMkLst>
            <pc:docMk/>
            <pc:sldMk cId="3189973765" sldId="3367"/>
            <ac:spMk id="67" creationId="{333E7BD9-9BB5-1D89-DC79-BD6C51A6C1CB}"/>
          </ac:spMkLst>
        </pc:spChg>
        <pc:grpChg chg="mod">
          <ac:chgData name="Ben Craker" userId="b342a158-d8e7-4629-9712-908c26442ea7" providerId="ADAL" clId="{2AB2C9F1-DDBD-4F7C-AAD6-689EAFB3800E}" dt="2023-11-08T04:00:09.973" v="1190" actId="1036"/>
          <ac:grpSpMkLst>
            <pc:docMk/>
            <pc:sldMk cId="3189973765" sldId="3367"/>
            <ac:grpSpMk id="4" creationId="{167BD008-998D-F59F-3E78-28A8ED368646}"/>
          </ac:grpSpMkLst>
        </pc:grpChg>
        <pc:grpChg chg="mod">
          <ac:chgData name="Ben Craker" userId="b342a158-d8e7-4629-9712-908c26442ea7" providerId="ADAL" clId="{2AB2C9F1-DDBD-4F7C-AAD6-689EAFB3800E}" dt="2023-11-08T04:00:09.973" v="1190" actId="1036"/>
          <ac:grpSpMkLst>
            <pc:docMk/>
            <pc:sldMk cId="3189973765" sldId="3367"/>
            <ac:grpSpMk id="11" creationId="{659E3523-59AB-5A00-67ED-732C638CDD8B}"/>
          </ac:grpSpMkLst>
        </pc:grpChg>
        <pc:grpChg chg="add mod">
          <ac:chgData name="Ben Craker" userId="b342a158-d8e7-4629-9712-908c26442ea7" providerId="ADAL" clId="{2AB2C9F1-DDBD-4F7C-AAD6-689EAFB3800E}" dt="2023-11-08T03:59:58.864" v="1184" actId="571"/>
          <ac:grpSpMkLst>
            <pc:docMk/>
            <pc:sldMk cId="3189973765" sldId="3367"/>
            <ac:grpSpMk id="36" creationId="{1BAF8737-2C1C-5F08-DB9F-BB4A29DDA398}"/>
          </ac:grpSpMkLst>
        </pc:grpChg>
        <pc:grpChg chg="add mod">
          <ac:chgData name="Ben Craker" userId="b342a158-d8e7-4629-9712-908c26442ea7" providerId="ADAL" clId="{2AB2C9F1-DDBD-4F7C-AAD6-689EAFB3800E}" dt="2023-11-08T03:59:58.864" v="1184" actId="571"/>
          <ac:grpSpMkLst>
            <pc:docMk/>
            <pc:sldMk cId="3189973765" sldId="3367"/>
            <ac:grpSpMk id="43" creationId="{B016FD69-52A8-AED9-CA79-6A33805CE20A}"/>
          </ac:grpSpMkLst>
        </pc:grpChg>
        <pc:grpChg chg="add mod">
          <ac:chgData name="Ben Craker" userId="b342a158-d8e7-4629-9712-908c26442ea7" providerId="ADAL" clId="{2AB2C9F1-DDBD-4F7C-AAD6-689EAFB3800E}" dt="2023-11-08T03:59:49.652" v="1175" actId="571"/>
          <ac:grpSpMkLst>
            <pc:docMk/>
            <pc:sldMk cId="3189973765" sldId="3367"/>
            <ac:grpSpMk id="52" creationId="{3C43B530-F4FD-65E6-5D21-83AB225FAE2E}"/>
          </ac:grpSpMkLst>
        </pc:grpChg>
        <pc:picChg chg="mod">
          <ac:chgData name="Ben Craker" userId="b342a158-d8e7-4629-9712-908c26442ea7" providerId="ADAL" clId="{2AB2C9F1-DDBD-4F7C-AAD6-689EAFB3800E}" dt="2023-11-08T04:00:09.973" v="1190" actId="1036"/>
          <ac:picMkLst>
            <pc:docMk/>
            <pc:sldMk cId="3189973765" sldId="3367"/>
            <ac:picMk id="3" creationId="{0BB0D939-30AA-1E8B-BAFF-29F242136D8E}"/>
          </ac:picMkLst>
        </pc:picChg>
        <pc:picChg chg="mod">
          <ac:chgData name="Ben Craker" userId="b342a158-d8e7-4629-9712-908c26442ea7" providerId="ADAL" clId="{2AB2C9F1-DDBD-4F7C-AAD6-689EAFB3800E}" dt="2023-11-08T04:00:09.973" v="1190" actId="1036"/>
          <ac:picMkLst>
            <pc:docMk/>
            <pc:sldMk cId="3189973765" sldId="3367"/>
            <ac:picMk id="10" creationId="{C1EDA94A-12B5-4F2C-AAA6-AFECA0A0AC99}"/>
          </ac:picMkLst>
        </pc:picChg>
        <pc:picChg chg="mod">
          <ac:chgData name="Ben Craker" userId="b342a158-d8e7-4629-9712-908c26442ea7" providerId="ADAL" clId="{2AB2C9F1-DDBD-4F7C-AAD6-689EAFB3800E}" dt="2023-11-08T04:00:09.973" v="1190" actId="1036"/>
          <ac:picMkLst>
            <pc:docMk/>
            <pc:sldMk cId="3189973765" sldId="3367"/>
            <ac:picMk id="14" creationId="{2560AAAA-EA50-E321-11C2-B32E8A04224C}"/>
          </ac:picMkLst>
        </pc:picChg>
        <pc:picChg chg="mod">
          <ac:chgData name="Ben Craker" userId="b342a158-d8e7-4629-9712-908c26442ea7" providerId="ADAL" clId="{2AB2C9F1-DDBD-4F7C-AAD6-689EAFB3800E}" dt="2023-11-08T03:59:30.463" v="1157" actId="1036"/>
          <ac:picMkLst>
            <pc:docMk/>
            <pc:sldMk cId="3189973765" sldId="3367"/>
            <ac:picMk id="20" creationId="{EFE6B1F1-318A-C077-E7FB-A8681CC0CD50}"/>
          </ac:picMkLst>
        </pc:picChg>
        <pc:picChg chg="add mod">
          <ac:chgData name="Ben Craker" userId="b342a158-d8e7-4629-9712-908c26442ea7" providerId="ADAL" clId="{2AB2C9F1-DDBD-4F7C-AAD6-689EAFB3800E}" dt="2023-11-08T04:00:34.572" v="1244" actId="1036"/>
          <ac:picMkLst>
            <pc:docMk/>
            <pc:sldMk cId="3189973765" sldId="3367"/>
            <ac:picMk id="24" creationId="{84D6913F-D8AC-0B88-A0EF-477799BFEF95}"/>
          </ac:picMkLst>
        </pc:picChg>
        <pc:picChg chg="add mod">
          <ac:chgData name="Ben Craker" userId="b342a158-d8e7-4629-9712-908c26442ea7" providerId="ADAL" clId="{2AB2C9F1-DDBD-4F7C-AAD6-689EAFB3800E}" dt="2023-11-08T04:00:34.572" v="1244" actId="1036"/>
          <ac:picMkLst>
            <pc:docMk/>
            <pc:sldMk cId="3189973765" sldId="3367"/>
            <ac:picMk id="25" creationId="{9FC3BD0F-9DFB-572A-1ED8-5E126E8B2821}"/>
          </ac:picMkLst>
        </pc:picChg>
        <pc:picChg chg="mod">
          <ac:chgData name="Ben Craker" userId="b342a158-d8e7-4629-9712-908c26442ea7" providerId="ADAL" clId="{2AB2C9F1-DDBD-4F7C-AAD6-689EAFB3800E}" dt="2023-11-08T04:00:34.572" v="1244" actId="1036"/>
          <ac:picMkLst>
            <pc:docMk/>
            <pc:sldMk cId="3189973765" sldId="3367"/>
            <ac:picMk id="26" creationId="{5B6AD9C9-1A12-60BA-17D5-5F827B4DB242}"/>
          </ac:picMkLst>
        </pc:picChg>
        <pc:picChg chg="mod">
          <ac:chgData name="Ben Craker" userId="b342a158-d8e7-4629-9712-908c26442ea7" providerId="ADAL" clId="{2AB2C9F1-DDBD-4F7C-AAD6-689EAFB3800E}" dt="2023-11-08T04:00:34.572" v="1244" actId="1036"/>
          <ac:picMkLst>
            <pc:docMk/>
            <pc:sldMk cId="3189973765" sldId="3367"/>
            <ac:picMk id="32" creationId="{41BBB8AD-D46A-CCB8-11C6-E33838D9DA7E}"/>
          </ac:picMkLst>
        </pc:picChg>
        <pc:picChg chg="mod">
          <ac:chgData name="Ben Craker" userId="b342a158-d8e7-4629-9712-908c26442ea7" providerId="ADAL" clId="{2AB2C9F1-DDBD-4F7C-AAD6-689EAFB3800E}" dt="2023-11-08T04:00:34.572" v="1244" actId="1036"/>
          <ac:picMkLst>
            <pc:docMk/>
            <pc:sldMk cId="3189973765" sldId="3367"/>
            <ac:picMk id="33" creationId="{644DD3E1-EA6B-D1E4-5BDF-387D0F6FC972}"/>
          </ac:picMkLst>
        </pc:picChg>
        <pc:picChg chg="add mod">
          <ac:chgData name="Ben Craker" userId="b342a158-d8e7-4629-9712-908c26442ea7" providerId="ADAL" clId="{2AB2C9F1-DDBD-4F7C-AAD6-689EAFB3800E}" dt="2023-11-08T03:59:58.864" v="1184" actId="571"/>
          <ac:picMkLst>
            <pc:docMk/>
            <pc:sldMk cId="3189973765" sldId="3367"/>
            <ac:picMk id="35" creationId="{D9FC5047-1C16-8299-A149-004DC853282F}"/>
          </ac:picMkLst>
        </pc:picChg>
        <pc:picChg chg="add mod">
          <ac:chgData name="Ben Craker" userId="b342a158-d8e7-4629-9712-908c26442ea7" providerId="ADAL" clId="{2AB2C9F1-DDBD-4F7C-AAD6-689EAFB3800E}" dt="2023-11-08T03:59:58.864" v="1184" actId="571"/>
          <ac:picMkLst>
            <pc:docMk/>
            <pc:sldMk cId="3189973765" sldId="3367"/>
            <ac:picMk id="42" creationId="{F99592DF-45EC-A42A-77B1-9CABED625143}"/>
          </ac:picMkLst>
        </pc:picChg>
        <pc:picChg chg="mod">
          <ac:chgData name="Ben Craker" userId="b342a158-d8e7-4629-9712-908c26442ea7" providerId="ADAL" clId="{2AB2C9F1-DDBD-4F7C-AAD6-689EAFB3800E}" dt="2023-11-08T03:59:58.864" v="1184" actId="571"/>
          <ac:picMkLst>
            <pc:docMk/>
            <pc:sldMk cId="3189973765" sldId="3367"/>
            <ac:picMk id="44" creationId="{212B2327-F2DA-C9C7-3C9A-FB846CF39929}"/>
          </ac:picMkLst>
        </pc:picChg>
        <pc:picChg chg="mod">
          <ac:chgData name="Ben Craker" userId="b342a158-d8e7-4629-9712-908c26442ea7" providerId="ADAL" clId="{2AB2C9F1-DDBD-4F7C-AAD6-689EAFB3800E}" dt="2023-11-08T03:59:58.864" v="1184" actId="571"/>
          <ac:picMkLst>
            <pc:docMk/>
            <pc:sldMk cId="3189973765" sldId="3367"/>
            <ac:picMk id="45" creationId="{D1E0D4AA-36F5-8413-9602-10DD1CDD57F4}"/>
          </ac:picMkLst>
        </pc:picChg>
        <pc:picChg chg="add mod">
          <ac:chgData name="Ben Craker" userId="b342a158-d8e7-4629-9712-908c26442ea7" providerId="ADAL" clId="{2AB2C9F1-DDBD-4F7C-AAD6-689EAFB3800E}" dt="2023-11-08T03:59:58.864" v="1184" actId="571"/>
          <ac:picMkLst>
            <pc:docMk/>
            <pc:sldMk cId="3189973765" sldId="3367"/>
            <ac:picMk id="46" creationId="{E17E8E62-B6DB-BCB3-B2E2-C696D6F0F2BE}"/>
          </ac:picMkLst>
        </pc:picChg>
        <pc:picChg chg="mod">
          <ac:chgData name="Ben Craker" userId="b342a158-d8e7-4629-9712-908c26442ea7" providerId="ADAL" clId="{2AB2C9F1-DDBD-4F7C-AAD6-689EAFB3800E}" dt="2023-11-08T03:59:49.652" v="1175" actId="571"/>
          <ac:picMkLst>
            <pc:docMk/>
            <pc:sldMk cId="3189973765" sldId="3367"/>
            <ac:picMk id="53" creationId="{54273A3C-95DD-28B8-419E-1225344CC7E5}"/>
          </ac:picMkLst>
        </pc:picChg>
        <pc:picChg chg="mod">
          <ac:chgData name="Ben Craker" userId="b342a158-d8e7-4629-9712-908c26442ea7" providerId="ADAL" clId="{2AB2C9F1-DDBD-4F7C-AAD6-689EAFB3800E}" dt="2023-11-08T03:59:49.652" v="1175" actId="571"/>
          <ac:picMkLst>
            <pc:docMk/>
            <pc:sldMk cId="3189973765" sldId="3367"/>
            <ac:picMk id="54" creationId="{C155774E-0DD3-F3A6-7597-DA69371D1812}"/>
          </ac:picMkLst>
        </pc:picChg>
        <pc:picChg chg="add mod">
          <ac:chgData name="Ben Craker" userId="b342a158-d8e7-4629-9712-908c26442ea7" providerId="ADAL" clId="{2AB2C9F1-DDBD-4F7C-AAD6-689EAFB3800E}" dt="2023-11-08T03:59:49.652" v="1175" actId="571"/>
          <ac:picMkLst>
            <pc:docMk/>
            <pc:sldMk cId="3189973765" sldId="3367"/>
            <ac:picMk id="55" creationId="{82DF4EE3-A9FA-7296-2250-527B1AE93ACB}"/>
          </ac:picMkLst>
        </pc:picChg>
      </pc:sldChg>
      <pc:sldChg chg="addSp delSp modSp new mod modClrScheme chgLayout">
        <pc:chgData name="Ben Craker" userId="b342a158-d8e7-4629-9712-908c26442ea7" providerId="ADAL" clId="{2AB2C9F1-DDBD-4F7C-AAD6-689EAFB3800E}" dt="2023-11-08T04:08:31.640" v="1379" actId="20577"/>
        <pc:sldMkLst>
          <pc:docMk/>
          <pc:sldMk cId="3951498376" sldId="3368"/>
        </pc:sldMkLst>
        <pc:spChg chg="del mod ord">
          <ac:chgData name="Ben Craker" userId="b342a158-d8e7-4629-9712-908c26442ea7" providerId="ADAL" clId="{2AB2C9F1-DDBD-4F7C-AAD6-689EAFB3800E}" dt="2023-11-08T04:08:21.139" v="1357" actId="700"/>
          <ac:spMkLst>
            <pc:docMk/>
            <pc:sldMk cId="3951498376" sldId="3368"/>
            <ac:spMk id="2" creationId="{146F860E-528E-974B-AE60-AC546CDE6C7B}"/>
          </ac:spMkLst>
        </pc:spChg>
        <pc:spChg chg="mod ord">
          <ac:chgData name="Ben Craker" userId="b342a158-d8e7-4629-9712-908c26442ea7" providerId="ADAL" clId="{2AB2C9F1-DDBD-4F7C-AAD6-689EAFB3800E}" dt="2023-11-08T04:08:21.139" v="1357" actId="700"/>
          <ac:spMkLst>
            <pc:docMk/>
            <pc:sldMk cId="3951498376" sldId="3368"/>
            <ac:spMk id="3" creationId="{9CCF528E-34DE-4268-F1D2-48B05C671AE7}"/>
          </ac:spMkLst>
        </pc:spChg>
        <pc:spChg chg="add mod ord">
          <ac:chgData name="Ben Craker" userId="b342a158-d8e7-4629-9712-908c26442ea7" providerId="ADAL" clId="{2AB2C9F1-DDBD-4F7C-AAD6-689EAFB3800E}" dt="2023-11-08T04:08:31.640" v="1379" actId="20577"/>
          <ac:spMkLst>
            <pc:docMk/>
            <pc:sldMk cId="3951498376" sldId="3368"/>
            <ac:spMk id="4" creationId="{ECA76F68-67D9-A6A5-3F73-8C806AA7AA45}"/>
          </ac:spMkLst>
        </pc:spChg>
        <pc:spChg chg="add mod ord">
          <ac:chgData name="Ben Craker" userId="b342a158-d8e7-4629-9712-908c26442ea7" providerId="ADAL" clId="{2AB2C9F1-DDBD-4F7C-AAD6-689EAFB3800E}" dt="2023-11-08T04:08:21.139" v="1357" actId="700"/>
          <ac:spMkLst>
            <pc:docMk/>
            <pc:sldMk cId="3951498376" sldId="3368"/>
            <ac:spMk id="5" creationId="{358BBAD6-E308-61E2-E342-E0E6F0626517}"/>
          </ac:spMkLst>
        </pc:spChg>
      </pc:sldChg>
      <pc:sldChg chg="addSp delSp modSp new mod modClrScheme chgLayout">
        <pc:chgData name="Ben Craker" userId="b342a158-d8e7-4629-9712-908c26442ea7" providerId="ADAL" clId="{2AB2C9F1-DDBD-4F7C-AAD6-689EAFB3800E}" dt="2023-11-08T17:34:05.893" v="2720" actId="6549"/>
        <pc:sldMkLst>
          <pc:docMk/>
          <pc:sldMk cId="3579161386" sldId="3369"/>
        </pc:sldMkLst>
        <pc:spChg chg="del mod ord">
          <ac:chgData name="Ben Craker" userId="b342a158-d8e7-4629-9712-908c26442ea7" providerId="ADAL" clId="{2AB2C9F1-DDBD-4F7C-AAD6-689EAFB3800E}" dt="2023-11-08T04:08:37.762" v="1381" actId="700"/>
          <ac:spMkLst>
            <pc:docMk/>
            <pc:sldMk cId="3579161386" sldId="3369"/>
            <ac:spMk id="2" creationId="{56F4969E-0907-8446-32A7-C6695435AF8D}"/>
          </ac:spMkLst>
        </pc:spChg>
        <pc:spChg chg="del mod ord">
          <ac:chgData name="Ben Craker" userId="b342a158-d8e7-4629-9712-908c26442ea7" providerId="ADAL" clId="{2AB2C9F1-DDBD-4F7C-AAD6-689EAFB3800E}" dt="2023-11-08T04:08:37.762" v="1381" actId="700"/>
          <ac:spMkLst>
            <pc:docMk/>
            <pc:sldMk cId="3579161386" sldId="3369"/>
            <ac:spMk id="3" creationId="{080558E6-4E01-B010-83EC-8051DCE5959C}"/>
          </ac:spMkLst>
        </pc:spChg>
        <pc:spChg chg="mod ord">
          <ac:chgData name="Ben Craker" userId="b342a158-d8e7-4629-9712-908c26442ea7" providerId="ADAL" clId="{2AB2C9F1-DDBD-4F7C-AAD6-689EAFB3800E}" dt="2023-11-08T04:08:37.762" v="1381" actId="700"/>
          <ac:spMkLst>
            <pc:docMk/>
            <pc:sldMk cId="3579161386" sldId="3369"/>
            <ac:spMk id="4" creationId="{B3971713-AD54-73C5-83FE-BEDEC470D316}"/>
          </ac:spMkLst>
        </pc:spChg>
        <pc:spChg chg="add mod ord">
          <ac:chgData name="Ben Craker" userId="b342a158-d8e7-4629-9712-908c26442ea7" providerId="ADAL" clId="{2AB2C9F1-DDBD-4F7C-AAD6-689EAFB3800E}" dt="2023-11-08T04:42:01.715" v="1406" actId="313"/>
          <ac:spMkLst>
            <pc:docMk/>
            <pc:sldMk cId="3579161386" sldId="3369"/>
            <ac:spMk id="5" creationId="{C94035C5-6E64-A3AC-5803-3B8019746DA5}"/>
          </ac:spMkLst>
        </pc:spChg>
        <pc:spChg chg="add mod ord">
          <ac:chgData name="Ben Craker" userId="b342a158-d8e7-4629-9712-908c26442ea7" providerId="ADAL" clId="{2AB2C9F1-DDBD-4F7C-AAD6-689EAFB3800E}" dt="2023-11-08T17:34:05.893" v="2720" actId="6549"/>
          <ac:spMkLst>
            <pc:docMk/>
            <pc:sldMk cId="3579161386" sldId="3369"/>
            <ac:spMk id="6" creationId="{F7616272-2E9F-51A2-3CB1-ED1F8771EDD6}"/>
          </ac:spMkLst>
        </pc:spChg>
        <pc:spChg chg="add del mod ord">
          <ac:chgData name="Ben Craker" userId="b342a158-d8e7-4629-9712-908c26442ea7" providerId="ADAL" clId="{2AB2C9F1-DDBD-4F7C-AAD6-689EAFB3800E}" dt="2023-11-08T17:28:37.546" v="2557"/>
          <ac:spMkLst>
            <pc:docMk/>
            <pc:sldMk cId="3579161386" sldId="3369"/>
            <ac:spMk id="7" creationId="{0114EF02-2DF4-B931-7DEF-01D4E3108D81}"/>
          </ac:spMkLst>
        </pc:spChg>
        <pc:picChg chg="add mod">
          <ac:chgData name="Ben Craker" userId="b342a158-d8e7-4629-9712-908c26442ea7" providerId="ADAL" clId="{2AB2C9F1-DDBD-4F7C-AAD6-689EAFB3800E}" dt="2023-11-08T17:28:38.657" v="2559" actId="962"/>
          <ac:picMkLst>
            <pc:docMk/>
            <pc:sldMk cId="3579161386" sldId="3369"/>
            <ac:picMk id="3" creationId="{A2615FB0-FCED-6E41-22FC-3044F438EB77}"/>
          </ac:picMkLst>
        </pc:picChg>
      </pc:sldChg>
      <pc:sldChg chg="addSp delSp modSp new mod modClrScheme chgLayout">
        <pc:chgData name="Ben Craker" userId="b342a158-d8e7-4629-9712-908c26442ea7" providerId="ADAL" clId="{2AB2C9F1-DDBD-4F7C-AAD6-689EAFB3800E}" dt="2023-11-08T17:35:48.066" v="2744" actId="20577"/>
        <pc:sldMkLst>
          <pc:docMk/>
          <pc:sldMk cId="3007687524" sldId="3370"/>
        </pc:sldMkLst>
        <pc:spChg chg="add mod ord">
          <ac:chgData name="Ben Craker" userId="b342a158-d8e7-4629-9712-908c26442ea7" providerId="ADAL" clId="{2AB2C9F1-DDBD-4F7C-AAD6-689EAFB3800E}" dt="2023-11-08T17:35:48.066" v="2744" actId="20577"/>
          <ac:spMkLst>
            <pc:docMk/>
            <pc:sldMk cId="3007687524" sldId="3370"/>
            <ac:spMk id="2" creationId="{538CA446-75C3-625F-20AE-9CFE85843C45}"/>
          </ac:spMkLst>
        </pc:spChg>
        <pc:spChg chg="del mod ord">
          <ac:chgData name="Ben Craker" userId="b342a158-d8e7-4629-9712-908c26442ea7" providerId="ADAL" clId="{2AB2C9F1-DDBD-4F7C-AAD6-689EAFB3800E}" dt="2023-11-08T04:46:50.303" v="1408" actId="700"/>
          <ac:spMkLst>
            <pc:docMk/>
            <pc:sldMk cId="3007687524" sldId="3370"/>
            <ac:spMk id="2" creationId="{70588263-FE16-EEBF-4F24-0491656ADF9A}"/>
          </ac:spMkLst>
        </pc:spChg>
        <pc:spChg chg="del mod ord">
          <ac:chgData name="Ben Craker" userId="b342a158-d8e7-4629-9712-908c26442ea7" providerId="ADAL" clId="{2AB2C9F1-DDBD-4F7C-AAD6-689EAFB3800E}" dt="2023-11-08T04:46:50.303" v="1408" actId="700"/>
          <ac:spMkLst>
            <pc:docMk/>
            <pc:sldMk cId="3007687524" sldId="3370"/>
            <ac:spMk id="3" creationId="{B4FBA161-372B-2FE7-D5F8-51FBC1623096}"/>
          </ac:spMkLst>
        </pc:spChg>
        <pc:spChg chg="del">
          <ac:chgData name="Ben Craker" userId="b342a158-d8e7-4629-9712-908c26442ea7" providerId="ADAL" clId="{2AB2C9F1-DDBD-4F7C-AAD6-689EAFB3800E}" dt="2023-11-08T04:46:50.303" v="1408" actId="700"/>
          <ac:spMkLst>
            <pc:docMk/>
            <pc:sldMk cId="3007687524" sldId="3370"/>
            <ac:spMk id="4" creationId="{6E666832-367B-E038-2B7C-196B51EBAF53}"/>
          </ac:spMkLst>
        </pc:spChg>
        <pc:spChg chg="mod ord">
          <ac:chgData name="Ben Craker" userId="b342a158-d8e7-4629-9712-908c26442ea7" providerId="ADAL" clId="{2AB2C9F1-DDBD-4F7C-AAD6-689EAFB3800E}" dt="2023-11-08T17:21:25.205" v="2083" actId="700"/>
          <ac:spMkLst>
            <pc:docMk/>
            <pc:sldMk cId="3007687524" sldId="3370"/>
            <ac:spMk id="5" creationId="{91993A3C-677F-A138-AFF0-DA2A7A54373E}"/>
          </ac:spMkLst>
        </pc:spChg>
        <pc:spChg chg="add mod ord">
          <ac:chgData name="Ben Craker" userId="b342a158-d8e7-4629-9712-908c26442ea7" providerId="ADAL" clId="{2AB2C9F1-DDBD-4F7C-AAD6-689EAFB3800E}" dt="2023-11-08T17:23:17.381" v="2393" actId="20577"/>
          <ac:spMkLst>
            <pc:docMk/>
            <pc:sldMk cId="3007687524" sldId="3370"/>
            <ac:spMk id="6" creationId="{72557319-87A2-0A0D-B02D-79ED5D8D6794}"/>
          </ac:spMkLst>
        </pc:spChg>
        <pc:spChg chg="add del mod ord">
          <ac:chgData name="Ben Craker" userId="b342a158-d8e7-4629-9712-908c26442ea7" providerId="ADAL" clId="{2AB2C9F1-DDBD-4F7C-AAD6-689EAFB3800E}" dt="2023-11-08T04:46:52.267" v="1409"/>
          <ac:spMkLst>
            <pc:docMk/>
            <pc:sldMk cId="3007687524" sldId="3370"/>
            <ac:spMk id="7" creationId="{36A40DFF-6996-3AFD-3B98-8F7A4FC76751}"/>
          </ac:spMkLst>
        </pc:spChg>
        <pc:picChg chg="add mod ord">
          <ac:chgData name="Ben Craker" userId="b342a158-d8e7-4629-9712-908c26442ea7" providerId="ADAL" clId="{2AB2C9F1-DDBD-4F7C-AAD6-689EAFB3800E}" dt="2023-11-08T17:21:34.450" v="2084" actId="14100"/>
          <ac:picMkLst>
            <pc:docMk/>
            <pc:sldMk cId="3007687524" sldId="3370"/>
            <ac:picMk id="9" creationId="{0FE8E27A-77FE-2235-0C6A-58A2555A634A}"/>
          </ac:picMkLst>
        </pc:picChg>
      </pc:sldChg>
      <pc:sldChg chg="addSp modSp new mod modClrScheme chgLayout">
        <pc:chgData name="Ben Craker" userId="b342a158-d8e7-4629-9712-908c26442ea7" providerId="ADAL" clId="{2AB2C9F1-DDBD-4F7C-AAD6-689EAFB3800E}" dt="2023-11-08T18:35:40.295" v="2745" actId="6549"/>
        <pc:sldMkLst>
          <pc:docMk/>
          <pc:sldMk cId="44607106" sldId="3371"/>
        </pc:sldMkLst>
        <pc:spChg chg="mod ord">
          <ac:chgData name="Ben Craker" userId="b342a158-d8e7-4629-9712-908c26442ea7" providerId="ADAL" clId="{2AB2C9F1-DDBD-4F7C-AAD6-689EAFB3800E}" dt="2023-11-08T17:24:39.732" v="2420" actId="20577"/>
          <ac:spMkLst>
            <pc:docMk/>
            <pc:sldMk cId="44607106" sldId="3371"/>
            <ac:spMk id="2" creationId="{8415886E-A62B-5796-4BDE-C37EDF09C780}"/>
          </ac:spMkLst>
        </pc:spChg>
        <pc:spChg chg="mod ord">
          <ac:chgData name="Ben Craker" userId="b342a158-d8e7-4629-9712-908c26442ea7" providerId="ADAL" clId="{2AB2C9F1-DDBD-4F7C-AAD6-689EAFB3800E}" dt="2023-11-08T04:48:15.325" v="1444" actId="700"/>
          <ac:spMkLst>
            <pc:docMk/>
            <pc:sldMk cId="44607106" sldId="3371"/>
            <ac:spMk id="3" creationId="{3F55B5BF-0133-4228-0DF6-BC6920DB708C}"/>
          </ac:spMkLst>
        </pc:spChg>
        <pc:spChg chg="add mod ord">
          <ac:chgData name="Ben Craker" userId="b342a158-d8e7-4629-9712-908c26442ea7" providerId="ADAL" clId="{2AB2C9F1-DDBD-4F7C-AAD6-689EAFB3800E}" dt="2023-11-08T18:35:40.295" v="2745" actId="6549"/>
          <ac:spMkLst>
            <pc:docMk/>
            <pc:sldMk cId="44607106" sldId="3371"/>
            <ac:spMk id="4" creationId="{1CD894E4-6B00-6E41-B55A-7E09D8BB26FA}"/>
          </ac:spMkLst>
        </pc:spChg>
        <pc:spChg chg="add mod ord">
          <ac:chgData name="Ben Craker" userId="b342a158-d8e7-4629-9712-908c26442ea7" providerId="ADAL" clId="{2AB2C9F1-DDBD-4F7C-AAD6-689EAFB3800E}" dt="2023-11-08T04:59:02.658" v="1963" actId="5793"/>
          <ac:spMkLst>
            <pc:docMk/>
            <pc:sldMk cId="44607106" sldId="3371"/>
            <ac:spMk id="5" creationId="{BB1F2D82-161B-E47A-531D-F2126E3DFF78}"/>
          </ac:spMkLst>
        </pc:spChg>
      </pc:sldChg>
      <pc:sldChg chg="modSp new mod">
        <pc:chgData name="Ben Craker" userId="b342a158-d8e7-4629-9712-908c26442ea7" providerId="ADAL" clId="{2AB2C9F1-DDBD-4F7C-AAD6-689EAFB3800E}" dt="2023-11-08T17:34:29.412" v="2733" actId="20577"/>
        <pc:sldMkLst>
          <pc:docMk/>
          <pc:sldMk cId="479345488" sldId="3372"/>
        </pc:sldMkLst>
        <pc:spChg chg="mod">
          <ac:chgData name="Ben Craker" userId="b342a158-d8e7-4629-9712-908c26442ea7" providerId="ADAL" clId="{2AB2C9F1-DDBD-4F7C-AAD6-689EAFB3800E}" dt="2023-11-08T17:34:29.412" v="2733" actId="20577"/>
          <ac:spMkLst>
            <pc:docMk/>
            <pc:sldMk cId="479345488" sldId="3372"/>
            <ac:spMk id="2" creationId="{44C3689C-8EE6-CD6D-0481-99DA4A251DB9}"/>
          </ac:spMkLst>
        </pc:spChg>
      </pc:sldChg>
    </pc:docChg>
  </pc:docChgLst>
  <pc:docChgLst>
    <pc:chgData name="Ben Craker" userId="b342a158-d8e7-4629-9712-908c26442ea7" providerId="ADAL" clId="{3F9E5BCE-0B84-4C8A-AB70-A16A91C06618}"/>
    <pc:docChg chg="custSel delSld modSld sldOrd">
      <pc:chgData name="Ben Craker" userId="b342a158-d8e7-4629-9712-908c26442ea7" providerId="ADAL" clId="{3F9E5BCE-0B84-4C8A-AB70-A16A91C06618}" dt="2023-11-13T21:08:25.198" v="160" actId="20577"/>
      <pc:docMkLst>
        <pc:docMk/>
      </pc:docMkLst>
      <pc:sldChg chg="modSp">
        <pc:chgData name="Ben Craker" userId="b342a158-d8e7-4629-9712-908c26442ea7" providerId="ADAL" clId="{3F9E5BCE-0B84-4C8A-AB70-A16A91C06618}" dt="2023-11-13T21:06:55.051" v="88" actId="20577"/>
        <pc:sldMkLst>
          <pc:docMk/>
          <pc:sldMk cId="3496678165" sldId="264"/>
        </pc:sldMkLst>
        <pc:spChg chg="mod">
          <ac:chgData name="Ben Craker" userId="b342a158-d8e7-4629-9712-908c26442ea7" providerId="ADAL" clId="{3F9E5BCE-0B84-4C8A-AB70-A16A91C06618}" dt="2023-11-13T21:06:55.051" v="88" actId="20577"/>
          <ac:spMkLst>
            <pc:docMk/>
            <pc:sldMk cId="3496678165" sldId="264"/>
            <ac:spMk id="30" creationId="{FC0B3208-F012-E1EE-61D1-A644DBDFAD18}"/>
          </ac:spMkLst>
        </pc:spChg>
      </pc:sldChg>
      <pc:sldChg chg="modSp mod">
        <pc:chgData name="Ben Craker" userId="b342a158-d8e7-4629-9712-908c26442ea7" providerId="ADAL" clId="{3F9E5BCE-0B84-4C8A-AB70-A16A91C06618}" dt="2023-11-09T23:33:10.310" v="34" actId="313"/>
        <pc:sldMkLst>
          <pc:docMk/>
          <pc:sldMk cId="3846679943" sldId="266"/>
        </pc:sldMkLst>
        <pc:spChg chg="mod">
          <ac:chgData name="Ben Craker" userId="b342a158-d8e7-4629-9712-908c26442ea7" providerId="ADAL" clId="{3F9E5BCE-0B84-4C8A-AB70-A16A91C06618}" dt="2023-11-09T23:33:10.310" v="34" actId="313"/>
          <ac:spMkLst>
            <pc:docMk/>
            <pc:sldMk cId="3846679943" sldId="266"/>
            <ac:spMk id="7" creationId="{CDC90009-1972-9CBD-D9E1-F0422BE87922}"/>
          </ac:spMkLst>
        </pc:spChg>
      </pc:sldChg>
      <pc:sldChg chg="modSp mod">
        <pc:chgData name="Ben Craker" userId="b342a158-d8e7-4629-9712-908c26442ea7" providerId="ADAL" clId="{3F9E5BCE-0B84-4C8A-AB70-A16A91C06618}" dt="2023-11-13T21:07:10.890" v="98" actId="20577"/>
        <pc:sldMkLst>
          <pc:docMk/>
          <pc:sldMk cId="3189973765" sldId="3367"/>
        </pc:sldMkLst>
        <pc:spChg chg="mod">
          <ac:chgData name="Ben Craker" userId="b342a158-d8e7-4629-9712-908c26442ea7" providerId="ADAL" clId="{3F9E5BCE-0B84-4C8A-AB70-A16A91C06618}" dt="2023-11-13T21:07:10.890" v="98" actId="20577"/>
          <ac:spMkLst>
            <pc:docMk/>
            <pc:sldMk cId="3189973765" sldId="3367"/>
            <ac:spMk id="30" creationId="{FC0B3208-F012-E1EE-61D1-A644DBDFAD18}"/>
          </ac:spMkLst>
        </pc:spChg>
      </pc:sldChg>
      <pc:sldChg chg="modSp mod">
        <pc:chgData name="Ben Craker" userId="b342a158-d8e7-4629-9712-908c26442ea7" providerId="ADAL" clId="{3F9E5BCE-0B84-4C8A-AB70-A16A91C06618}" dt="2023-11-09T23:34:52.604" v="72" actId="20577"/>
        <pc:sldMkLst>
          <pc:docMk/>
          <pc:sldMk cId="3951498376" sldId="3368"/>
        </pc:sldMkLst>
        <pc:spChg chg="mod">
          <ac:chgData name="Ben Craker" userId="b342a158-d8e7-4629-9712-908c26442ea7" providerId="ADAL" clId="{3F9E5BCE-0B84-4C8A-AB70-A16A91C06618}" dt="2023-11-09T23:34:52.604" v="72" actId="20577"/>
          <ac:spMkLst>
            <pc:docMk/>
            <pc:sldMk cId="3951498376" sldId="3368"/>
            <ac:spMk id="5" creationId="{358BBAD6-E308-61E2-E342-E0E6F0626517}"/>
          </ac:spMkLst>
        </pc:spChg>
      </pc:sldChg>
      <pc:sldChg chg="modSp mod ord">
        <pc:chgData name="Ben Craker" userId="b342a158-d8e7-4629-9712-908c26442ea7" providerId="ADAL" clId="{3F9E5BCE-0B84-4C8A-AB70-A16A91C06618}" dt="2023-11-13T21:08:25.198" v="160" actId="20577"/>
        <pc:sldMkLst>
          <pc:docMk/>
          <pc:sldMk cId="3579161386" sldId="3369"/>
        </pc:sldMkLst>
        <pc:spChg chg="mod">
          <ac:chgData name="Ben Craker" userId="b342a158-d8e7-4629-9712-908c26442ea7" providerId="ADAL" clId="{3F9E5BCE-0B84-4C8A-AB70-A16A91C06618}" dt="2023-11-13T21:08:25.198" v="160" actId="20577"/>
          <ac:spMkLst>
            <pc:docMk/>
            <pc:sldMk cId="3579161386" sldId="3369"/>
            <ac:spMk id="6" creationId="{F7616272-2E9F-51A2-3CB1-ED1F8771EDD6}"/>
          </ac:spMkLst>
        </pc:spChg>
      </pc:sldChg>
      <pc:sldChg chg="ord">
        <pc:chgData name="Ben Craker" userId="b342a158-d8e7-4629-9712-908c26442ea7" providerId="ADAL" clId="{3F9E5BCE-0B84-4C8A-AB70-A16A91C06618}" dt="2023-11-13T21:06:23.067" v="74"/>
        <pc:sldMkLst>
          <pc:docMk/>
          <pc:sldMk cId="3007687524" sldId="3370"/>
        </pc:sldMkLst>
      </pc:sldChg>
      <pc:sldChg chg="ord">
        <pc:chgData name="Ben Craker" userId="b342a158-d8e7-4629-9712-908c26442ea7" providerId="ADAL" clId="{3F9E5BCE-0B84-4C8A-AB70-A16A91C06618}" dt="2023-11-09T23:32:29.504" v="1"/>
        <pc:sldMkLst>
          <pc:docMk/>
          <pc:sldMk cId="44607106" sldId="3371"/>
        </pc:sldMkLst>
      </pc:sldChg>
      <pc:sldChg chg="del">
        <pc:chgData name="Ben Craker" userId="b342a158-d8e7-4629-9712-908c26442ea7" providerId="ADAL" clId="{3F9E5BCE-0B84-4C8A-AB70-A16A91C06618}" dt="2023-11-09T23:32:33.692" v="2" actId="47"/>
        <pc:sldMkLst>
          <pc:docMk/>
          <pc:sldMk cId="479345488" sldId="337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app.smartsheet.com/b/form/fcdb70b518dc41f2bf65640bc6130129" TargetMode="External"/><Relationship Id="rId1" Type="http://schemas.openxmlformats.org/officeDocument/2006/relationships/hyperlink" Target="https://aggateway.atlassian.net/l/cp/6KTWXmQd" TargetMode="Externa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aggateway.atlassian.net/l/cp/6KTWXmQd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hyperlink" Target="https://app.smartsheet.com/b/form/fcdb70b518dc41f2bf65640bc6130129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249E2-0B32-46E6-92D6-2443A477153A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FA14732-E5BC-40FB-8633-FC209ACD7F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Found within </a:t>
          </a:r>
          <a:r>
            <a:rPr lang="en-US">
              <a:hlinkClick xmlns:r="http://schemas.openxmlformats.org/officeDocument/2006/relationships" r:id="rId1"/>
            </a:rPr>
            <a:t>Portfolio Management Center</a:t>
          </a:r>
          <a:endParaRPr lang="en-US"/>
        </a:p>
      </dgm:t>
    </dgm:pt>
    <dgm:pt modelId="{22830207-053C-419B-8D60-CF8FB1532A42}" type="parTrans" cxnId="{79511722-639D-495A-A611-523714C05859}">
      <dgm:prSet/>
      <dgm:spPr/>
      <dgm:t>
        <a:bodyPr/>
        <a:lstStyle/>
        <a:p>
          <a:endParaRPr lang="en-US"/>
        </a:p>
      </dgm:t>
    </dgm:pt>
    <dgm:pt modelId="{220E5BDC-EA56-4ACC-AC4E-D2591D0C25DB}" type="sibTrans" cxnId="{79511722-639D-495A-A611-523714C05859}">
      <dgm:prSet/>
      <dgm:spPr/>
      <dgm:t>
        <a:bodyPr/>
        <a:lstStyle/>
        <a:p>
          <a:endParaRPr lang="en-US"/>
        </a:p>
      </dgm:t>
    </dgm:pt>
    <dgm:pt modelId="{8A0A4375-690E-4A95-934D-8F9F757312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Advisory Groups</a:t>
          </a:r>
        </a:p>
      </dgm:t>
    </dgm:pt>
    <dgm:pt modelId="{3AC45AFE-A303-465D-91D7-1A502A6F309D}" type="parTrans" cxnId="{4930A420-D362-40B6-82F1-E9FB0BBEB9E6}">
      <dgm:prSet/>
      <dgm:spPr/>
      <dgm:t>
        <a:bodyPr/>
        <a:lstStyle/>
        <a:p>
          <a:endParaRPr lang="en-US"/>
        </a:p>
      </dgm:t>
    </dgm:pt>
    <dgm:pt modelId="{342EA793-4885-4FDC-B5FA-9370CF70AF46}" type="sibTrans" cxnId="{4930A420-D362-40B6-82F1-E9FB0BBEB9E6}">
      <dgm:prSet/>
      <dgm:spPr/>
      <dgm:t>
        <a:bodyPr/>
        <a:lstStyle/>
        <a:p>
          <a:endParaRPr lang="en-US"/>
        </a:p>
      </dgm:t>
    </dgm:pt>
    <dgm:pt modelId="{D48BC02C-CF63-4ED6-81AF-95043EE95F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Strategic in nature, providing longer term guidance in a subject area</a:t>
          </a:r>
        </a:p>
      </dgm:t>
    </dgm:pt>
    <dgm:pt modelId="{BCE538CF-8A40-4979-A67D-FE837B25D47B}" type="parTrans" cxnId="{FCDCF55D-E3AB-445C-B4C4-AABE758CD78A}">
      <dgm:prSet/>
      <dgm:spPr/>
      <dgm:t>
        <a:bodyPr/>
        <a:lstStyle/>
        <a:p>
          <a:endParaRPr lang="en-US"/>
        </a:p>
      </dgm:t>
    </dgm:pt>
    <dgm:pt modelId="{DA2A719B-C88C-4B72-9713-51FF845E0221}" type="sibTrans" cxnId="{FCDCF55D-E3AB-445C-B4C4-AABE758CD78A}">
      <dgm:prSet/>
      <dgm:spPr/>
      <dgm:t>
        <a:bodyPr/>
        <a:lstStyle/>
        <a:p>
          <a:endParaRPr lang="en-US"/>
        </a:p>
      </dgm:t>
    </dgm:pt>
    <dgm:pt modelId="{C1413E16-540D-4E2D-B970-5309AC39BE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Working Groups</a:t>
          </a:r>
        </a:p>
      </dgm:t>
    </dgm:pt>
    <dgm:pt modelId="{2639A18C-1858-40BC-8719-CE090203412C}" type="parTrans" cxnId="{EFA67A53-5396-48E4-999F-78D421DDCA78}">
      <dgm:prSet/>
      <dgm:spPr/>
      <dgm:t>
        <a:bodyPr/>
        <a:lstStyle/>
        <a:p>
          <a:endParaRPr lang="en-US"/>
        </a:p>
      </dgm:t>
    </dgm:pt>
    <dgm:pt modelId="{B3E291E9-C5B4-40A2-9764-EB6EAF051091}" type="sibTrans" cxnId="{EFA67A53-5396-48E4-999F-78D421DDCA78}">
      <dgm:prSet/>
      <dgm:spPr/>
      <dgm:t>
        <a:bodyPr/>
        <a:lstStyle/>
        <a:p>
          <a:endParaRPr lang="en-US"/>
        </a:p>
      </dgm:t>
    </dgm:pt>
    <dgm:pt modelId="{017EE43C-D253-4A1D-A575-719BBDE2E9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Shorter in duration, delivering defined digital resources</a:t>
          </a:r>
        </a:p>
      </dgm:t>
    </dgm:pt>
    <dgm:pt modelId="{3ACAEA29-13DB-47BB-92A2-2124C5E696DA}" type="parTrans" cxnId="{85C9BE6B-85DE-4C9A-AED1-3B661AB274BF}">
      <dgm:prSet/>
      <dgm:spPr/>
      <dgm:t>
        <a:bodyPr/>
        <a:lstStyle/>
        <a:p>
          <a:endParaRPr lang="en-US"/>
        </a:p>
      </dgm:t>
    </dgm:pt>
    <dgm:pt modelId="{9B417998-6FA6-42E8-8999-F02DB5CB80BF}" type="sibTrans" cxnId="{85C9BE6B-85DE-4C9A-AED1-3B661AB274BF}">
      <dgm:prSet/>
      <dgm:spPr/>
      <dgm:t>
        <a:bodyPr/>
        <a:lstStyle/>
        <a:p>
          <a:endParaRPr lang="en-US"/>
        </a:p>
      </dgm:t>
    </dgm:pt>
    <dgm:pt modelId="{BA6534F6-7405-4BAA-B765-ADB3227271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Member organizations affirmatively join a Working Groups via </a:t>
          </a:r>
          <a:r>
            <a:rPr lang="en-US">
              <a:hlinkClick xmlns:r="http://schemas.openxmlformats.org/officeDocument/2006/relationships" r:id="rId2"/>
            </a:rPr>
            <a:t>Join Form</a:t>
          </a:r>
          <a:endParaRPr lang="en-US"/>
        </a:p>
      </dgm:t>
    </dgm:pt>
    <dgm:pt modelId="{AFB685FC-7799-446C-820F-AED9C888E351}" type="parTrans" cxnId="{23CF5508-5207-4A9E-A616-83D8FD95DCED}">
      <dgm:prSet/>
      <dgm:spPr/>
      <dgm:t>
        <a:bodyPr/>
        <a:lstStyle/>
        <a:p>
          <a:endParaRPr lang="en-US"/>
        </a:p>
      </dgm:t>
    </dgm:pt>
    <dgm:pt modelId="{D26A4AC9-415A-48C8-AD0B-50654183D2A0}" type="sibTrans" cxnId="{23CF5508-5207-4A9E-A616-83D8FD95DCED}">
      <dgm:prSet/>
      <dgm:spPr/>
      <dgm:t>
        <a:bodyPr/>
        <a:lstStyle/>
        <a:p>
          <a:endParaRPr lang="en-US"/>
        </a:p>
      </dgm:t>
    </dgm:pt>
    <dgm:pt modelId="{69B61141-3A87-4963-B860-7F6E45500D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Company participation must be confirmed by AgGateway primary contact per IP policy</a:t>
          </a:r>
        </a:p>
      </dgm:t>
    </dgm:pt>
    <dgm:pt modelId="{80C85938-C394-4576-BC79-EDF0343A93A9}" type="parTrans" cxnId="{166F5D60-0EA3-413A-AF11-7EF0ED341FE8}">
      <dgm:prSet/>
      <dgm:spPr/>
      <dgm:t>
        <a:bodyPr/>
        <a:lstStyle/>
        <a:p>
          <a:endParaRPr lang="en-US"/>
        </a:p>
      </dgm:t>
    </dgm:pt>
    <dgm:pt modelId="{E11A8E10-3C18-48E3-A4C8-E3AF14E475F2}" type="sibTrans" cxnId="{166F5D60-0EA3-413A-AF11-7EF0ED341FE8}">
      <dgm:prSet/>
      <dgm:spPr/>
      <dgm:t>
        <a:bodyPr/>
        <a:lstStyle/>
        <a:p>
          <a:endParaRPr lang="en-US"/>
        </a:p>
      </dgm:t>
    </dgm:pt>
    <dgm:pt modelId="{0F9F70DF-DCE7-49EE-8A05-74EE3A8BB560}" type="pres">
      <dgm:prSet presAssocID="{D60249E2-0B32-46E6-92D6-2443A477153A}" presName="root" presStyleCnt="0">
        <dgm:presLayoutVars>
          <dgm:dir/>
          <dgm:resizeHandles val="exact"/>
        </dgm:presLayoutVars>
      </dgm:prSet>
      <dgm:spPr/>
    </dgm:pt>
    <dgm:pt modelId="{10B3C102-7C47-4980-B787-CF10F8B13563}" type="pres">
      <dgm:prSet presAssocID="{3FA14732-E5BC-40FB-8633-FC209ACD7FAB}" presName="compNode" presStyleCnt="0"/>
      <dgm:spPr/>
    </dgm:pt>
    <dgm:pt modelId="{0ED5F5B8-2F22-4B05-91F2-A902B17B3044}" type="pres">
      <dgm:prSet presAssocID="{3FA14732-E5BC-40FB-8633-FC209ACD7FAB}" presName="bgRect" presStyleLbl="bgShp" presStyleIdx="0" presStyleCnt="4"/>
      <dgm:spPr/>
    </dgm:pt>
    <dgm:pt modelId="{FD2E0E86-AFD8-4815-AA96-7DDECECEB39D}" type="pres">
      <dgm:prSet presAssocID="{3FA14732-E5BC-40FB-8633-FC209ACD7FAB}" presName="iconRect" presStyleLbl="node1" presStyleIdx="0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1101140-C9A0-4271-8C84-28342D134F79}" type="pres">
      <dgm:prSet presAssocID="{3FA14732-E5BC-40FB-8633-FC209ACD7FAB}" presName="spaceRect" presStyleCnt="0"/>
      <dgm:spPr/>
    </dgm:pt>
    <dgm:pt modelId="{4828AC26-77D6-4721-84B7-278CE02CEED7}" type="pres">
      <dgm:prSet presAssocID="{3FA14732-E5BC-40FB-8633-FC209ACD7FAB}" presName="parTx" presStyleLbl="revTx" presStyleIdx="0" presStyleCnt="7">
        <dgm:presLayoutVars>
          <dgm:chMax val="0"/>
          <dgm:chPref val="0"/>
        </dgm:presLayoutVars>
      </dgm:prSet>
      <dgm:spPr/>
    </dgm:pt>
    <dgm:pt modelId="{3FFBDC7C-1B68-49B4-B8CE-7B7ED37A49A9}" type="pres">
      <dgm:prSet presAssocID="{220E5BDC-EA56-4ACC-AC4E-D2591D0C25DB}" presName="sibTrans" presStyleCnt="0"/>
      <dgm:spPr/>
    </dgm:pt>
    <dgm:pt modelId="{E4BC16A4-FE52-4565-A2A5-D0DA133D3313}" type="pres">
      <dgm:prSet presAssocID="{8A0A4375-690E-4A95-934D-8F9F757312A0}" presName="compNode" presStyleCnt="0"/>
      <dgm:spPr/>
    </dgm:pt>
    <dgm:pt modelId="{D02D9C3A-9793-4F57-9953-B936F3F4222F}" type="pres">
      <dgm:prSet presAssocID="{8A0A4375-690E-4A95-934D-8F9F757312A0}" presName="bgRect" presStyleLbl="bgShp" presStyleIdx="1" presStyleCnt="4"/>
      <dgm:spPr/>
    </dgm:pt>
    <dgm:pt modelId="{B123427C-21BB-4823-8B10-572283CC66B4}" type="pres">
      <dgm:prSet presAssocID="{8A0A4375-690E-4A95-934D-8F9F757312A0}" presName="iconRect" presStyleLbl="node1" presStyleIdx="1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CB582F80-6B50-4737-A7F0-38DB11443DD0}" type="pres">
      <dgm:prSet presAssocID="{8A0A4375-690E-4A95-934D-8F9F757312A0}" presName="spaceRect" presStyleCnt="0"/>
      <dgm:spPr/>
    </dgm:pt>
    <dgm:pt modelId="{D95A72C9-489F-4F01-83CA-80AD75453BAF}" type="pres">
      <dgm:prSet presAssocID="{8A0A4375-690E-4A95-934D-8F9F757312A0}" presName="parTx" presStyleLbl="revTx" presStyleIdx="1" presStyleCnt="7">
        <dgm:presLayoutVars>
          <dgm:chMax val="0"/>
          <dgm:chPref val="0"/>
        </dgm:presLayoutVars>
      </dgm:prSet>
      <dgm:spPr/>
    </dgm:pt>
    <dgm:pt modelId="{44879265-A075-4D9D-844B-0E4892F88B42}" type="pres">
      <dgm:prSet presAssocID="{8A0A4375-690E-4A95-934D-8F9F757312A0}" presName="desTx" presStyleLbl="revTx" presStyleIdx="2" presStyleCnt="7">
        <dgm:presLayoutVars/>
      </dgm:prSet>
      <dgm:spPr/>
    </dgm:pt>
    <dgm:pt modelId="{AF72CCA0-E457-49C9-897A-D7CEDD79C0C5}" type="pres">
      <dgm:prSet presAssocID="{342EA793-4885-4FDC-B5FA-9370CF70AF46}" presName="sibTrans" presStyleCnt="0"/>
      <dgm:spPr/>
    </dgm:pt>
    <dgm:pt modelId="{87105C61-E0C1-4714-BFB8-3D43CC7BC84C}" type="pres">
      <dgm:prSet presAssocID="{C1413E16-540D-4E2D-B970-5309AC39BEC2}" presName="compNode" presStyleCnt="0"/>
      <dgm:spPr/>
    </dgm:pt>
    <dgm:pt modelId="{C517E8EB-B5C1-43AB-B5DF-3688B5B93813}" type="pres">
      <dgm:prSet presAssocID="{C1413E16-540D-4E2D-B970-5309AC39BEC2}" presName="bgRect" presStyleLbl="bgShp" presStyleIdx="2" presStyleCnt="4"/>
      <dgm:spPr/>
    </dgm:pt>
    <dgm:pt modelId="{22D8181C-2E34-49E8-8214-7D5AEEBE6303}" type="pres">
      <dgm:prSet presAssocID="{C1413E16-540D-4E2D-B970-5309AC39BEC2}" presName="iconRect" presStyleLbl="node1" presStyleIdx="2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ADFE1B5-ABE9-4D2D-ACDA-08171D624F33}" type="pres">
      <dgm:prSet presAssocID="{C1413E16-540D-4E2D-B970-5309AC39BEC2}" presName="spaceRect" presStyleCnt="0"/>
      <dgm:spPr/>
    </dgm:pt>
    <dgm:pt modelId="{CEF8EDCA-306B-4E18-BC7B-A2710B413229}" type="pres">
      <dgm:prSet presAssocID="{C1413E16-540D-4E2D-B970-5309AC39BEC2}" presName="parTx" presStyleLbl="revTx" presStyleIdx="3" presStyleCnt="7">
        <dgm:presLayoutVars>
          <dgm:chMax val="0"/>
          <dgm:chPref val="0"/>
        </dgm:presLayoutVars>
      </dgm:prSet>
      <dgm:spPr/>
    </dgm:pt>
    <dgm:pt modelId="{F2589858-638C-448B-B37E-B82664E4EA10}" type="pres">
      <dgm:prSet presAssocID="{C1413E16-540D-4E2D-B970-5309AC39BEC2}" presName="desTx" presStyleLbl="revTx" presStyleIdx="4" presStyleCnt="7">
        <dgm:presLayoutVars/>
      </dgm:prSet>
      <dgm:spPr/>
    </dgm:pt>
    <dgm:pt modelId="{64A74B6F-1252-4953-A42A-0ACFF0A00383}" type="pres">
      <dgm:prSet presAssocID="{B3E291E9-C5B4-40A2-9764-EB6EAF051091}" presName="sibTrans" presStyleCnt="0"/>
      <dgm:spPr/>
    </dgm:pt>
    <dgm:pt modelId="{B2C71039-FA5F-485B-8754-F71CEECAAE05}" type="pres">
      <dgm:prSet presAssocID="{BA6534F6-7405-4BAA-B765-ADB32272712A}" presName="compNode" presStyleCnt="0"/>
      <dgm:spPr/>
    </dgm:pt>
    <dgm:pt modelId="{8195408E-D7EE-4D89-B173-AC895D5A9038}" type="pres">
      <dgm:prSet presAssocID="{BA6534F6-7405-4BAA-B765-ADB32272712A}" presName="bgRect" presStyleLbl="bgShp" presStyleIdx="3" presStyleCnt="4"/>
      <dgm:spPr/>
    </dgm:pt>
    <dgm:pt modelId="{8A1081AA-DAC3-4480-83E6-CB4373D67863}" type="pres">
      <dgm:prSet presAssocID="{BA6534F6-7405-4BAA-B765-ADB32272712A}" presName="iconRect" presStyleLbl="node1" presStyleIdx="3" presStyleCnt="4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F8456E8-755F-4B36-84D8-0B9040BB0468}" type="pres">
      <dgm:prSet presAssocID="{BA6534F6-7405-4BAA-B765-ADB32272712A}" presName="spaceRect" presStyleCnt="0"/>
      <dgm:spPr/>
    </dgm:pt>
    <dgm:pt modelId="{4B4A1EFE-B3FF-44D2-BFFF-98D2A5A3E8B2}" type="pres">
      <dgm:prSet presAssocID="{BA6534F6-7405-4BAA-B765-ADB32272712A}" presName="parTx" presStyleLbl="revTx" presStyleIdx="5" presStyleCnt="7">
        <dgm:presLayoutVars>
          <dgm:chMax val="0"/>
          <dgm:chPref val="0"/>
        </dgm:presLayoutVars>
      </dgm:prSet>
      <dgm:spPr/>
    </dgm:pt>
    <dgm:pt modelId="{01C23838-3B47-4B90-990B-01106EF2B8D5}" type="pres">
      <dgm:prSet presAssocID="{BA6534F6-7405-4BAA-B765-ADB32272712A}" presName="desTx" presStyleLbl="revTx" presStyleIdx="6" presStyleCnt="7">
        <dgm:presLayoutVars/>
      </dgm:prSet>
      <dgm:spPr/>
    </dgm:pt>
  </dgm:ptLst>
  <dgm:cxnLst>
    <dgm:cxn modelId="{F9FD5F04-82E9-4558-A64F-D106C9F1FBC8}" type="presOf" srcId="{69B61141-3A87-4963-B860-7F6E45500D3A}" destId="{01C23838-3B47-4B90-990B-01106EF2B8D5}" srcOrd="0" destOrd="0" presId="urn:microsoft.com/office/officeart/2018/2/layout/IconVerticalSolidList"/>
    <dgm:cxn modelId="{23CF5508-5207-4A9E-A616-83D8FD95DCED}" srcId="{D60249E2-0B32-46E6-92D6-2443A477153A}" destId="{BA6534F6-7405-4BAA-B765-ADB32272712A}" srcOrd="3" destOrd="0" parTransId="{AFB685FC-7799-446C-820F-AED9C888E351}" sibTransId="{D26A4AC9-415A-48C8-AD0B-50654183D2A0}"/>
    <dgm:cxn modelId="{4930A420-D362-40B6-82F1-E9FB0BBEB9E6}" srcId="{D60249E2-0B32-46E6-92D6-2443A477153A}" destId="{8A0A4375-690E-4A95-934D-8F9F757312A0}" srcOrd="1" destOrd="0" parTransId="{3AC45AFE-A303-465D-91D7-1A502A6F309D}" sibTransId="{342EA793-4885-4FDC-B5FA-9370CF70AF46}"/>
    <dgm:cxn modelId="{79511722-639D-495A-A611-523714C05859}" srcId="{D60249E2-0B32-46E6-92D6-2443A477153A}" destId="{3FA14732-E5BC-40FB-8633-FC209ACD7FAB}" srcOrd="0" destOrd="0" parTransId="{22830207-053C-419B-8D60-CF8FB1532A42}" sibTransId="{220E5BDC-EA56-4ACC-AC4E-D2591D0C25DB}"/>
    <dgm:cxn modelId="{7086313F-B593-4289-B998-984BF354B326}" type="presOf" srcId="{3FA14732-E5BC-40FB-8633-FC209ACD7FAB}" destId="{4828AC26-77D6-4721-84B7-278CE02CEED7}" srcOrd="0" destOrd="0" presId="urn:microsoft.com/office/officeart/2018/2/layout/IconVerticalSolidList"/>
    <dgm:cxn modelId="{FCDCF55D-E3AB-445C-B4C4-AABE758CD78A}" srcId="{8A0A4375-690E-4A95-934D-8F9F757312A0}" destId="{D48BC02C-CF63-4ED6-81AF-95043EE95F39}" srcOrd="0" destOrd="0" parTransId="{BCE538CF-8A40-4979-A67D-FE837B25D47B}" sibTransId="{DA2A719B-C88C-4B72-9713-51FF845E0221}"/>
    <dgm:cxn modelId="{166F5D60-0EA3-413A-AF11-7EF0ED341FE8}" srcId="{BA6534F6-7405-4BAA-B765-ADB32272712A}" destId="{69B61141-3A87-4963-B860-7F6E45500D3A}" srcOrd="0" destOrd="0" parTransId="{80C85938-C394-4576-BC79-EDF0343A93A9}" sibTransId="{E11A8E10-3C18-48E3-A4C8-E3AF14E475F2}"/>
    <dgm:cxn modelId="{D44AAE4B-41E2-4B39-8E0A-043965A6DC0C}" type="presOf" srcId="{8A0A4375-690E-4A95-934D-8F9F757312A0}" destId="{D95A72C9-489F-4F01-83CA-80AD75453BAF}" srcOrd="0" destOrd="0" presId="urn:microsoft.com/office/officeart/2018/2/layout/IconVerticalSolidList"/>
    <dgm:cxn modelId="{85C9BE6B-85DE-4C9A-AED1-3B661AB274BF}" srcId="{C1413E16-540D-4E2D-B970-5309AC39BEC2}" destId="{017EE43C-D253-4A1D-A575-719BBDE2E9A6}" srcOrd="0" destOrd="0" parTransId="{3ACAEA29-13DB-47BB-92A2-2124C5E696DA}" sibTransId="{9B417998-6FA6-42E8-8999-F02DB5CB80BF}"/>
    <dgm:cxn modelId="{B6F51C52-C266-44FF-8701-448F68D2FCD6}" type="presOf" srcId="{BA6534F6-7405-4BAA-B765-ADB32272712A}" destId="{4B4A1EFE-B3FF-44D2-BFFF-98D2A5A3E8B2}" srcOrd="0" destOrd="0" presId="urn:microsoft.com/office/officeart/2018/2/layout/IconVerticalSolidList"/>
    <dgm:cxn modelId="{EFA67A53-5396-48E4-999F-78D421DDCA78}" srcId="{D60249E2-0B32-46E6-92D6-2443A477153A}" destId="{C1413E16-540D-4E2D-B970-5309AC39BEC2}" srcOrd="2" destOrd="0" parTransId="{2639A18C-1858-40BC-8719-CE090203412C}" sibTransId="{B3E291E9-C5B4-40A2-9764-EB6EAF051091}"/>
    <dgm:cxn modelId="{C8A78475-F04D-4CA6-B90F-CDA0AD035112}" type="presOf" srcId="{D60249E2-0B32-46E6-92D6-2443A477153A}" destId="{0F9F70DF-DCE7-49EE-8A05-74EE3A8BB560}" srcOrd="0" destOrd="0" presId="urn:microsoft.com/office/officeart/2018/2/layout/IconVerticalSolidList"/>
    <dgm:cxn modelId="{20CC9279-075B-4488-AD01-6EEC57D2BBEB}" type="presOf" srcId="{017EE43C-D253-4A1D-A575-719BBDE2E9A6}" destId="{F2589858-638C-448B-B37E-B82664E4EA10}" srcOrd="0" destOrd="0" presId="urn:microsoft.com/office/officeart/2018/2/layout/IconVerticalSolidList"/>
    <dgm:cxn modelId="{D8CA62A8-B26C-4822-BBAF-340DDDB09951}" type="presOf" srcId="{D48BC02C-CF63-4ED6-81AF-95043EE95F39}" destId="{44879265-A075-4D9D-844B-0E4892F88B42}" srcOrd="0" destOrd="0" presId="urn:microsoft.com/office/officeart/2018/2/layout/IconVerticalSolidList"/>
    <dgm:cxn modelId="{F61839DC-4D8F-4DBC-9F94-BFDEB37C7BE0}" type="presOf" srcId="{C1413E16-540D-4E2D-B970-5309AC39BEC2}" destId="{CEF8EDCA-306B-4E18-BC7B-A2710B413229}" srcOrd="0" destOrd="0" presId="urn:microsoft.com/office/officeart/2018/2/layout/IconVerticalSolidList"/>
    <dgm:cxn modelId="{7D2275BB-8C5C-4C53-BB59-02246D4C37F6}" type="presParOf" srcId="{0F9F70DF-DCE7-49EE-8A05-74EE3A8BB560}" destId="{10B3C102-7C47-4980-B787-CF10F8B13563}" srcOrd="0" destOrd="0" presId="urn:microsoft.com/office/officeart/2018/2/layout/IconVerticalSolidList"/>
    <dgm:cxn modelId="{FE15FA42-EE80-4EE1-AD95-9D571813FF7B}" type="presParOf" srcId="{10B3C102-7C47-4980-B787-CF10F8B13563}" destId="{0ED5F5B8-2F22-4B05-91F2-A902B17B3044}" srcOrd="0" destOrd="0" presId="urn:microsoft.com/office/officeart/2018/2/layout/IconVerticalSolidList"/>
    <dgm:cxn modelId="{EBE7C815-4602-4020-A1B7-45A0AE735D4C}" type="presParOf" srcId="{10B3C102-7C47-4980-B787-CF10F8B13563}" destId="{FD2E0E86-AFD8-4815-AA96-7DDECECEB39D}" srcOrd="1" destOrd="0" presId="urn:microsoft.com/office/officeart/2018/2/layout/IconVerticalSolidList"/>
    <dgm:cxn modelId="{8F8F5206-AF0C-4A91-8916-3AA4B3771D79}" type="presParOf" srcId="{10B3C102-7C47-4980-B787-CF10F8B13563}" destId="{A1101140-C9A0-4271-8C84-28342D134F79}" srcOrd="2" destOrd="0" presId="urn:microsoft.com/office/officeart/2018/2/layout/IconVerticalSolidList"/>
    <dgm:cxn modelId="{A8037310-E083-44D6-98CC-0373D162C7CC}" type="presParOf" srcId="{10B3C102-7C47-4980-B787-CF10F8B13563}" destId="{4828AC26-77D6-4721-84B7-278CE02CEED7}" srcOrd="3" destOrd="0" presId="urn:microsoft.com/office/officeart/2018/2/layout/IconVerticalSolidList"/>
    <dgm:cxn modelId="{13607F9F-1AE2-43C9-AF56-DACC08D466C4}" type="presParOf" srcId="{0F9F70DF-DCE7-49EE-8A05-74EE3A8BB560}" destId="{3FFBDC7C-1B68-49B4-B8CE-7B7ED37A49A9}" srcOrd="1" destOrd="0" presId="urn:microsoft.com/office/officeart/2018/2/layout/IconVerticalSolidList"/>
    <dgm:cxn modelId="{2D20010C-B51C-40CB-8F5E-EA9F9BD3790B}" type="presParOf" srcId="{0F9F70DF-DCE7-49EE-8A05-74EE3A8BB560}" destId="{E4BC16A4-FE52-4565-A2A5-D0DA133D3313}" srcOrd="2" destOrd="0" presId="urn:microsoft.com/office/officeart/2018/2/layout/IconVerticalSolidList"/>
    <dgm:cxn modelId="{18946AD2-9B55-4D22-9721-DEC4EB10A5AC}" type="presParOf" srcId="{E4BC16A4-FE52-4565-A2A5-D0DA133D3313}" destId="{D02D9C3A-9793-4F57-9953-B936F3F4222F}" srcOrd="0" destOrd="0" presId="urn:microsoft.com/office/officeart/2018/2/layout/IconVerticalSolidList"/>
    <dgm:cxn modelId="{BE334FCD-4AAB-4126-94C7-1DEFF2C6279C}" type="presParOf" srcId="{E4BC16A4-FE52-4565-A2A5-D0DA133D3313}" destId="{B123427C-21BB-4823-8B10-572283CC66B4}" srcOrd="1" destOrd="0" presId="urn:microsoft.com/office/officeart/2018/2/layout/IconVerticalSolidList"/>
    <dgm:cxn modelId="{950F9670-C026-4005-9D8E-F7A7C5FDFB4E}" type="presParOf" srcId="{E4BC16A4-FE52-4565-A2A5-D0DA133D3313}" destId="{CB582F80-6B50-4737-A7F0-38DB11443DD0}" srcOrd="2" destOrd="0" presId="urn:microsoft.com/office/officeart/2018/2/layout/IconVerticalSolidList"/>
    <dgm:cxn modelId="{0D0E3F76-A16A-407F-BFF9-85737084D271}" type="presParOf" srcId="{E4BC16A4-FE52-4565-A2A5-D0DA133D3313}" destId="{D95A72C9-489F-4F01-83CA-80AD75453BAF}" srcOrd="3" destOrd="0" presId="urn:microsoft.com/office/officeart/2018/2/layout/IconVerticalSolidList"/>
    <dgm:cxn modelId="{E9DE418D-A944-4E14-B7C1-DE5234014D72}" type="presParOf" srcId="{E4BC16A4-FE52-4565-A2A5-D0DA133D3313}" destId="{44879265-A075-4D9D-844B-0E4892F88B42}" srcOrd="4" destOrd="0" presId="urn:microsoft.com/office/officeart/2018/2/layout/IconVerticalSolidList"/>
    <dgm:cxn modelId="{55E8DEEB-814B-471F-ACA7-17536D56EDD4}" type="presParOf" srcId="{0F9F70DF-DCE7-49EE-8A05-74EE3A8BB560}" destId="{AF72CCA0-E457-49C9-897A-D7CEDD79C0C5}" srcOrd="3" destOrd="0" presId="urn:microsoft.com/office/officeart/2018/2/layout/IconVerticalSolidList"/>
    <dgm:cxn modelId="{69EE6BAA-BCC0-4AFC-AE32-3134569467B0}" type="presParOf" srcId="{0F9F70DF-DCE7-49EE-8A05-74EE3A8BB560}" destId="{87105C61-E0C1-4714-BFB8-3D43CC7BC84C}" srcOrd="4" destOrd="0" presId="urn:microsoft.com/office/officeart/2018/2/layout/IconVerticalSolidList"/>
    <dgm:cxn modelId="{CF8C3DD1-3CF6-49CA-B255-CA71AF215AD0}" type="presParOf" srcId="{87105C61-E0C1-4714-BFB8-3D43CC7BC84C}" destId="{C517E8EB-B5C1-43AB-B5DF-3688B5B93813}" srcOrd="0" destOrd="0" presId="urn:microsoft.com/office/officeart/2018/2/layout/IconVerticalSolidList"/>
    <dgm:cxn modelId="{5DB380E6-3A86-4E82-B8B4-D810BC7431D6}" type="presParOf" srcId="{87105C61-E0C1-4714-BFB8-3D43CC7BC84C}" destId="{22D8181C-2E34-49E8-8214-7D5AEEBE6303}" srcOrd="1" destOrd="0" presId="urn:microsoft.com/office/officeart/2018/2/layout/IconVerticalSolidList"/>
    <dgm:cxn modelId="{368782B6-70C8-4AFD-893D-A3B969786065}" type="presParOf" srcId="{87105C61-E0C1-4714-BFB8-3D43CC7BC84C}" destId="{0ADFE1B5-ABE9-4D2D-ACDA-08171D624F33}" srcOrd="2" destOrd="0" presId="urn:microsoft.com/office/officeart/2018/2/layout/IconVerticalSolidList"/>
    <dgm:cxn modelId="{787E5BE1-F119-4CF2-8D67-3F7BF6BF6F6A}" type="presParOf" srcId="{87105C61-E0C1-4714-BFB8-3D43CC7BC84C}" destId="{CEF8EDCA-306B-4E18-BC7B-A2710B413229}" srcOrd="3" destOrd="0" presId="urn:microsoft.com/office/officeart/2018/2/layout/IconVerticalSolidList"/>
    <dgm:cxn modelId="{D19B7A11-B4F2-46F0-8260-BC835A11584A}" type="presParOf" srcId="{87105C61-E0C1-4714-BFB8-3D43CC7BC84C}" destId="{F2589858-638C-448B-B37E-B82664E4EA10}" srcOrd="4" destOrd="0" presId="urn:microsoft.com/office/officeart/2018/2/layout/IconVerticalSolidList"/>
    <dgm:cxn modelId="{76A6B544-B873-4E31-A1BB-61DAABCE50CE}" type="presParOf" srcId="{0F9F70DF-DCE7-49EE-8A05-74EE3A8BB560}" destId="{64A74B6F-1252-4953-A42A-0ACFF0A00383}" srcOrd="5" destOrd="0" presId="urn:microsoft.com/office/officeart/2018/2/layout/IconVerticalSolidList"/>
    <dgm:cxn modelId="{D20FD014-939E-4276-A9C8-EB86D3419346}" type="presParOf" srcId="{0F9F70DF-DCE7-49EE-8A05-74EE3A8BB560}" destId="{B2C71039-FA5F-485B-8754-F71CEECAAE05}" srcOrd="6" destOrd="0" presId="urn:microsoft.com/office/officeart/2018/2/layout/IconVerticalSolidList"/>
    <dgm:cxn modelId="{A634D113-AA2A-4B80-99F8-9B49BAD670A1}" type="presParOf" srcId="{B2C71039-FA5F-485B-8754-F71CEECAAE05}" destId="{8195408E-D7EE-4D89-B173-AC895D5A9038}" srcOrd="0" destOrd="0" presId="urn:microsoft.com/office/officeart/2018/2/layout/IconVerticalSolidList"/>
    <dgm:cxn modelId="{852F9579-F7FD-4E7E-B6B4-DE86553C81E6}" type="presParOf" srcId="{B2C71039-FA5F-485B-8754-F71CEECAAE05}" destId="{8A1081AA-DAC3-4480-83E6-CB4373D67863}" srcOrd="1" destOrd="0" presId="urn:microsoft.com/office/officeart/2018/2/layout/IconVerticalSolidList"/>
    <dgm:cxn modelId="{00D5C1EA-FB3C-4C46-B09C-CE1FADFB7375}" type="presParOf" srcId="{B2C71039-FA5F-485B-8754-F71CEECAAE05}" destId="{AF8456E8-755F-4B36-84D8-0B9040BB0468}" srcOrd="2" destOrd="0" presId="urn:microsoft.com/office/officeart/2018/2/layout/IconVerticalSolidList"/>
    <dgm:cxn modelId="{98C046FC-48E3-47FC-8576-950DCFDA4266}" type="presParOf" srcId="{B2C71039-FA5F-485B-8754-F71CEECAAE05}" destId="{4B4A1EFE-B3FF-44D2-BFFF-98D2A5A3E8B2}" srcOrd="3" destOrd="0" presId="urn:microsoft.com/office/officeart/2018/2/layout/IconVerticalSolidList"/>
    <dgm:cxn modelId="{98582676-AA56-44A0-8080-E8E7467782F1}" type="presParOf" srcId="{B2C71039-FA5F-485B-8754-F71CEECAAE05}" destId="{01C23838-3B47-4B90-990B-01106EF2B8D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5F5B8-2F22-4B05-91F2-A902B17B304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E0E86-AFD8-4815-AA96-7DDECECEB39D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AC26-77D6-4721-84B7-278CE02CEED7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Found within </a:t>
          </a:r>
          <a:r>
            <a:rPr lang="en-US" sz="2200" kern="1200">
              <a:hlinkClick xmlns:r="http://schemas.openxmlformats.org/officeDocument/2006/relationships" r:id="rId3"/>
            </a:rPr>
            <a:t>Portfolio Management Center</a:t>
          </a:r>
          <a:endParaRPr lang="en-US" sz="2200" kern="1200"/>
        </a:p>
      </dsp:txBody>
      <dsp:txXfrm>
        <a:off x="1057183" y="1805"/>
        <a:ext cx="9458416" cy="915310"/>
      </dsp:txXfrm>
    </dsp:sp>
    <dsp:sp modelId="{D02D9C3A-9793-4F57-9953-B936F3F4222F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3427C-21BB-4823-8B10-572283CC66B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A72C9-489F-4F01-83CA-80AD75453BAF}">
      <dsp:nvSpPr>
        <dsp:cNvPr id="0" name=""/>
        <dsp:cNvSpPr/>
      </dsp:nvSpPr>
      <dsp:spPr>
        <a:xfrm>
          <a:off x="1057183" y="1145944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Advisory Groups</a:t>
          </a:r>
        </a:p>
      </dsp:txBody>
      <dsp:txXfrm>
        <a:off x="1057183" y="1145944"/>
        <a:ext cx="4732020" cy="915310"/>
      </dsp:txXfrm>
    </dsp:sp>
    <dsp:sp modelId="{44879265-A075-4D9D-844B-0E4892F88B42}">
      <dsp:nvSpPr>
        <dsp:cNvPr id="0" name=""/>
        <dsp:cNvSpPr/>
      </dsp:nvSpPr>
      <dsp:spPr>
        <a:xfrm>
          <a:off x="5789203" y="1145944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Strategic in nature, providing longer term guidance in a subject area</a:t>
          </a:r>
        </a:p>
      </dsp:txBody>
      <dsp:txXfrm>
        <a:off x="5789203" y="1145944"/>
        <a:ext cx="4726396" cy="915310"/>
      </dsp:txXfrm>
    </dsp:sp>
    <dsp:sp modelId="{C517E8EB-B5C1-43AB-B5DF-3688B5B93813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8181C-2E34-49E8-8214-7D5AEEBE630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8EDCA-306B-4E18-BC7B-A2710B413229}">
      <dsp:nvSpPr>
        <dsp:cNvPr id="0" name=""/>
        <dsp:cNvSpPr/>
      </dsp:nvSpPr>
      <dsp:spPr>
        <a:xfrm>
          <a:off x="1057183" y="2290082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Working Groups</a:t>
          </a:r>
        </a:p>
      </dsp:txBody>
      <dsp:txXfrm>
        <a:off x="1057183" y="2290082"/>
        <a:ext cx="4732020" cy="915310"/>
      </dsp:txXfrm>
    </dsp:sp>
    <dsp:sp modelId="{F2589858-638C-448B-B37E-B82664E4EA10}">
      <dsp:nvSpPr>
        <dsp:cNvPr id="0" name=""/>
        <dsp:cNvSpPr/>
      </dsp:nvSpPr>
      <dsp:spPr>
        <a:xfrm>
          <a:off x="5789203" y="2290082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Shorter in duration, delivering defined digital resources</a:t>
          </a:r>
        </a:p>
      </dsp:txBody>
      <dsp:txXfrm>
        <a:off x="5789203" y="2290082"/>
        <a:ext cx="4726396" cy="915310"/>
      </dsp:txXfrm>
    </dsp:sp>
    <dsp:sp modelId="{8195408E-D7EE-4D89-B173-AC895D5A9038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081AA-DAC3-4480-83E6-CB4373D67863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A1EFE-B3FF-44D2-BFFF-98D2A5A3E8B2}">
      <dsp:nvSpPr>
        <dsp:cNvPr id="0" name=""/>
        <dsp:cNvSpPr/>
      </dsp:nvSpPr>
      <dsp:spPr>
        <a:xfrm>
          <a:off x="1057183" y="3434221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Member organizations affirmatively join a Working Groups via </a:t>
          </a:r>
          <a:r>
            <a:rPr lang="en-US" sz="2200" kern="1200">
              <a:hlinkClick xmlns:r="http://schemas.openxmlformats.org/officeDocument/2006/relationships" r:id="rId10"/>
            </a:rPr>
            <a:t>Join Form</a:t>
          </a:r>
          <a:endParaRPr lang="en-US" sz="2200" kern="1200"/>
        </a:p>
      </dsp:txBody>
      <dsp:txXfrm>
        <a:off x="1057183" y="3434221"/>
        <a:ext cx="4732020" cy="915310"/>
      </dsp:txXfrm>
    </dsp:sp>
    <dsp:sp modelId="{01C23838-3B47-4B90-990B-01106EF2B8D5}">
      <dsp:nvSpPr>
        <dsp:cNvPr id="0" name=""/>
        <dsp:cNvSpPr/>
      </dsp:nvSpPr>
      <dsp:spPr>
        <a:xfrm>
          <a:off x="5789203" y="3434221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Company participation must be confirmed by AgGateway primary contact per IP policy</a:t>
          </a:r>
        </a:p>
      </dsp:txBody>
      <dsp:txXfrm>
        <a:off x="5789203" y="3434221"/>
        <a:ext cx="472639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pixabay.com/en/man-user-profile-person-icon-42934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hyperlink" Target="https://en.wikipedia.org/wiki/File:People_icon.svg" TargetMode="Externa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svg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Portfolio Management Center Update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4035C5-6E64-A3AC-5803-3B801974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Pressures on Agriculture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16272-2E9F-51A2-3CB1-ED1F8771ED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Sustainability</a:t>
            </a:r>
          </a:p>
          <a:p>
            <a:pPr lvl="1"/>
            <a:r>
              <a:rPr lang="en-US" dirty="0"/>
              <a:t>Mandated Scope 3 reporting</a:t>
            </a:r>
          </a:p>
          <a:p>
            <a:pPr lvl="1"/>
            <a:r>
              <a:rPr lang="en-US" dirty="0"/>
              <a:t>Other industry’s net zero commitments</a:t>
            </a:r>
          </a:p>
          <a:p>
            <a:r>
              <a:rPr lang="en-US" dirty="0"/>
              <a:t>Regulatory</a:t>
            </a:r>
          </a:p>
          <a:p>
            <a:pPr lvl="1"/>
            <a:r>
              <a:rPr lang="en-US" dirty="0"/>
              <a:t>EU Deforestation legislation</a:t>
            </a:r>
          </a:p>
          <a:p>
            <a:pPr lvl="1"/>
            <a:r>
              <a:rPr lang="en-US" dirty="0"/>
              <a:t>CP/CN application records</a:t>
            </a:r>
          </a:p>
          <a:p>
            <a:r>
              <a:rPr lang="en-US" dirty="0"/>
              <a:t>Traceability</a:t>
            </a:r>
          </a:p>
          <a:p>
            <a:pPr lvl="1"/>
            <a:r>
              <a:rPr lang="en-US" dirty="0"/>
              <a:t>Where did my food come from</a:t>
            </a:r>
          </a:p>
          <a:p>
            <a:pPr lvl="2"/>
            <a:r>
              <a:rPr lang="en-US" dirty="0"/>
              <a:t>Gluten, GMO, Organic, Hormones, Free Range, …</a:t>
            </a:r>
          </a:p>
          <a:p>
            <a:pPr lvl="1"/>
            <a:r>
              <a:rPr lang="en-US" dirty="0"/>
              <a:t>Blending/tracking requirements and </a:t>
            </a:r>
            <a:r>
              <a:rPr lang="en-US" dirty="0" err="1"/>
              <a:t>limitaitons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3" name="Content Placeholder 2" descr="Cartoon a cartoon of a person with a baseball glove on a mound&#10;&#10;Description automatically generated">
            <a:extLst>
              <a:ext uri="{FF2B5EF4-FFF2-40B4-BE49-F238E27FC236}">
                <a16:creationId xmlns:a16="http://schemas.microsoft.com/office/drawing/2014/main" id="{A2615FB0-FCED-6E41-22FC-3044F438EB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00666"/>
            <a:ext cx="5181600" cy="34012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71713-AD54-73C5-83FE-BEDEC470D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B0E96-5ED0-5943-B432-64B389D59E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57319-87A2-0A0D-B02D-79ED5D8D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Implement AgGateway Digital Resources</a:t>
            </a:r>
          </a:p>
        </p:txBody>
      </p:sp>
      <p:pic>
        <p:nvPicPr>
          <p:cNvPr id="9" name="Content Placeholder 8" descr="A diagram of a loss of value&#10;&#10;Description automatically generated">
            <a:extLst>
              <a:ext uri="{FF2B5EF4-FFF2-40B4-BE49-F238E27FC236}">
                <a16:creationId xmlns:a16="http://schemas.microsoft.com/office/drawing/2014/main" id="{0FE8E27A-77FE-2235-0C6A-58A2555A6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645" y="2183094"/>
            <a:ext cx="5823155" cy="3275525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CA446-75C3-625F-20AE-9CFE85843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Telecom agrees to standards before anyone develops anything e.g. 4G, 5G, 6G</a:t>
            </a:r>
          </a:p>
          <a:p>
            <a:pPr lvl="1"/>
            <a:r>
              <a:rPr lang="en-US"/>
              <a:t>Interoperability is a fundamental requirement </a:t>
            </a:r>
          </a:p>
          <a:p>
            <a:r>
              <a:rPr lang="en-US"/>
              <a:t>How much time and effort is wasted connecting to everyone’s “Standard” proprietary interface?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93A3C-677F-A138-AFF0-DA2A7A543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8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886E-A62B-5796-4BDE-C37EDF09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2024 Potential Working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894E4-6B00-6E41-B55A-7E09D8BB26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00" err="1"/>
              <a:t>Agrisemantics</a:t>
            </a:r>
            <a:r>
              <a:rPr lang="en-US" sz="1400"/>
              <a:t>: </a:t>
            </a:r>
          </a:p>
          <a:p>
            <a:pPr lvl="1">
              <a:lnSpc>
                <a:spcPct val="120000"/>
              </a:lnSpc>
            </a:pPr>
            <a:r>
              <a:rPr lang="en-US" sz="1200"/>
              <a:t>Semantic resource management tool analysis/recommendation </a:t>
            </a:r>
          </a:p>
          <a:p>
            <a:pPr lvl="1">
              <a:lnSpc>
                <a:spcPct val="120000"/>
              </a:lnSpc>
            </a:pPr>
            <a:r>
              <a:rPr lang="en-US" sz="1200"/>
              <a:t>Common controlled vocabularies identified by multiple WG’s</a:t>
            </a:r>
          </a:p>
          <a:p>
            <a:pPr lvl="1">
              <a:lnSpc>
                <a:spcPct val="120000"/>
              </a:lnSpc>
            </a:pPr>
            <a:r>
              <a:rPr lang="en-US" sz="1200"/>
              <a:t>Dataset Metadata controlled vocabularies</a:t>
            </a:r>
          </a:p>
          <a:p>
            <a:pPr>
              <a:lnSpc>
                <a:spcPct val="120000"/>
              </a:lnSpc>
            </a:pPr>
            <a:r>
              <a:rPr lang="en-US" sz="1400"/>
              <a:t>Data </a:t>
            </a:r>
            <a:r>
              <a:rPr lang="en-US" sz="1400" err="1"/>
              <a:t>permissioning</a:t>
            </a:r>
            <a:r>
              <a:rPr lang="en-US" sz="1400"/>
              <a:t> and stewardship</a:t>
            </a:r>
          </a:p>
          <a:p>
            <a:pPr lvl="1">
              <a:lnSpc>
                <a:spcPct val="120000"/>
              </a:lnSpc>
            </a:pPr>
            <a:r>
              <a:rPr lang="en-US" sz="1200"/>
              <a:t>Update the data privacy whitepaper with the latest views pertaining to data access </a:t>
            </a:r>
            <a:r>
              <a:rPr lang="en-US" sz="1200" err="1"/>
              <a:t>permissioning</a:t>
            </a:r>
            <a:r>
              <a:rPr lang="en-US" sz="1200"/>
              <a:t> and stewardship</a:t>
            </a:r>
          </a:p>
          <a:p>
            <a:pPr>
              <a:lnSpc>
                <a:spcPct val="120000"/>
              </a:lnSpc>
            </a:pPr>
            <a:r>
              <a:rPr lang="en-US" sz="1400"/>
              <a:t>ASN (Advanced Ship Notice): Farmer to elevator/processor</a:t>
            </a:r>
          </a:p>
          <a:p>
            <a:pPr>
              <a:lnSpc>
                <a:spcPct val="120000"/>
              </a:lnSpc>
            </a:pPr>
            <a:r>
              <a:rPr lang="en-US" sz="1400"/>
              <a:t>Scale head to ERP interface</a:t>
            </a:r>
          </a:p>
          <a:p>
            <a:pPr>
              <a:lnSpc>
                <a:spcPct val="120000"/>
              </a:lnSpc>
            </a:pPr>
            <a:r>
              <a:rPr lang="en-US" sz="1400" err="1"/>
              <a:t>ShippedItemInstance</a:t>
            </a:r>
            <a:r>
              <a:rPr lang="en-US" sz="1400"/>
              <a:t> gap check for crop protection, crop nutrition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1F2D82-161B-E47A-531D-F2126E3DF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00"/>
              <a:t>Animal Agriculture</a:t>
            </a:r>
          </a:p>
          <a:p>
            <a:pPr lvl="1">
              <a:lnSpc>
                <a:spcPct val="120000"/>
              </a:lnSpc>
            </a:pPr>
            <a:r>
              <a:rPr lang="en-US" sz="1200"/>
              <a:t>Poultry</a:t>
            </a:r>
          </a:p>
          <a:p>
            <a:pPr lvl="1">
              <a:lnSpc>
                <a:spcPct val="120000"/>
              </a:lnSpc>
            </a:pPr>
            <a:r>
              <a:rPr lang="en-US" sz="1200"/>
              <a:t>Swine</a:t>
            </a:r>
          </a:p>
          <a:p>
            <a:pPr lvl="1">
              <a:lnSpc>
                <a:spcPct val="120000"/>
              </a:lnSpc>
            </a:pPr>
            <a:r>
              <a:rPr lang="en-US" sz="1200"/>
              <a:t>Beef</a:t>
            </a:r>
          </a:p>
          <a:p>
            <a:pPr>
              <a:lnSpc>
                <a:spcPct val="120000"/>
              </a:lnSpc>
            </a:pPr>
            <a:r>
              <a:rPr lang="en-US" sz="1400"/>
              <a:t>AI/ML Training metadata tagging</a:t>
            </a:r>
          </a:p>
          <a:p>
            <a:pPr>
              <a:lnSpc>
                <a:spcPct val="120000"/>
              </a:lnSpc>
            </a:pPr>
            <a:r>
              <a:rPr lang="en-US" sz="1400"/>
              <a:t>Equipment Parts Inventory Exchange</a:t>
            </a:r>
          </a:p>
          <a:p>
            <a:pPr>
              <a:lnSpc>
                <a:spcPct val="120000"/>
              </a:lnSpc>
            </a:pPr>
            <a:r>
              <a:rPr lang="en-US" sz="1400"/>
              <a:t>Farm store inventory EDI Implementation Guidelines</a:t>
            </a:r>
          </a:p>
          <a:p>
            <a:pPr>
              <a:lnSpc>
                <a:spcPct val="120000"/>
              </a:lnSpc>
            </a:pPr>
            <a:r>
              <a:rPr lang="en-US" sz="1400"/>
              <a:t>Drone application work order/work record</a:t>
            </a:r>
          </a:p>
          <a:p>
            <a:pPr>
              <a:lnSpc>
                <a:spcPct val="120000"/>
              </a:lnSpc>
            </a:pPr>
            <a:r>
              <a:rPr lang="en-US" sz="1400"/>
              <a:t>ADAPT Standard plugin for ADAPT Toolkit </a:t>
            </a:r>
          </a:p>
          <a:p>
            <a:pPr>
              <a:lnSpc>
                <a:spcPct val="120000"/>
              </a:lnSpc>
            </a:pPr>
            <a:r>
              <a:rPr lang="en-US" sz="1400" err="1"/>
              <a:t>AgGlossary</a:t>
            </a:r>
            <a:r>
              <a:rPr lang="en-US" sz="1400"/>
              <a:t> 2.0</a:t>
            </a:r>
          </a:p>
          <a:p>
            <a:pPr>
              <a:lnSpc>
                <a:spcPct val="120000"/>
              </a:lnSpc>
            </a:pPr>
            <a:r>
              <a:rPr lang="en-US" sz="1400"/>
              <a:t>Modus, other matrix: water, manure, nematodes, feed,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55B5BF-0133-4228-0DF6-BC6920DB7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000F-9057-F443-A455-A99C7F3CC6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E601E7-A894-F5D7-5CF8-0081874F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C90009-1972-9CBD-D9E1-F0422BE87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2023 Year in Review</a:t>
            </a:r>
          </a:p>
          <a:p>
            <a:r>
              <a:rPr lang="en-US"/>
              <a:t>Gaps, the big picture, how to drive implementation</a:t>
            </a:r>
          </a:p>
          <a:p>
            <a:r>
              <a:rPr lang="en-US"/>
              <a:t>New Working Groups for 2024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994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A55E-C628-A8A9-EEDA-5C78BB96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PMC Groups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3C50AD-9744-88F7-023B-19A1128BD72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4806286"/>
              </p:ext>
            </p:extLst>
          </p:nvPr>
        </p:nvGraphicFramePr>
        <p:xfrm>
          <a:off x="838200" y="14915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98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4B8F-3DC9-4D85-61F5-0763FBC6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AgGateway Digital Resource Development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B953ABAC-681D-5B18-7424-DDF6A9226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211" y="4764798"/>
            <a:ext cx="8545118" cy="895475"/>
          </a:xfrm>
        </p:spPr>
      </p:pic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DCEAD2BA-0E4C-2BA9-1299-7AEEA6D7695B}"/>
              </a:ext>
            </a:extLst>
          </p:cNvPr>
          <p:cNvSpPr/>
          <p:nvPr/>
        </p:nvSpPr>
        <p:spPr>
          <a:xfrm>
            <a:off x="3357202" y="2291004"/>
            <a:ext cx="1809845" cy="153927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2133">
                <a:solidFill>
                  <a:prstClr val="black"/>
                </a:solidFill>
                <a:latin typeface="Calibri"/>
                <a:cs typeface="Calibri"/>
              </a:rPr>
              <a:t>Working Group Charter</a:t>
            </a:r>
          </a:p>
        </p:txBody>
      </p:sp>
      <p:pic>
        <p:nvPicPr>
          <p:cNvPr id="6" name="Picture 2" descr="http://hudsonarealibrary.com/wp-content/uploads/2012/08/board_icon1.png">
            <a:extLst>
              <a:ext uri="{FF2B5EF4-FFF2-40B4-BE49-F238E27FC236}">
                <a16:creationId xmlns:a16="http://schemas.microsoft.com/office/drawing/2014/main" id="{92AC09DE-388F-01EF-06C8-55A176FC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313" y="2558349"/>
            <a:ext cx="1778869" cy="19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BB375C-8573-F56F-8013-ABC4AC00E681}"/>
              </a:ext>
            </a:extLst>
          </p:cNvPr>
          <p:cNvSpPr txBox="1"/>
          <p:nvPr/>
        </p:nvSpPr>
        <p:spPr>
          <a:xfrm>
            <a:off x="9410143" y="2320724"/>
            <a:ext cx="214894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133">
                <a:solidFill>
                  <a:prstClr val="black"/>
                </a:solidFill>
                <a:latin typeface="Calibri"/>
              </a:rPr>
              <a:t>Working Group</a:t>
            </a:r>
          </a:p>
          <a:p>
            <a:pPr algn="ctr" defTabSz="1219140"/>
            <a:r>
              <a:rPr lang="en-US" sz="2133">
                <a:solidFill>
                  <a:prstClr val="black"/>
                </a:solidFill>
                <a:latin typeface="Calibri"/>
              </a:rPr>
              <a:t>Works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E1E7E8-BE05-4A76-062D-E259F300FC51}"/>
              </a:ext>
            </a:extLst>
          </p:cNvPr>
          <p:cNvCxnSpPr>
            <a:cxnSpLocks/>
          </p:cNvCxnSpPr>
          <p:nvPr/>
        </p:nvCxnSpPr>
        <p:spPr>
          <a:xfrm>
            <a:off x="2206902" y="3167341"/>
            <a:ext cx="72912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480D8A1-8159-3CC8-42A0-7691BEC169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6577" y="2588474"/>
            <a:ext cx="1418960" cy="1604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9197B1-0B1A-104F-458D-3059E0D9C625}"/>
              </a:ext>
            </a:extLst>
          </p:cNvPr>
          <p:cNvSpPr txBox="1"/>
          <p:nvPr/>
        </p:nvSpPr>
        <p:spPr>
          <a:xfrm>
            <a:off x="631581" y="2195690"/>
            <a:ext cx="153567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667">
                <a:solidFill>
                  <a:prstClr val="black"/>
                </a:solidFill>
                <a:latin typeface="Calibri"/>
              </a:rPr>
              <a:t>Meet Ups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D1A84C8-129E-0A0A-F6F7-022A07D2E3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49662" y="3021905"/>
            <a:ext cx="1249576" cy="11617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61D8B2-CBC1-AAD1-0EBF-228A79354DB2}"/>
              </a:ext>
            </a:extLst>
          </p:cNvPr>
          <p:cNvSpPr txBox="1"/>
          <p:nvPr/>
        </p:nvSpPr>
        <p:spPr>
          <a:xfrm>
            <a:off x="6380157" y="2016133"/>
            <a:ext cx="198858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133">
                <a:solidFill>
                  <a:prstClr val="black"/>
                </a:solidFill>
                <a:latin typeface="Calibri"/>
              </a:rPr>
              <a:t>Affirmatively Join the </a:t>
            </a:r>
          </a:p>
          <a:p>
            <a:pPr algn="ctr" defTabSz="1219140"/>
            <a:r>
              <a:rPr lang="en-US" sz="2133">
                <a:solidFill>
                  <a:prstClr val="black"/>
                </a:solidFill>
                <a:latin typeface="Calibri"/>
              </a:rPr>
              <a:t>Working Group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62FB3D-39E0-EDD3-196D-9CA3AF6D9A4D}"/>
              </a:ext>
            </a:extLst>
          </p:cNvPr>
          <p:cNvCxnSpPr>
            <a:cxnSpLocks/>
          </p:cNvCxnSpPr>
          <p:nvPr/>
        </p:nvCxnSpPr>
        <p:spPr>
          <a:xfrm>
            <a:off x="5422208" y="2994840"/>
            <a:ext cx="72912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13E9F9-74C9-D110-BC2F-6848645CCCAE}"/>
              </a:ext>
            </a:extLst>
          </p:cNvPr>
          <p:cNvCxnSpPr>
            <a:cxnSpLocks/>
          </p:cNvCxnSpPr>
          <p:nvPr/>
        </p:nvCxnSpPr>
        <p:spPr>
          <a:xfrm>
            <a:off x="8511713" y="2912013"/>
            <a:ext cx="72912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6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Factory with solid fill">
            <a:extLst>
              <a:ext uri="{FF2B5EF4-FFF2-40B4-BE49-F238E27FC236}">
                <a16:creationId xmlns:a16="http://schemas.microsoft.com/office/drawing/2014/main" id="{B5C94EA9-C02E-6A3C-42B6-4AE6CD76E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61273" y="2321289"/>
            <a:ext cx="782215" cy="6578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54813BF-C791-A8DE-5AAE-E86A5207A3E1}"/>
              </a:ext>
            </a:extLst>
          </p:cNvPr>
          <p:cNvGrpSpPr/>
          <p:nvPr/>
        </p:nvGrpSpPr>
        <p:grpSpPr>
          <a:xfrm>
            <a:off x="3500083" y="2499768"/>
            <a:ext cx="531846" cy="300850"/>
            <a:chOff x="1418252" y="2669265"/>
            <a:chExt cx="531846" cy="300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CA91B9-472A-A6D8-4823-29541E522FCD}"/>
                </a:ext>
              </a:extLst>
            </p:cNvPr>
            <p:cNvSpPr/>
            <p:nvPr/>
          </p:nvSpPr>
          <p:spPr>
            <a:xfrm>
              <a:off x="1418253" y="2736850"/>
              <a:ext cx="531845" cy="233265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D279DCB-3853-6332-5BA1-9568563F3054}"/>
                </a:ext>
              </a:extLst>
            </p:cNvPr>
            <p:cNvSpPr/>
            <p:nvPr/>
          </p:nvSpPr>
          <p:spPr>
            <a:xfrm>
              <a:off x="1418252" y="2669265"/>
              <a:ext cx="531846" cy="68038"/>
            </a:xfrm>
            <a:prstGeom prst="triangle">
              <a:avLst/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54741D-D086-5287-DD37-D3022B249EB6}"/>
                </a:ext>
              </a:extLst>
            </p:cNvPr>
            <p:cNvSpPr/>
            <p:nvPr/>
          </p:nvSpPr>
          <p:spPr>
            <a:xfrm>
              <a:off x="1467951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B60295-29AA-0D38-B64E-744925239DE6}"/>
                </a:ext>
              </a:extLst>
            </p:cNvPr>
            <p:cNvSpPr/>
            <p:nvPr/>
          </p:nvSpPr>
          <p:spPr>
            <a:xfrm>
              <a:off x="1625357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EDFA65-17F0-06FA-1F5A-6469E20F4422}"/>
                </a:ext>
              </a:extLst>
            </p:cNvPr>
            <p:cNvSpPr/>
            <p:nvPr/>
          </p:nvSpPr>
          <p:spPr>
            <a:xfrm>
              <a:off x="1782762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raphic 11" descr="Barn with solid fill">
            <a:extLst>
              <a:ext uri="{FF2B5EF4-FFF2-40B4-BE49-F238E27FC236}">
                <a16:creationId xmlns:a16="http://schemas.microsoft.com/office/drawing/2014/main" id="{7E3EA35C-DA58-9B42-3297-805935DDC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524" y="2358514"/>
            <a:ext cx="583358" cy="58335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7F51DC6-4CCA-1582-AFC9-A127B2D73588}"/>
              </a:ext>
            </a:extLst>
          </p:cNvPr>
          <p:cNvGrpSpPr/>
          <p:nvPr/>
        </p:nvGrpSpPr>
        <p:grpSpPr>
          <a:xfrm>
            <a:off x="7728477" y="2355260"/>
            <a:ext cx="975610" cy="589867"/>
            <a:chOff x="7108698" y="3383385"/>
            <a:chExt cx="975610" cy="589867"/>
          </a:xfrm>
        </p:grpSpPr>
        <p:pic>
          <p:nvPicPr>
            <p:cNvPr id="13" name="Graphic 12" descr="Agriculture with solid fill">
              <a:extLst>
                <a:ext uri="{FF2B5EF4-FFF2-40B4-BE49-F238E27FC236}">
                  <a16:creationId xmlns:a16="http://schemas.microsoft.com/office/drawing/2014/main" id="{0FBADBE9-1AF0-13BC-ABAC-46E078809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08698" y="3383385"/>
              <a:ext cx="583358" cy="583358"/>
            </a:xfrm>
            <a:prstGeom prst="rect">
              <a:avLst/>
            </a:prstGeom>
          </p:spPr>
        </p:pic>
        <p:pic>
          <p:nvPicPr>
            <p:cNvPr id="14" name="Graphic 13" descr="Tractor with solid fill">
              <a:extLst>
                <a:ext uri="{FF2B5EF4-FFF2-40B4-BE49-F238E27FC236}">
                  <a16:creationId xmlns:a16="http://schemas.microsoft.com/office/drawing/2014/main" id="{1BC51547-47A8-D575-E83A-1AAB7D30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25612" y="3514556"/>
              <a:ext cx="458696" cy="458696"/>
            </a:xfrm>
            <a:prstGeom prst="rect">
              <a:avLst/>
            </a:prstGeom>
          </p:spPr>
        </p:pic>
      </p:grpSp>
      <p:pic>
        <p:nvPicPr>
          <p:cNvPr id="15" name="Graphic 14" descr="Factory with solid fill">
            <a:extLst>
              <a:ext uri="{FF2B5EF4-FFF2-40B4-BE49-F238E27FC236}">
                <a16:creationId xmlns:a16="http://schemas.microsoft.com/office/drawing/2014/main" id="{99BE28AD-3D14-4B31-0E13-2DCF67CB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0681" y="2321289"/>
            <a:ext cx="657809" cy="6578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8CDCB8-1FE7-DA5F-50D2-77AC9C2EE511}"/>
              </a:ext>
            </a:extLst>
          </p:cNvPr>
          <p:cNvSpPr txBox="1"/>
          <p:nvPr/>
        </p:nvSpPr>
        <p:spPr>
          <a:xfrm>
            <a:off x="750467" y="3009477"/>
            <a:ext cx="160382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manufacturer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7A9C70-C1C8-616F-01EE-FF36DAF56F3C}"/>
              </a:ext>
            </a:extLst>
          </p:cNvPr>
          <p:cNvSpPr txBox="1"/>
          <p:nvPr/>
        </p:nvSpPr>
        <p:spPr>
          <a:xfrm>
            <a:off x="2777226" y="2979098"/>
            <a:ext cx="197442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distribution/retail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5B17A0-392B-E629-51E1-167997AF6101}"/>
              </a:ext>
            </a:extLst>
          </p:cNvPr>
          <p:cNvSpPr txBox="1"/>
          <p:nvPr/>
        </p:nvSpPr>
        <p:spPr>
          <a:xfrm>
            <a:off x="5379869" y="3011576"/>
            <a:ext cx="10006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941B56-44E8-F757-71D8-1A28ECA20A87}"/>
              </a:ext>
            </a:extLst>
          </p:cNvPr>
          <p:cNvSpPr txBox="1"/>
          <p:nvPr/>
        </p:nvSpPr>
        <p:spPr>
          <a:xfrm>
            <a:off x="7570639" y="3011576"/>
            <a:ext cx="130098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Field operations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901D6F-537A-6F4F-EAFD-EC01DE70E251}"/>
              </a:ext>
            </a:extLst>
          </p:cNvPr>
          <p:cNvSpPr txBox="1"/>
          <p:nvPr/>
        </p:nvSpPr>
        <p:spPr>
          <a:xfrm>
            <a:off x="9942452" y="3009477"/>
            <a:ext cx="124175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Processor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B9F113-E96B-DB9B-E9E8-6084AB9EF8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" t="836"/>
          <a:stretch/>
        </p:blipFill>
        <p:spPr>
          <a:xfrm>
            <a:off x="0" y="2013118"/>
            <a:ext cx="12192000" cy="394388"/>
          </a:xfrm>
          <a:prstGeom prst="rect">
            <a:avLst/>
          </a:prstGeom>
        </p:spPr>
      </p:pic>
      <p:sp>
        <p:nvSpPr>
          <p:cNvPr id="33" name="Hexagon 32">
            <a:extLst>
              <a:ext uri="{FF2B5EF4-FFF2-40B4-BE49-F238E27FC236}">
                <a16:creationId xmlns:a16="http://schemas.microsoft.com/office/drawing/2014/main" id="{EDAB9808-40F3-6363-B18A-03AB581EE160}"/>
              </a:ext>
            </a:extLst>
          </p:cNvPr>
          <p:cNvSpPr/>
          <p:nvPr/>
        </p:nvSpPr>
        <p:spPr>
          <a:xfrm>
            <a:off x="7803733" y="1154946"/>
            <a:ext cx="531846" cy="48842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WG04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CBEA5788-CAE1-7C78-003B-7803BC7B1D29}"/>
              </a:ext>
            </a:extLst>
          </p:cNvPr>
          <p:cNvSpPr/>
          <p:nvPr/>
        </p:nvSpPr>
        <p:spPr>
          <a:xfrm>
            <a:off x="8274405" y="1436526"/>
            <a:ext cx="531846" cy="49031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WG11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7743793F-E3A0-80FF-3570-60D8626B8103}"/>
              </a:ext>
            </a:extLst>
          </p:cNvPr>
          <p:cNvSpPr/>
          <p:nvPr/>
        </p:nvSpPr>
        <p:spPr>
          <a:xfrm>
            <a:off x="8274405" y="865169"/>
            <a:ext cx="531846" cy="49031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WG12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BB2C20AB-F2E9-5A13-D1B3-2376CF54AE39}"/>
              </a:ext>
            </a:extLst>
          </p:cNvPr>
          <p:cNvSpPr/>
          <p:nvPr/>
        </p:nvSpPr>
        <p:spPr>
          <a:xfrm>
            <a:off x="2827715" y="1456355"/>
            <a:ext cx="531846" cy="49031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WG16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8656ACB1-F943-269D-C476-07FDD7D53D85}"/>
              </a:ext>
            </a:extLst>
          </p:cNvPr>
          <p:cNvSpPr/>
          <p:nvPr/>
        </p:nvSpPr>
        <p:spPr>
          <a:xfrm>
            <a:off x="6431586" y="1456355"/>
            <a:ext cx="531846" cy="49031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WG13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4DBB8C26-F475-89E9-856C-E73BAF7D11F6}"/>
              </a:ext>
            </a:extLst>
          </p:cNvPr>
          <p:cNvSpPr/>
          <p:nvPr/>
        </p:nvSpPr>
        <p:spPr>
          <a:xfrm>
            <a:off x="9215749" y="853922"/>
            <a:ext cx="531846" cy="49031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WG15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9AD4F958-ECF4-2D55-BA55-81062AAEBC0E}"/>
              </a:ext>
            </a:extLst>
          </p:cNvPr>
          <p:cNvSpPr/>
          <p:nvPr/>
        </p:nvSpPr>
        <p:spPr>
          <a:xfrm>
            <a:off x="7333061" y="1456355"/>
            <a:ext cx="531846" cy="49031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WG17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CC7C425B-3062-EA5F-3CE7-272B03D72623}"/>
              </a:ext>
            </a:extLst>
          </p:cNvPr>
          <p:cNvSpPr/>
          <p:nvPr/>
        </p:nvSpPr>
        <p:spPr>
          <a:xfrm>
            <a:off x="2354292" y="1178730"/>
            <a:ext cx="531846" cy="49031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WG18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4B43E08-53CA-D429-C648-5208B715254B}"/>
              </a:ext>
            </a:extLst>
          </p:cNvPr>
          <p:cNvSpPr/>
          <p:nvPr/>
        </p:nvSpPr>
        <p:spPr>
          <a:xfrm>
            <a:off x="6883253" y="1144843"/>
            <a:ext cx="531846" cy="49031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WG19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4A3919A-7F26-4489-D7B9-5A11EE91829C}"/>
              </a:ext>
            </a:extLst>
          </p:cNvPr>
          <p:cNvSpPr/>
          <p:nvPr/>
        </p:nvSpPr>
        <p:spPr>
          <a:xfrm>
            <a:off x="5962774" y="1163332"/>
            <a:ext cx="531846" cy="49031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WG20</a:t>
            </a:r>
          </a:p>
        </p:txBody>
      </p:sp>
      <p:sp>
        <p:nvSpPr>
          <p:cNvPr id="44" name="Content Placeholder 49">
            <a:extLst>
              <a:ext uri="{FF2B5EF4-FFF2-40B4-BE49-F238E27FC236}">
                <a16:creationId xmlns:a16="http://schemas.microsoft.com/office/drawing/2014/main" id="{634D6B23-2774-C5CB-4D07-BE492AA09A26}"/>
              </a:ext>
            </a:extLst>
          </p:cNvPr>
          <p:cNvSpPr txBox="1">
            <a:spLocks/>
          </p:cNvSpPr>
          <p:nvPr/>
        </p:nvSpPr>
        <p:spPr>
          <a:xfrm>
            <a:off x="606668" y="3722257"/>
            <a:ext cx="10981593" cy="2669752"/>
          </a:xfrm>
          <a:prstGeom prst="rect">
            <a:avLst/>
          </a:prstGeom>
        </p:spPr>
        <p:txBody>
          <a:bodyPr numCol="3">
            <a:normAutofit/>
          </a:bodyPr>
          <a:lstStyle>
            <a:lvl1pPr marL="182879" marR="0" indent="-182879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493775" marR="0" indent="-21945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792479" marR="0" indent="-2438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066800" marR="0" indent="-2438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234439" marR="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5603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175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747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9319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Complete, Ready for Implementation</a:t>
            </a:r>
          </a:p>
          <a:p>
            <a:pPr fontAlgn="base">
              <a:buClr>
                <a:srgbClr val="4472C4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WG13 Closed Loop Spray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WG15 Scale Ticket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WG16 Crop Protection Product Guidelines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WG17 Field Boundaries: Terms &amp; Definitions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WG18 Crop Nutrition 3rd Party Product Management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WG19 ADAPT Serialization</a:t>
            </a:r>
          </a:p>
          <a:p>
            <a:pPr fontAlgn="base">
              <a:buClr>
                <a:srgbClr val="4472C4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WG22 Booking &amp; Prepay Reporting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Wrapping Up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WG00 Agrisemantic Infrastructure PoC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WG04 Ag Lab Data (Modus)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fontAlgn="base">
              <a:buClr>
                <a:srgbClr val="4472C4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WG11 LATAM Soil Data</a:t>
            </a:r>
          </a:p>
          <a:p>
            <a:pPr fontAlgn="base">
              <a:buClr>
                <a:srgbClr val="4472C4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WG20 Traceability API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endParaRPr lang="en-US" sz="1400"/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None/>
              <a:tabLst/>
              <a:defRPr/>
            </a:pPr>
            <a:r>
              <a:rPr lang="en-US" sz="1400" b="1" noProof="0">
                <a:solidFill>
                  <a:schemeClr val="bg2">
                    <a:lumMod val="50000"/>
                  </a:schemeClr>
                </a:solidFill>
              </a:rPr>
              <a:t>Active or Starting Up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fontAlgn="base">
              <a:buClr>
                <a:srgbClr val="4472C4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WG12 PAIL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lang="en-US" sz="1400"/>
              <a:t>WG21 European Reporting ADAPT Mapping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lang="en-US" sz="1400"/>
              <a:t>WG23 Weather and Forecast Data API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lang="en-US" sz="1400"/>
              <a:t>WG24 Field Boundary: GNSS Accuracy</a:t>
            </a:r>
          </a:p>
          <a:p>
            <a:pPr marL="182879" marR="0" lvl="0" indent="-182879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/>
              <a:buChar char="•"/>
              <a:tabLst/>
              <a:defRPr/>
            </a:pPr>
            <a:r>
              <a:rPr lang="en-US" sz="1400"/>
              <a:t>WG25 Dairy Feeding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Standards Assessment 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A1545FD7-D586-67C7-770C-8BD6E24DEE0E}"/>
              </a:ext>
            </a:extLst>
          </p:cNvPr>
          <p:cNvSpPr/>
          <p:nvPr/>
        </p:nvSpPr>
        <p:spPr>
          <a:xfrm>
            <a:off x="4648091" y="1439560"/>
            <a:ext cx="531846" cy="49031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WG00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2C2EADA-EC20-3217-C4A1-FDDCDB088A74}"/>
              </a:ext>
            </a:extLst>
          </p:cNvPr>
          <p:cNvSpPr/>
          <p:nvPr/>
        </p:nvSpPr>
        <p:spPr>
          <a:xfrm>
            <a:off x="9215749" y="1416695"/>
            <a:ext cx="531846" cy="49031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WG21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80D63A3-8714-DBA7-03EF-980B234789A6}"/>
              </a:ext>
            </a:extLst>
          </p:cNvPr>
          <p:cNvSpPr/>
          <p:nvPr/>
        </p:nvSpPr>
        <p:spPr>
          <a:xfrm>
            <a:off x="2822213" y="900152"/>
            <a:ext cx="531846" cy="49031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WG22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09027FF9-2E06-6011-6039-5BA9068AD5AD}"/>
              </a:ext>
            </a:extLst>
          </p:cNvPr>
          <p:cNvSpPr/>
          <p:nvPr/>
        </p:nvSpPr>
        <p:spPr>
          <a:xfrm>
            <a:off x="4664791" y="883077"/>
            <a:ext cx="531846" cy="49031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WG23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4ED7495-D079-D69F-F2BE-80BE5D9C0E9A}"/>
              </a:ext>
            </a:extLst>
          </p:cNvPr>
          <p:cNvSpPr/>
          <p:nvPr/>
        </p:nvSpPr>
        <p:spPr>
          <a:xfrm>
            <a:off x="7352412" y="873779"/>
            <a:ext cx="531846" cy="49031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WG24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72F33BF-096F-9F70-ADDE-FD2BF5B52C3B}"/>
              </a:ext>
            </a:extLst>
          </p:cNvPr>
          <p:cNvSpPr/>
          <p:nvPr/>
        </p:nvSpPr>
        <p:spPr>
          <a:xfrm>
            <a:off x="6422257" y="883413"/>
            <a:ext cx="531846" cy="49031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F6F7F-474B-6233-11B9-C4A5CECE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12"/>
            <a:ext cx="10515600" cy="848094"/>
          </a:xfrm>
        </p:spPr>
        <p:txBody>
          <a:bodyPr/>
          <a:lstStyle/>
          <a:p>
            <a:r>
              <a:rPr lang="en-US"/>
              <a:t>2023 Working Groups Status</a:t>
            </a:r>
          </a:p>
        </p:txBody>
      </p:sp>
    </p:spTree>
    <p:extLst>
      <p:ext uri="{BB962C8B-B14F-4D97-AF65-F5344CB8AC3E}">
        <p14:creationId xmlns:p14="http://schemas.microsoft.com/office/powerpoint/2010/main" val="89729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76F68-67D9-A6A5-3F73-8C806AA7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Industry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BBAD6-E308-61E2-E342-E0E6F0626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CF528E-34DE-4268-F1D2-48B05C671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000F-9057-F443-A455-A99C7F3CC6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9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C31D87A-9E4C-CE9C-6FD3-72DF4E58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 #1: Product Performance </a:t>
            </a:r>
          </a:p>
        </p:txBody>
      </p:sp>
      <p:pic>
        <p:nvPicPr>
          <p:cNvPr id="3" name="Graphic 2" descr="Factory with solid fill">
            <a:extLst>
              <a:ext uri="{FF2B5EF4-FFF2-40B4-BE49-F238E27FC236}">
                <a16:creationId xmlns:a16="http://schemas.microsoft.com/office/drawing/2014/main" id="{0BB0D939-30AA-1E8B-BAFF-29F242136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61273" y="2092382"/>
            <a:ext cx="782215" cy="6578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7BD008-998D-F59F-3E78-28A8ED368646}"/>
              </a:ext>
            </a:extLst>
          </p:cNvPr>
          <p:cNvGrpSpPr/>
          <p:nvPr/>
        </p:nvGrpSpPr>
        <p:grpSpPr>
          <a:xfrm>
            <a:off x="3500083" y="2270861"/>
            <a:ext cx="531846" cy="300850"/>
            <a:chOff x="1418252" y="2669265"/>
            <a:chExt cx="531846" cy="300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111B74-CAF1-5B1C-BC3A-1A553170C139}"/>
                </a:ext>
              </a:extLst>
            </p:cNvPr>
            <p:cNvSpPr/>
            <p:nvPr/>
          </p:nvSpPr>
          <p:spPr>
            <a:xfrm>
              <a:off x="1418253" y="2736850"/>
              <a:ext cx="531845" cy="233265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887E975-608D-BA11-1521-7F2E129612A3}"/>
                </a:ext>
              </a:extLst>
            </p:cNvPr>
            <p:cNvSpPr/>
            <p:nvPr/>
          </p:nvSpPr>
          <p:spPr>
            <a:xfrm>
              <a:off x="1418252" y="2669265"/>
              <a:ext cx="531846" cy="68038"/>
            </a:xfrm>
            <a:prstGeom prst="triangle">
              <a:avLst/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C77B9-5281-EEBB-9166-262FB07D6D3C}"/>
                </a:ext>
              </a:extLst>
            </p:cNvPr>
            <p:cNvSpPr/>
            <p:nvPr/>
          </p:nvSpPr>
          <p:spPr>
            <a:xfrm>
              <a:off x="1467951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E33490-4D8D-5304-CC44-C6EA2F1067BF}"/>
                </a:ext>
              </a:extLst>
            </p:cNvPr>
            <p:cNvSpPr/>
            <p:nvPr/>
          </p:nvSpPr>
          <p:spPr>
            <a:xfrm>
              <a:off x="1625357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BC529F-A10A-4704-3F46-25E224545463}"/>
                </a:ext>
              </a:extLst>
            </p:cNvPr>
            <p:cNvSpPr/>
            <p:nvPr/>
          </p:nvSpPr>
          <p:spPr>
            <a:xfrm>
              <a:off x="1782762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Graphic 9" descr="Barn with solid fill">
            <a:extLst>
              <a:ext uri="{FF2B5EF4-FFF2-40B4-BE49-F238E27FC236}">
                <a16:creationId xmlns:a16="http://schemas.microsoft.com/office/drawing/2014/main" id="{C1EDA94A-12B5-4F2C-AAA6-AFECA0A0A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524" y="2129607"/>
            <a:ext cx="583358" cy="5833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9E3523-59AB-5A00-67ED-732C638CDD8B}"/>
              </a:ext>
            </a:extLst>
          </p:cNvPr>
          <p:cNvGrpSpPr/>
          <p:nvPr/>
        </p:nvGrpSpPr>
        <p:grpSpPr>
          <a:xfrm>
            <a:off x="7728477" y="2126353"/>
            <a:ext cx="975610" cy="589867"/>
            <a:chOff x="7108698" y="3383385"/>
            <a:chExt cx="975610" cy="589867"/>
          </a:xfrm>
        </p:grpSpPr>
        <p:pic>
          <p:nvPicPr>
            <p:cNvPr id="12" name="Graphic 11" descr="Agriculture with solid fill">
              <a:extLst>
                <a:ext uri="{FF2B5EF4-FFF2-40B4-BE49-F238E27FC236}">
                  <a16:creationId xmlns:a16="http://schemas.microsoft.com/office/drawing/2014/main" id="{09ACF740-21B0-DB6B-9174-A609C27A7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08698" y="3383385"/>
              <a:ext cx="583358" cy="583358"/>
            </a:xfrm>
            <a:prstGeom prst="rect">
              <a:avLst/>
            </a:prstGeom>
          </p:spPr>
        </p:pic>
        <p:pic>
          <p:nvPicPr>
            <p:cNvPr id="13" name="Graphic 12" descr="Tractor with solid fill">
              <a:extLst>
                <a:ext uri="{FF2B5EF4-FFF2-40B4-BE49-F238E27FC236}">
                  <a16:creationId xmlns:a16="http://schemas.microsoft.com/office/drawing/2014/main" id="{12568CDE-5E69-236B-69C1-36038DA0E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25612" y="3514556"/>
              <a:ext cx="458696" cy="458696"/>
            </a:xfrm>
            <a:prstGeom prst="rect">
              <a:avLst/>
            </a:prstGeom>
          </p:spPr>
        </p:pic>
      </p:grpSp>
      <p:pic>
        <p:nvPicPr>
          <p:cNvPr id="14" name="Graphic 13" descr="Factory with solid fill">
            <a:extLst>
              <a:ext uri="{FF2B5EF4-FFF2-40B4-BE49-F238E27FC236}">
                <a16:creationId xmlns:a16="http://schemas.microsoft.com/office/drawing/2014/main" id="{2560AAAA-EA50-E321-11C2-B32E8A04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0681" y="2092382"/>
            <a:ext cx="657809" cy="657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B51537-0C84-A9E7-1BC3-0863ACF77129}"/>
              </a:ext>
            </a:extLst>
          </p:cNvPr>
          <p:cNvSpPr txBox="1"/>
          <p:nvPr/>
        </p:nvSpPr>
        <p:spPr>
          <a:xfrm>
            <a:off x="750467" y="2780570"/>
            <a:ext cx="160382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manufacturer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60771-B51C-C0B1-E6C9-6108CEBEAD3C}"/>
              </a:ext>
            </a:extLst>
          </p:cNvPr>
          <p:cNvSpPr txBox="1"/>
          <p:nvPr/>
        </p:nvSpPr>
        <p:spPr>
          <a:xfrm>
            <a:off x="2777226" y="2750191"/>
            <a:ext cx="197442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distribution/retail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1CA75-D4D2-E9B4-7E21-4F0457DD4FF7}"/>
              </a:ext>
            </a:extLst>
          </p:cNvPr>
          <p:cNvSpPr txBox="1"/>
          <p:nvPr/>
        </p:nvSpPr>
        <p:spPr>
          <a:xfrm>
            <a:off x="5379869" y="2782669"/>
            <a:ext cx="10006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FFD10-093C-E229-4D08-905259CC0923}"/>
              </a:ext>
            </a:extLst>
          </p:cNvPr>
          <p:cNvSpPr txBox="1"/>
          <p:nvPr/>
        </p:nvSpPr>
        <p:spPr>
          <a:xfrm>
            <a:off x="7570639" y="2782669"/>
            <a:ext cx="130098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Field operations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0BA07-9FA1-13DA-BB73-4D3C0894EBF3}"/>
              </a:ext>
            </a:extLst>
          </p:cNvPr>
          <p:cNvSpPr txBox="1"/>
          <p:nvPr/>
        </p:nvSpPr>
        <p:spPr>
          <a:xfrm>
            <a:off x="9942452" y="2780570"/>
            <a:ext cx="124175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Processor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E6B1F1-318A-C077-E7FB-A8681CC0CD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" t="836"/>
          <a:stretch/>
        </p:blipFill>
        <p:spPr>
          <a:xfrm>
            <a:off x="0" y="1784211"/>
            <a:ext cx="12192000" cy="394388"/>
          </a:xfrm>
          <a:prstGeom prst="rect">
            <a:avLst/>
          </a:prstGeom>
        </p:spPr>
      </p:pic>
      <p:pic>
        <p:nvPicPr>
          <p:cNvPr id="26" name="Graphic 25" descr="Seeds with solid fill">
            <a:extLst>
              <a:ext uri="{FF2B5EF4-FFF2-40B4-BE49-F238E27FC236}">
                <a16:creationId xmlns:a16="http://schemas.microsoft.com/office/drawing/2014/main" id="{5B6AD9C9-1A12-60BA-17D5-5F827B4DB2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5179" y="3484948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29938B-E464-B107-089F-347CB28528FD}"/>
              </a:ext>
            </a:extLst>
          </p:cNvPr>
          <p:cNvSpPr txBox="1"/>
          <p:nvPr/>
        </p:nvSpPr>
        <p:spPr>
          <a:xfrm>
            <a:off x="446948" y="4356236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Product Created</a:t>
            </a:r>
          </a:p>
          <a:p>
            <a:pPr algn="ctr"/>
            <a:r>
              <a:rPr lang="en-US"/>
              <a:t>Lot, Batch assigned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95A4A-0C84-7168-A920-DFE488D64F03}"/>
              </a:ext>
            </a:extLst>
          </p:cNvPr>
          <p:cNvSpPr txBox="1"/>
          <p:nvPr/>
        </p:nvSpPr>
        <p:spPr>
          <a:xfrm>
            <a:off x="2574202" y="4371680"/>
            <a:ext cx="23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CN/CP/Seed  </a:t>
            </a:r>
            <a:r>
              <a:rPr lang="en-US" err="1"/>
              <a:t>ShipNotice</a:t>
            </a:r>
            <a:r>
              <a:rPr lang="en-US"/>
              <a:t>, GTIN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0B3208-F012-E1EE-61D1-A644DBDFAD18}"/>
              </a:ext>
            </a:extLst>
          </p:cNvPr>
          <p:cNvSpPr txBox="1"/>
          <p:nvPr/>
        </p:nvSpPr>
        <p:spPr>
          <a:xfrm>
            <a:off x="4691168" y="4371680"/>
            <a:ext cx="23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 Ticket, </a:t>
            </a:r>
          </a:p>
          <a:p>
            <a:pPr algn="ctr"/>
            <a:r>
              <a:rPr lang="en-US" dirty="0"/>
              <a:t>In-Field Product 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F71EC7-A1B9-6A12-E899-4504E9BFDC62}"/>
              </a:ext>
            </a:extLst>
          </p:cNvPr>
          <p:cNvSpPr txBox="1"/>
          <p:nvPr/>
        </p:nvSpPr>
        <p:spPr>
          <a:xfrm>
            <a:off x="7032096" y="4356236"/>
            <a:ext cx="23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Work Order, Work Record, ADAPT</a:t>
            </a:r>
          </a:p>
        </p:txBody>
      </p:sp>
      <p:pic>
        <p:nvPicPr>
          <p:cNvPr id="32" name="Graphic 31" descr="Seeds with solid fill">
            <a:extLst>
              <a:ext uri="{FF2B5EF4-FFF2-40B4-BE49-F238E27FC236}">
                <a16:creationId xmlns:a16="http://schemas.microsoft.com/office/drawing/2014/main" id="{41BBB8AD-D46A-CCB8-11C6-E33838D9DA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06036" y="3484948"/>
            <a:ext cx="914400" cy="914400"/>
          </a:xfrm>
          <a:prstGeom prst="rect">
            <a:avLst/>
          </a:prstGeom>
        </p:spPr>
      </p:pic>
      <p:pic>
        <p:nvPicPr>
          <p:cNvPr id="33" name="Graphic 32" descr="Seeds with solid fill">
            <a:extLst>
              <a:ext uri="{FF2B5EF4-FFF2-40B4-BE49-F238E27FC236}">
                <a16:creationId xmlns:a16="http://schemas.microsoft.com/office/drawing/2014/main" id="{644DD3E1-EA6B-D1E4-5BDF-387D0F6FC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47208" y="3484948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3E5016A-95C7-6943-5130-0EB076BCE2FA}"/>
              </a:ext>
            </a:extLst>
          </p:cNvPr>
          <p:cNvSpPr/>
          <p:nvPr/>
        </p:nvSpPr>
        <p:spPr>
          <a:xfrm>
            <a:off x="2981325" y="5149830"/>
            <a:ext cx="7279356" cy="394388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80000">
                <a:schemeClr val="bg2">
                  <a:lumMod val="50000"/>
                </a:schemeClr>
              </a:gs>
              <a:gs pos="20000">
                <a:schemeClr val="bg2">
                  <a:lumMod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PAIL (ISO7673-2) Observations and Measurements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2DE1EC-BE12-5286-CE1E-48BED58677A9}"/>
              </a:ext>
            </a:extLst>
          </p:cNvPr>
          <p:cNvSpPr/>
          <p:nvPr/>
        </p:nvSpPr>
        <p:spPr>
          <a:xfrm>
            <a:off x="0" y="5622081"/>
            <a:ext cx="12192000" cy="394388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80000">
                <a:schemeClr val="bg2">
                  <a:lumMod val="50000"/>
                </a:schemeClr>
              </a:gs>
              <a:gs pos="20000">
                <a:schemeClr val="bg2">
                  <a:lumMod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Agrisemantics</a:t>
            </a:r>
            <a:r>
              <a:rPr lang="en-US"/>
              <a:t> and Dataset Metadata</a:t>
            </a:r>
          </a:p>
        </p:txBody>
      </p:sp>
    </p:spTree>
    <p:extLst>
      <p:ext uri="{BB962C8B-B14F-4D97-AF65-F5344CB8AC3E}">
        <p14:creationId xmlns:p14="http://schemas.microsoft.com/office/powerpoint/2010/main" val="3496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116 L 0.18138 0.00393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5 L 0.18372 -3.7037E-6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8138 0.0051 " pathEditMode="fixed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  <p:bldP spid="30" grpId="0"/>
      <p:bldP spid="30" grpId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C31D87A-9E4C-CE9C-6FD3-72DF4E58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 #2: Climate Smart Commodity Verification</a:t>
            </a:r>
          </a:p>
        </p:txBody>
      </p:sp>
      <p:pic>
        <p:nvPicPr>
          <p:cNvPr id="3" name="Graphic 2" descr="Factory with solid fill">
            <a:extLst>
              <a:ext uri="{FF2B5EF4-FFF2-40B4-BE49-F238E27FC236}">
                <a16:creationId xmlns:a16="http://schemas.microsoft.com/office/drawing/2014/main" id="{0BB0D939-30AA-1E8B-BAFF-29F242136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61273" y="2092382"/>
            <a:ext cx="782215" cy="6578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7BD008-998D-F59F-3E78-28A8ED368646}"/>
              </a:ext>
            </a:extLst>
          </p:cNvPr>
          <p:cNvGrpSpPr/>
          <p:nvPr/>
        </p:nvGrpSpPr>
        <p:grpSpPr>
          <a:xfrm>
            <a:off x="3500083" y="2270861"/>
            <a:ext cx="531846" cy="300850"/>
            <a:chOff x="1418252" y="2669265"/>
            <a:chExt cx="531846" cy="300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111B74-CAF1-5B1C-BC3A-1A553170C139}"/>
                </a:ext>
              </a:extLst>
            </p:cNvPr>
            <p:cNvSpPr/>
            <p:nvPr/>
          </p:nvSpPr>
          <p:spPr>
            <a:xfrm>
              <a:off x="1418253" y="2736850"/>
              <a:ext cx="531845" cy="233265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887E975-608D-BA11-1521-7F2E129612A3}"/>
                </a:ext>
              </a:extLst>
            </p:cNvPr>
            <p:cNvSpPr/>
            <p:nvPr/>
          </p:nvSpPr>
          <p:spPr>
            <a:xfrm>
              <a:off x="1418252" y="2669265"/>
              <a:ext cx="531846" cy="68038"/>
            </a:xfrm>
            <a:prstGeom prst="triangle">
              <a:avLst/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C77B9-5281-EEBB-9166-262FB07D6D3C}"/>
                </a:ext>
              </a:extLst>
            </p:cNvPr>
            <p:cNvSpPr/>
            <p:nvPr/>
          </p:nvSpPr>
          <p:spPr>
            <a:xfrm>
              <a:off x="1467951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E33490-4D8D-5304-CC44-C6EA2F1067BF}"/>
                </a:ext>
              </a:extLst>
            </p:cNvPr>
            <p:cNvSpPr/>
            <p:nvPr/>
          </p:nvSpPr>
          <p:spPr>
            <a:xfrm>
              <a:off x="1625357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BC529F-A10A-4704-3F46-25E224545463}"/>
                </a:ext>
              </a:extLst>
            </p:cNvPr>
            <p:cNvSpPr/>
            <p:nvPr/>
          </p:nvSpPr>
          <p:spPr>
            <a:xfrm>
              <a:off x="1782762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Graphic 9" descr="Barn with solid fill">
            <a:extLst>
              <a:ext uri="{FF2B5EF4-FFF2-40B4-BE49-F238E27FC236}">
                <a16:creationId xmlns:a16="http://schemas.microsoft.com/office/drawing/2014/main" id="{C1EDA94A-12B5-4F2C-AAA6-AFECA0A0A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524" y="2129607"/>
            <a:ext cx="583358" cy="5833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9E3523-59AB-5A00-67ED-732C638CDD8B}"/>
              </a:ext>
            </a:extLst>
          </p:cNvPr>
          <p:cNvGrpSpPr/>
          <p:nvPr/>
        </p:nvGrpSpPr>
        <p:grpSpPr>
          <a:xfrm>
            <a:off x="7728477" y="2126353"/>
            <a:ext cx="975610" cy="589867"/>
            <a:chOff x="7108698" y="3383385"/>
            <a:chExt cx="975610" cy="589867"/>
          </a:xfrm>
        </p:grpSpPr>
        <p:pic>
          <p:nvPicPr>
            <p:cNvPr id="12" name="Graphic 11" descr="Agriculture with solid fill">
              <a:extLst>
                <a:ext uri="{FF2B5EF4-FFF2-40B4-BE49-F238E27FC236}">
                  <a16:creationId xmlns:a16="http://schemas.microsoft.com/office/drawing/2014/main" id="{09ACF740-21B0-DB6B-9174-A609C27A7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08698" y="3383385"/>
              <a:ext cx="583358" cy="583358"/>
            </a:xfrm>
            <a:prstGeom prst="rect">
              <a:avLst/>
            </a:prstGeom>
          </p:spPr>
        </p:pic>
        <p:pic>
          <p:nvPicPr>
            <p:cNvPr id="13" name="Graphic 12" descr="Tractor with solid fill">
              <a:extLst>
                <a:ext uri="{FF2B5EF4-FFF2-40B4-BE49-F238E27FC236}">
                  <a16:creationId xmlns:a16="http://schemas.microsoft.com/office/drawing/2014/main" id="{12568CDE-5E69-236B-69C1-36038DA0E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25612" y="3514556"/>
              <a:ext cx="458696" cy="458696"/>
            </a:xfrm>
            <a:prstGeom prst="rect">
              <a:avLst/>
            </a:prstGeom>
          </p:spPr>
        </p:pic>
      </p:grpSp>
      <p:pic>
        <p:nvPicPr>
          <p:cNvPr id="14" name="Graphic 13" descr="Factory with solid fill">
            <a:extLst>
              <a:ext uri="{FF2B5EF4-FFF2-40B4-BE49-F238E27FC236}">
                <a16:creationId xmlns:a16="http://schemas.microsoft.com/office/drawing/2014/main" id="{2560AAAA-EA50-E321-11C2-B32E8A04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0681" y="2092382"/>
            <a:ext cx="657809" cy="657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B51537-0C84-A9E7-1BC3-0863ACF77129}"/>
              </a:ext>
            </a:extLst>
          </p:cNvPr>
          <p:cNvSpPr txBox="1"/>
          <p:nvPr/>
        </p:nvSpPr>
        <p:spPr>
          <a:xfrm>
            <a:off x="750467" y="2780570"/>
            <a:ext cx="160382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manufacturer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60771-B51C-C0B1-E6C9-6108CEBEAD3C}"/>
              </a:ext>
            </a:extLst>
          </p:cNvPr>
          <p:cNvSpPr txBox="1"/>
          <p:nvPr/>
        </p:nvSpPr>
        <p:spPr>
          <a:xfrm>
            <a:off x="2777226" y="2750191"/>
            <a:ext cx="197442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distribution/retail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1CA75-D4D2-E9B4-7E21-4F0457DD4FF7}"/>
              </a:ext>
            </a:extLst>
          </p:cNvPr>
          <p:cNvSpPr txBox="1"/>
          <p:nvPr/>
        </p:nvSpPr>
        <p:spPr>
          <a:xfrm>
            <a:off x="5379869" y="2782669"/>
            <a:ext cx="10006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FFD10-093C-E229-4D08-905259CC0923}"/>
              </a:ext>
            </a:extLst>
          </p:cNvPr>
          <p:cNvSpPr txBox="1"/>
          <p:nvPr/>
        </p:nvSpPr>
        <p:spPr>
          <a:xfrm>
            <a:off x="7570639" y="2782669"/>
            <a:ext cx="130098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Field operations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0BA07-9FA1-13DA-BB73-4D3C0894EBF3}"/>
              </a:ext>
            </a:extLst>
          </p:cNvPr>
          <p:cNvSpPr txBox="1"/>
          <p:nvPr/>
        </p:nvSpPr>
        <p:spPr>
          <a:xfrm>
            <a:off x="9942452" y="2780570"/>
            <a:ext cx="124175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Processor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E6B1F1-318A-C077-E7FB-A8681CC0CD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" t="836"/>
          <a:stretch/>
        </p:blipFill>
        <p:spPr>
          <a:xfrm>
            <a:off x="0" y="1784211"/>
            <a:ext cx="12192000" cy="39438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29938B-E464-B107-089F-347CB28528FD}"/>
              </a:ext>
            </a:extLst>
          </p:cNvPr>
          <p:cNvSpPr txBox="1"/>
          <p:nvPr/>
        </p:nvSpPr>
        <p:spPr>
          <a:xfrm>
            <a:off x="9875257" y="4373622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Scale Ticket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95A4A-0C84-7168-A920-DFE488D64F03}"/>
              </a:ext>
            </a:extLst>
          </p:cNvPr>
          <p:cNvSpPr txBox="1"/>
          <p:nvPr/>
        </p:nvSpPr>
        <p:spPr>
          <a:xfrm>
            <a:off x="6939256" y="4362957"/>
            <a:ext cx="262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ADAPT, </a:t>
            </a:r>
          </a:p>
          <a:p>
            <a:pPr algn="ctr"/>
            <a:r>
              <a:rPr lang="en-US"/>
              <a:t>Traceability API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0B3208-F012-E1EE-61D1-A644DBDFAD18}"/>
              </a:ext>
            </a:extLst>
          </p:cNvPr>
          <p:cNvSpPr txBox="1"/>
          <p:nvPr/>
        </p:nvSpPr>
        <p:spPr>
          <a:xfrm>
            <a:off x="4691168" y="4371680"/>
            <a:ext cx="23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Field Boundary, Modus</a:t>
            </a:r>
          </a:p>
        </p:txBody>
      </p:sp>
      <p:pic>
        <p:nvPicPr>
          <p:cNvPr id="23" name="Graphic 22" descr="Corn with solid fill">
            <a:extLst>
              <a:ext uri="{FF2B5EF4-FFF2-40B4-BE49-F238E27FC236}">
                <a16:creationId xmlns:a16="http://schemas.microsoft.com/office/drawing/2014/main" id="{B5EBD465-5F62-36B8-D868-B84DE64ED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32385" y="3396522"/>
            <a:ext cx="914400" cy="914400"/>
          </a:xfrm>
          <a:prstGeom prst="rect">
            <a:avLst/>
          </a:prstGeom>
        </p:spPr>
      </p:pic>
      <p:pic>
        <p:nvPicPr>
          <p:cNvPr id="21" name="Graphic 20" descr="Corn with solid fill">
            <a:extLst>
              <a:ext uri="{FF2B5EF4-FFF2-40B4-BE49-F238E27FC236}">
                <a16:creationId xmlns:a16="http://schemas.microsoft.com/office/drawing/2014/main" id="{87181C86-DF5C-2A77-1A89-D97732A9CF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5852" y="3415419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ADEFB98-0A9F-8057-CA1B-1FA83F7DDDE5}"/>
              </a:ext>
            </a:extLst>
          </p:cNvPr>
          <p:cNvSpPr/>
          <p:nvPr/>
        </p:nvSpPr>
        <p:spPr>
          <a:xfrm>
            <a:off x="2981325" y="5149830"/>
            <a:ext cx="7279356" cy="394388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80000">
                <a:schemeClr val="bg2">
                  <a:lumMod val="50000"/>
                </a:schemeClr>
              </a:gs>
              <a:gs pos="20000">
                <a:schemeClr val="bg2">
                  <a:lumMod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PAIL (ISO7673-2) Observations and Measurements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C3175A-9270-2391-7232-A0F5E0A80EFC}"/>
              </a:ext>
            </a:extLst>
          </p:cNvPr>
          <p:cNvSpPr/>
          <p:nvPr/>
        </p:nvSpPr>
        <p:spPr>
          <a:xfrm>
            <a:off x="0" y="5622081"/>
            <a:ext cx="12192000" cy="394388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80000">
                <a:schemeClr val="bg2">
                  <a:lumMod val="50000"/>
                </a:schemeClr>
              </a:gs>
              <a:gs pos="20000">
                <a:schemeClr val="bg2">
                  <a:lumMod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Agrisemantics</a:t>
            </a:r>
            <a:r>
              <a:rPr lang="en-US"/>
              <a:t> and Dataset Metadata</a:t>
            </a:r>
          </a:p>
        </p:txBody>
      </p:sp>
    </p:spTree>
    <p:extLst>
      <p:ext uri="{BB962C8B-B14F-4D97-AF65-F5344CB8AC3E}">
        <p14:creationId xmlns:p14="http://schemas.microsoft.com/office/powerpoint/2010/main" val="23176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278 L -0.19727 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00115 L -0.19375 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1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C31D87A-9E4C-CE9C-6FD3-72DF4E58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Everything, Everywhere, All at Once</a:t>
            </a:r>
          </a:p>
        </p:txBody>
      </p:sp>
      <p:pic>
        <p:nvPicPr>
          <p:cNvPr id="3" name="Graphic 2" descr="Factory with solid fill">
            <a:extLst>
              <a:ext uri="{FF2B5EF4-FFF2-40B4-BE49-F238E27FC236}">
                <a16:creationId xmlns:a16="http://schemas.microsoft.com/office/drawing/2014/main" id="{0BB0D939-30AA-1E8B-BAFF-29F242136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61273" y="1736248"/>
            <a:ext cx="782215" cy="6578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7BD008-998D-F59F-3E78-28A8ED368646}"/>
              </a:ext>
            </a:extLst>
          </p:cNvPr>
          <p:cNvGrpSpPr/>
          <p:nvPr/>
        </p:nvGrpSpPr>
        <p:grpSpPr>
          <a:xfrm>
            <a:off x="3500083" y="1914727"/>
            <a:ext cx="531846" cy="300850"/>
            <a:chOff x="1418252" y="2669265"/>
            <a:chExt cx="531846" cy="300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111B74-CAF1-5B1C-BC3A-1A553170C139}"/>
                </a:ext>
              </a:extLst>
            </p:cNvPr>
            <p:cNvSpPr/>
            <p:nvPr/>
          </p:nvSpPr>
          <p:spPr>
            <a:xfrm>
              <a:off x="1418253" y="2736850"/>
              <a:ext cx="531845" cy="233265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887E975-608D-BA11-1521-7F2E129612A3}"/>
                </a:ext>
              </a:extLst>
            </p:cNvPr>
            <p:cNvSpPr/>
            <p:nvPr/>
          </p:nvSpPr>
          <p:spPr>
            <a:xfrm>
              <a:off x="1418252" y="2669265"/>
              <a:ext cx="531846" cy="68038"/>
            </a:xfrm>
            <a:prstGeom prst="triangle">
              <a:avLst/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C77B9-5281-EEBB-9166-262FB07D6D3C}"/>
                </a:ext>
              </a:extLst>
            </p:cNvPr>
            <p:cNvSpPr/>
            <p:nvPr/>
          </p:nvSpPr>
          <p:spPr>
            <a:xfrm>
              <a:off x="1467951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E33490-4D8D-5304-CC44-C6EA2F1067BF}"/>
                </a:ext>
              </a:extLst>
            </p:cNvPr>
            <p:cNvSpPr/>
            <p:nvPr/>
          </p:nvSpPr>
          <p:spPr>
            <a:xfrm>
              <a:off x="1625357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BC529F-A10A-4704-3F46-25E224545463}"/>
                </a:ext>
              </a:extLst>
            </p:cNvPr>
            <p:cNvSpPr/>
            <p:nvPr/>
          </p:nvSpPr>
          <p:spPr>
            <a:xfrm>
              <a:off x="1782762" y="2830415"/>
              <a:ext cx="112098" cy="6803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Graphic 9" descr="Barn with solid fill">
            <a:extLst>
              <a:ext uri="{FF2B5EF4-FFF2-40B4-BE49-F238E27FC236}">
                <a16:creationId xmlns:a16="http://schemas.microsoft.com/office/drawing/2014/main" id="{C1EDA94A-12B5-4F2C-AAA6-AFECA0A0A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524" y="1773473"/>
            <a:ext cx="583358" cy="5833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9E3523-59AB-5A00-67ED-732C638CDD8B}"/>
              </a:ext>
            </a:extLst>
          </p:cNvPr>
          <p:cNvGrpSpPr/>
          <p:nvPr/>
        </p:nvGrpSpPr>
        <p:grpSpPr>
          <a:xfrm>
            <a:off x="7728477" y="1770219"/>
            <a:ext cx="975610" cy="589867"/>
            <a:chOff x="7108698" y="3383385"/>
            <a:chExt cx="975610" cy="589867"/>
          </a:xfrm>
        </p:grpSpPr>
        <p:pic>
          <p:nvPicPr>
            <p:cNvPr id="12" name="Graphic 11" descr="Agriculture with solid fill">
              <a:extLst>
                <a:ext uri="{FF2B5EF4-FFF2-40B4-BE49-F238E27FC236}">
                  <a16:creationId xmlns:a16="http://schemas.microsoft.com/office/drawing/2014/main" id="{09ACF740-21B0-DB6B-9174-A609C27A7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08698" y="3383385"/>
              <a:ext cx="583358" cy="583358"/>
            </a:xfrm>
            <a:prstGeom prst="rect">
              <a:avLst/>
            </a:prstGeom>
          </p:spPr>
        </p:pic>
        <p:pic>
          <p:nvPicPr>
            <p:cNvPr id="13" name="Graphic 12" descr="Tractor with solid fill">
              <a:extLst>
                <a:ext uri="{FF2B5EF4-FFF2-40B4-BE49-F238E27FC236}">
                  <a16:creationId xmlns:a16="http://schemas.microsoft.com/office/drawing/2014/main" id="{12568CDE-5E69-236B-69C1-36038DA0E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25612" y="3514556"/>
              <a:ext cx="458696" cy="458696"/>
            </a:xfrm>
            <a:prstGeom prst="rect">
              <a:avLst/>
            </a:prstGeom>
          </p:spPr>
        </p:pic>
      </p:grpSp>
      <p:pic>
        <p:nvPicPr>
          <p:cNvPr id="14" name="Graphic 13" descr="Factory with solid fill">
            <a:extLst>
              <a:ext uri="{FF2B5EF4-FFF2-40B4-BE49-F238E27FC236}">
                <a16:creationId xmlns:a16="http://schemas.microsoft.com/office/drawing/2014/main" id="{2560AAAA-EA50-E321-11C2-B32E8A04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0681" y="1736248"/>
            <a:ext cx="657809" cy="657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B51537-0C84-A9E7-1BC3-0863ACF77129}"/>
              </a:ext>
            </a:extLst>
          </p:cNvPr>
          <p:cNvSpPr txBox="1"/>
          <p:nvPr/>
        </p:nvSpPr>
        <p:spPr>
          <a:xfrm>
            <a:off x="750467" y="2260810"/>
            <a:ext cx="160382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manufacturer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60771-B51C-C0B1-E6C9-6108CEBEAD3C}"/>
              </a:ext>
            </a:extLst>
          </p:cNvPr>
          <p:cNvSpPr txBox="1"/>
          <p:nvPr/>
        </p:nvSpPr>
        <p:spPr>
          <a:xfrm>
            <a:off x="2777226" y="2230431"/>
            <a:ext cx="197442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distribution/retail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1CA75-D4D2-E9B4-7E21-4F0457DD4FF7}"/>
              </a:ext>
            </a:extLst>
          </p:cNvPr>
          <p:cNvSpPr txBox="1"/>
          <p:nvPr/>
        </p:nvSpPr>
        <p:spPr>
          <a:xfrm>
            <a:off x="5379869" y="2262909"/>
            <a:ext cx="10006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FFD10-093C-E229-4D08-905259CC0923}"/>
              </a:ext>
            </a:extLst>
          </p:cNvPr>
          <p:cNvSpPr txBox="1"/>
          <p:nvPr/>
        </p:nvSpPr>
        <p:spPr>
          <a:xfrm>
            <a:off x="7570639" y="2262909"/>
            <a:ext cx="130098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Field operations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0BA07-9FA1-13DA-BB73-4D3C0894EBF3}"/>
              </a:ext>
            </a:extLst>
          </p:cNvPr>
          <p:cNvSpPr txBox="1"/>
          <p:nvPr/>
        </p:nvSpPr>
        <p:spPr>
          <a:xfrm>
            <a:off x="9942452" y="2260810"/>
            <a:ext cx="124175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Processor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E6B1F1-318A-C077-E7FB-A8681CC0CD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" t="836"/>
          <a:stretch/>
        </p:blipFill>
        <p:spPr>
          <a:xfrm>
            <a:off x="0" y="1476202"/>
            <a:ext cx="12192000" cy="394388"/>
          </a:xfrm>
          <a:prstGeom prst="rect">
            <a:avLst/>
          </a:prstGeom>
        </p:spPr>
      </p:pic>
      <p:pic>
        <p:nvPicPr>
          <p:cNvPr id="26" name="Graphic 25" descr="Seeds with solid fill">
            <a:extLst>
              <a:ext uri="{FF2B5EF4-FFF2-40B4-BE49-F238E27FC236}">
                <a16:creationId xmlns:a16="http://schemas.microsoft.com/office/drawing/2014/main" id="{5B6AD9C9-1A12-60BA-17D5-5F827B4DB2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5179" y="3157698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29938B-E464-B107-089F-347CB28528FD}"/>
              </a:ext>
            </a:extLst>
          </p:cNvPr>
          <p:cNvSpPr txBox="1"/>
          <p:nvPr/>
        </p:nvSpPr>
        <p:spPr>
          <a:xfrm>
            <a:off x="446948" y="4028986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Product Created</a:t>
            </a:r>
          </a:p>
          <a:p>
            <a:pPr algn="ctr"/>
            <a:r>
              <a:rPr lang="en-US"/>
              <a:t>Lot, Batch assigned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95A4A-0C84-7168-A920-DFE488D64F03}"/>
              </a:ext>
            </a:extLst>
          </p:cNvPr>
          <p:cNvSpPr txBox="1"/>
          <p:nvPr/>
        </p:nvSpPr>
        <p:spPr>
          <a:xfrm>
            <a:off x="2574202" y="4044430"/>
            <a:ext cx="23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CN/CP/Seed  </a:t>
            </a:r>
            <a:r>
              <a:rPr lang="en-US" err="1"/>
              <a:t>ShipNotice</a:t>
            </a:r>
            <a:r>
              <a:rPr lang="en-US"/>
              <a:t>, GTIN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0B3208-F012-E1EE-61D1-A644DBDFAD18}"/>
              </a:ext>
            </a:extLst>
          </p:cNvPr>
          <p:cNvSpPr txBox="1"/>
          <p:nvPr/>
        </p:nvSpPr>
        <p:spPr>
          <a:xfrm>
            <a:off x="4691168" y="4044430"/>
            <a:ext cx="23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 Ticket</a:t>
            </a:r>
          </a:p>
          <a:p>
            <a:pPr algn="ctr"/>
            <a:r>
              <a:rPr lang="en-US" dirty="0"/>
              <a:t>In-Field Product 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F71EC7-A1B9-6A12-E899-4504E9BFDC62}"/>
              </a:ext>
            </a:extLst>
          </p:cNvPr>
          <p:cNvSpPr txBox="1"/>
          <p:nvPr/>
        </p:nvSpPr>
        <p:spPr>
          <a:xfrm>
            <a:off x="7032096" y="4028986"/>
            <a:ext cx="23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ADAPT, </a:t>
            </a:r>
          </a:p>
          <a:p>
            <a:pPr algn="ctr"/>
            <a:r>
              <a:rPr lang="en-US"/>
              <a:t>Traceability API</a:t>
            </a:r>
          </a:p>
        </p:txBody>
      </p:sp>
      <p:pic>
        <p:nvPicPr>
          <p:cNvPr id="32" name="Graphic 31" descr="Seeds with solid fill">
            <a:extLst>
              <a:ext uri="{FF2B5EF4-FFF2-40B4-BE49-F238E27FC236}">
                <a16:creationId xmlns:a16="http://schemas.microsoft.com/office/drawing/2014/main" id="{41BBB8AD-D46A-CCB8-11C6-E33838D9DA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06036" y="3157698"/>
            <a:ext cx="914400" cy="914400"/>
          </a:xfrm>
          <a:prstGeom prst="rect">
            <a:avLst/>
          </a:prstGeom>
        </p:spPr>
      </p:pic>
      <p:pic>
        <p:nvPicPr>
          <p:cNvPr id="33" name="Graphic 32" descr="Seeds with solid fill">
            <a:extLst>
              <a:ext uri="{FF2B5EF4-FFF2-40B4-BE49-F238E27FC236}">
                <a16:creationId xmlns:a16="http://schemas.microsoft.com/office/drawing/2014/main" id="{644DD3E1-EA6B-D1E4-5BDF-387D0F6FC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47208" y="3157698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3E5016A-95C7-6943-5130-0EB076BCE2FA}"/>
              </a:ext>
            </a:extLst>
          </p:cNvPr>
          <p:cNvSpPr/>
          <p:nvPr/>
        </p:nvSpPr>
        <p:spPr>
          <a:xfrm>
            <a:off x="2981325" y="5149830"/>
            <a:ext cx="7279356" cy="394388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80000">
                <a:schemeClr val="bg2">
                  <a:lumMod val="50000"/>
                </a:schemeClr>
              </a:gs>
              <a:gs pos="20000">
                <a:schemeClr val="bg2">
                  <a:lumMod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PAIL (ISO7673-2) Observations and Measurements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2DE1EC-BE12-5286-CE1E-48BED58677A9}"/>
              </a:ext>
            </a:extLst>
          </p:cNvPr>
          <p:cNvSpPr/>
          <p:nvPr/>
        </p:nvSpPr>
        <p:spPr>
          <a:xfrm>
            <a:off x="0" y="5622081"/>
            <a:ext cx="12192000" cy="394388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80000">
                <a:schemeClr val="bg2">
                  <a:lumMod val="50000"/>
                </a:schemeClr>
              </a:gs>
              <a:gs pos="20000">
                <a:schemeClr val="bg2">
                  <a:lumMod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Agrisemantics</a:t>
            </a:r>
            <a:r>
              <a:rPr lang="en-US"/>
              <a:t> and Dataset Metadata</a:t>
            </a:r>
          </a:p>
        </p:txBody>
      </p:sp>
      <p:pic>
        <p:nvPicPr>
          <p:cNvPr id="24" name="Graphic 23" descr="Corn with solid fill">
            <a:extLst>
              <a:ext uri="{FF2B5EF4-FFF2-40B4-BE49-F238E27FC236}">
                <a16:creationId xmlns:a16="http://schemas.microsoft.com/office/drawing/2014/main" id="{84D6913F-D8AC-0B88-A0EF-477799BFEF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32385" y="3069272"/>
            <a:ext cx="914400" cy="914400"/>
          </a:xfrm>
          <a:prstGeom prst="rect">
            <a:avLst/>
          </a:prstGeom>
        </p:spPr>
      </p:pic>
      <p:pic>
        <p:nvPicPr>
          <p:cNvPr id="25" name="Graphic 24" descr="Corn with solid fill">
            <a:extLst>
              <a:ext uri="{FF2B5EF4-FFF2-40B4-BE49-F238E27FC236}">
                <a16:creationId xmlns:a16="http://schemas.microsoft.com/office/drawing/2014/main" id="{9FC3BD0F-9DFB-572A-1ED8-5E126E8B28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95852" y="3088169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4D1D07F-DCDD-92FB-610D-38CAFAF3EC53}"/>
              </a:ext>
            </a:extLst>
          </p:cNvPr>
          <p:cNvSpPr txBox="1"/>
          <p:nvPr/>
        </p:nvSpPr>
        <p:spPr>
          <a:xfrm>
            <a:off x="9823994" y="4046372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Bulk Delivery</a:t>
            </a:r>
          </a:p>
          <a:p>
            <a:pPr algn="ctr"/>
            <a:r>
              <a:rPr lang="en-US"/>
              <a:t>Scale Ticket</a:t>
            </a: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71EC4E31-2A9A-1669-451B-1AA300F45913}"/>
              </a:ext>
            </a:extLst>
          </p:cNvPr>
          <p:cNvSpPr/>
          <p:nvPr/>
        </p:nvSpPr>
        <p:spPr>
          <a:xfrm>
            <a:off x="1491916" y="2907141"/>
            <a:ext cx="2484775" cy="358204"/>
          </a:xfrm>
          <a:prstGeom prst="curvedDownArrow">
            <a:avLst>
              <a:gd name="adj1" fmla="val 35244"/>
              <a:gd name="adj2" fmla="val 126048"/>
              <a:gd name="adj3" fmla="val 4841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A95490D1-9875-78D1-1D81-B51AA01C8DBB}"/>
              </a:ext>
            </a:extLst>
          </p:cNvPr>
          <p:cNvSpPr/>
          <p:nvPr/>
        </p:nvSpPr>
        <p:spPr>
          <a:xfrm>
            <a:off x="3705245" y="2876762"/>
            <a:ext cx="2484775" cy="358204"/>
          </a:xfrm>
          <a:prstGeom prst="curvedDownArrow">
            <a:avLst>
              <a:gd name="adj1" fmla="val 35244"/>
              <a:gd name="adj2" fmla="val 126048"/>
              <a:gd name="adj3" fmla="val 4841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Arrow: Curved Down 61">
            <a:extLst>
              <a:ext uri="{FF2B5EF4-FFF2-40B4-BE49-F238E27FC236}">
                <a16:creationId xmlns:a16="http://schemas.microsoft.com/office/drawing/2014/main" id="{F1B83B8F-7C84-1771-733A-D2CE74B40DBF}"/>
              </a:ext>
            </a:extLst>
          </p:cNvPr>
          <p:cNvSpPr/>
          <p:nvPr/>
        </p:nvSpPr>
        <p:spPr>
          <a:xfrm>
            <a:off x="5908935" y="2810434"/>
            <a:ext cx="2562793" cy="343327"/>
          </a:xfrm>
          <a:prstGeom prst="curvedDownArrow">
            <a:avLst>
              <a:gd name="adj1" fmla="val 35244"/>
              <a:gd name="adj2" fmla="val 126048"/>
              <a:gd name="adj3" fmla="val 4841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955548AB-1BBC-4D88-E916-1F3A1EDD51DF}"/>
              </a:ext>
            </a:extLst>
          </p:cNvPr>
          <p:cNvSpPr/>
          <p:nvPr/>
        </p:nvSpPr>
        <p:spPr>
          <a:xfrm>
            <a:off x="8122265" y="2751706"/>
            <a:ext cx="2671118" cy="358204"/>
          </a:xfrm>
          <a:prstGeom prst="curvedDownArrow">
            <a:avLst>
              <a:gd name="adj1" fmla="val 35244"/>
              <a:gd name="adj2" fmla="val 126048"/>
              <a:gd name="adj3" fmla="val 4841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urved Down 63">
            <a:extLst>
              <a:ext uri="{FF2B5EF4-FFF2-40B4-BE49-F238E27FC236}">
                <a16:creationId xmlns:a16="http://schemas.microsoft.com/office/drawing/2014/main" id="{A50079E4-464A-17CB-B688-A6CED92E9184}"/>
              </a:ext>
            </a:extLst>
          </p:cNvPr>
          <p:cNvSpPr/>
          <p:nvPr/>
        </p:nvSpPr>
        <p:spPr>
          <a:xfrm flipH="1" flipV="1">
            <a:off x="8003392" y="4638511"/>
            <a:ext cx="2671117" cy="433455"/>
          </a:xfrm>
          <a:prstGeom prst="curvedDownArrow">
            <a:avLst>
              <a:gd name="adj1" fmla="val 35244"/>
              <a:gd name="adj2" fmla="val 126048"/>
              <a:gd name="adj3" fmla="val 4841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D336A595-ADEE-78B6-89BC-3D88EC372BD7}"/>
              </a:ext>
            </a:extLst>
          </p:cNvPr>
          <p:cNvSpPr/>
          <p:nvPr/>
        </p:nvSpPr>
        <p:spPr>
          <a:xfrm flipH="1" flipV="1">
            <a:off x="5708930" y="4656366"/>
            <a:ext cx="2671118" cy="415600"/>
          </a:xfrm>
          <a:prstGeom prst="curvedDownArrow">
            <a:avLst>
              <a:gd name="adj1" fmla="val 35244"/>
              <a:gd name="adj2" fmla="val 126048"/>
              <a:gd name="adj3" fmla="val 4841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Arrow: Curved Down 65">
            <a:extLst>
              <a:ext uri="{FF2B5EF4-FFF2-40B4-BE49-F238E27FC236}">
                <a16:creationId xmlns:a16="http://schemas.microsoft.com/office/drawing/2014/main" id="{7CB4F756-50C1-2212-552B-327BED69265F}"/>
              </a:ext>
            </a:extLst>
          </p:cNvPr>
          <p:cNvSpPr/>
          <p:nvPr/>
        </p:nvSpPr>
        <p:spPr>
          <a:xfrm flipH="1" flipV="1">
            <a:off x="3428384" y="4656366"/>
            <a:ext cx="2671117" cy="433455"/>
          </a:xfrm>
          <a:prstGeom prst="curvedDownArrow">
            <a:avLst>
              <a:gd name="adj1" fmla="val 35244"/>
              <a:gd name="adj2" fmla="val 126048"/>
              <a:gd name="adj3" fmla="val 4841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333E7BD9-9BB5-1D89-DC79-BD6C51A6C1CB}"/>
              </a:ext>
            </a:extLst>
          </p:cNvPr>
          <p:cNvSpPr/>
          <p:nvPr/>
        </p:nvSpPr>
        <p:spPr>
          <a:xfrm flipH="1" flipV="1">
            <a:off x="1130256" y="4673564"/>
            <a:ext cx="2671117" cy="433455"/>
          </a:xfrm>
          <a:prstGeom prst="curvedDownArrow">
            <a:avLst>
              <a:gd name="adj1" fmla="val 35244"/>
              <a:gd name="adj2" fmla="val 126048"/>
              <a:gd name="adj3" fmla="val 4841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579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1_Office Theme</vt:lpstr>
      <vt:lpstr>Portfolio Management Center Update</vt:lpstr>
      <vt:lpstr>Agenda</vt:lpstr>
      <vt:lpstr>PMC Groups</vt:lpstr>
      <vt:lpstr>AgGateway Digital Resource Development</vt:lpstr>
      <vt:lpstr>2023 Working Groups Status</vt:lpstr>
      <vt:lpstr>Meeting Industry Needs</vt:lpstr>
      <vt:lpstr>Use Case #1: Product Performance </vt:lpstr>
      <vt:lpstr>Use Case #2: Climate Smart Commodity Verification</vt:lpstr>
      <vt:lpstr>Everything, Everywhere, All at Once</vt:lpstr>
      <vt:lpstr>Pressures on Agriculture </vt:lpstr>
      <vt:lpstr>When to Implement AgGateway Digital Resources</vt:lpstr>
      <vt:lpstr>2024 Potential Working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Ben Craker</cp:lastModifiedBy>
  <cp:revision>1</cp:revision>
  <cp:lastPrinted>2023-04-19T01:40:50Z</cp:lastPrinted>
  <dcterms:created xsi:type="dcterms:W3CDTF">2023-10-19T16:23:46Z</dcterms:created>
  <dcterms:modified xsi:type="dcterms:W3CDTF">2023-11-13T21:08:44Z</dcterms:modified>
</cp:coreProperties>
</file>