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802" r:id="rId2"/>
  </p:sldMasterIdLst>
  <p:notesMasterIdLst>
    <p:notesMasterId r:id="rId34"/>
  </p:notesMasterIdLst>
  <p:sldIdLst>
    <p:sldId id="475" r:id="rId3"/>
    <p:sldId id="339" r:id="rId4"/>
    <p:sldId id="471" r:id="rId5"/>
    <p:sldId id="472" r:id="rId6"/>
    <p:sldId id="479" r:id="rId7"/>
    <p:sldId id="452" r:id="rId8"/>
    <p:sldId id="3216" r:id="rId9"/>
    <p:sldId id="3223" r:id="rId10"/>
    <p:sldId id="3215" r:id="rId11"/>
    <p:sldId id="3228" r:id="rId12"/>
    <p:sldId id="414" r:id="rId13"/>
    <p:sldId id="485" r:id="rId14"/>
    <p:sldId id="3227" r:id="rId15"/>
    <p:sldId id="443" r:id="rId16"/>
    <p:sldId id="259" r:id="rId17"/>
    <p:sldId id="478" r:id="rId18"/>
    <p:sldId id="670" r:id="rId19"/>
    <p:sldId id="686" r:id="rId20"/>
    <p:sldId id="674" r:id="rId21"/>
    <p:sldId id="473" r:id="rId22"/>
    <p:sldId id="3225" r:id="rId23"/>
    <p:sldId id="676" r:id="rId24"/>
    <p:sldId id="677" r:id="rId25"/>
    <p:sldId id="678" r:id="rId26"/>
    <p:sldId id="679" r:id="rId27"/>
    <p:sldId id="680" r:id="rId28"/>
    <p:sldId id="681" r:id="rId29"/>
    <p:sldId id="3226" r:id="rId30"/>
    <p:sldId id="476" r:id="rId31"/>
    <p:sldId id="477" r:id="rId32"/>
    <p:sldId id="256" r:id="rId3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79"/>
    <p:restoredTop sz="78873" autoAdjust="0"/>
  </p:normalViewPr>
  <p:slideViewPr>
    <p:cSldViewPr snapToGrid="0">
      <p:cViewPr varScale="1">
        <p:scale>
          <a:sx n="52" d="100"/>
          <a:sy n="52" d="100"/>
        </p:scale>
        <p:origin x="996" y="7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2945E2-2CF8-44BB-907D-421B8AC7CADA}" type="doc">
      <dgm:prSet loTypeId="urn:microsoft.com/office/officeart/2005/8/layout/radial2" loCatId="relationship" qsTypeId="urn:microsoft.com/office/officeart/2005/8/quickstyle/3d7" qsCatId="3D" csTypeId="urn:microsoft.com/office/officeart/2005/8/colors/colorful3" csCatId="colorful" phldr="1"/>
      <dgm:spPr>
        <a:scene3d>
          <a:camera prst="orthographicFront" zoom="91000"/>
          <a:lightRig rig="threePt" dir="t">
            <a:rot lat="0" lon="0" rev="20640000"/>
          </a:lightRig>
        </a:scene3d>
      </dgm:spPr>
      <dgm:t>
        <a:bodyPr/>
        <a:lstStyle/>
        <a:p>
          <a:endParaRPr lang="en-US"/>
        </a:p>
      </dgm:t>
    </dgm:pt>
    <dgm:pt modelId="{9B456D0B-2C38-461B-9D8B-B6E6F18F253A}">
      <dgm:prSet phldrT="[Text]"/>
      <dgm:spPr>
        <a:solidFill>
          <a:schemeClr val="accent2"/>
        </a:solidFill>
      </dgm:spPr>
      <dgm:t>
        <a:bodyPr/>
        <a:lstStyle/>
        <a:p>
          <a:r>
            <a:rPr lang="en-US" b="1" dirty="0">
              <a:solidFill>
                <a:schemeClr val="bg1"/>
              </a:solidFill>
              <a:effectLst>
                <a:outerShdw blurRad="38100" dist="38100" dir="2700000" algn="tl">
                  <a:srgbClr val="000000">
                    <a:alpha val="43137"/>
                  </a:srgbClr>
                </a:outerShdw>
              </a:effectLst>
              <a:latin typeface="Arial" pitchFamily="34" charset="0"/>
              <a:cs typeface="Arial" pitchFamily="34" charset="0"/>
            </a:rPr>
            <a:t>Products</a:t>
          </a:r>
        </a:p>
      </dgm:t>
    </dgm:pt>
    <dgm:pt modelId="{7637FB49-40C2-4B03-88D9-2E50DED77B5E}" type="parTrans" cxnId="{3A2B01F8-B903-43C7-8327-A7283A8954C8}">
      <dgm:prSet/>
      <dgm:spPr/>
      <dgm:t>
        <a:bodyPr/>
        <a:lstStyle/>
        <a:p>
          <a:endParaRPr lang="en-US" dirty="0"/>
        </a:p>
      </dgm:t>
    </dgm:pt>
    <dgm:pt modelId="{E66FE27B-1E53-4138-AFD2-B8F0EB737F3C}" type="sibTrans" cxnId="{3A2B01F8-B903-43C7-8327-A7283A8954C8}">
      <dgm:prSet/>
      <dgm:spPr/>
      <dgm:t>
        <a:bodyPr/>
        <a:lstStyle/>
        <a:p>
          <a:endParaRPr lang="en-US"/>
        </a:p>
      </dgm:t>
    </dgm:pt>
    <dgm:pt modelId="{2FFD53DD-F34C-44BC-B81A-C9CFB13C2ACD}">
      <dgm:prSet phldrT="[Text]"/>
      <dgm:spPr>
        <a:solidFill>
          <a:schemeClr val="accent3">
            <a:lumMod val="75000"/>
          </a:schemeClr>
        </a:solidFill>
      </dgm:spPr>
      <dgm:t>
        <a:bodyPr/>
        <a:lstStyle/>
        <a:p>
          <a:r>
            <a:rPr lang="en-US" b="1" dirty="0">
              <a:solidFill>
                <a:schemeClr val="bg1"/>
              </a:solidFill>
              <a:effectLst>
                <a:outerShdw blurRad="38100" dist="38100" dir="2700000" algn="tl">
                  <a:srgbClr val="000000">
                    <a:alpha val="43137"/>
                  </a:srgbClr>
                </a:outerShdw>
              </a:effectLst>
              <a:latin typeface="Arial" pitchFamily="34" charset="0"/>
              <a:cs typeface="Arial" pitchFamily="34" charset="0"/>
            </a:rPr>
            <a:t>Entities</a:t>
          </a:r>
        </a:p>
      </dgm:t>
    </dgm:pt>
    <dgm:pt modelId="{69195938-DC69-47C7-B322-EEBD39B1D688}" type="parTrans" cxnId="{FC899DB7-1D5C-4D26-A0EA-333DF4FB3D91}">
      <dgm:prSet/>
      <dgm:spPr/>
      <dgm:t>
        <a:bodyPr/>
        <a:lstStyle/>
        <a:p>
          <a:endParaRPr lang="en-US" dirty="0"/>
        </a:p>
      </dgm:t>
    </dgm:pt>
    <dgm:pt modelId="{01993CC8-C9A8-450F-B709-591B040BF4C7}" type="sibTrans" cxnId="{FC899DB7-1D5C-4D26-A0EA-333DF4FB3D91}">
      <dgm:prSet/>
      <dgm:spPr/>
      <dgm:t>
        <a:bodyPr/>
        <a:lstStyle/>
        <a:p>
          <a:endParaRPr lang="en-US"/>
        </a:p>
      </dgm:t>
    </dgm:pt>
    <dgm:pt modelId="{CFAFA796-824B-4592-979F-EE7B6B4FD819}">
      <dgm:prSet phldrT="[Text]"/>
      <dgm:spPr>
        <a:solidFill>
          <a:schemeClr val="accent1">
            <a:lumMod val="75000"/>
          </a:schemeClr>
        </a:solidFill>
      </dgm:spPr>
      <dgm:t>
        <a:bodyPr/>
        <a:lstStyle/>
        <a:p>
          <a:r>
            <a:rPr lang="en-US" b="1" dirty="0">
              <a:solidFill>
                <a:schemeClr val="bg1"/>
              </a:solidFill>
              <a:effectLst>
                <a:outerShdw blurRad="38100" dist="38100" dir="2700000" algn="tl">
                  <a:srgbClr val="000000">
                    <a:alpha val="43137"/>
                  </a:srgbClr>
                </a:outerShdw>
              </a:effectLst>
              <a:latin typeface="Arial" pitchFamily="34" charset="0"/>
              <a:cs typeface="Arial" pitchFamily="34" charset="0"/>
            </a:rPr>
            <a:t>Licenses</a:t>
          </a:r>
        </a:p>
      </dgm:t>
    </dgm:pt>
    <dgm:pt modelId="{14D85A81-4B35-42A4-80FA-04B40B1559F5}" type="parTrans" cxnId="{8E2F6B63-D877-49A6-B4B2-C73945BEBB31}">
      <dgm:prSet/>
      <dgm:spPr/>
      <dgm:t>
        <a:bodyPr/>
        <a:lstStyle/>
        <a:p>
          <a:endParaRPr lang="en-US" dirty="0"/>
        </a:p>
      </dgm:t>
    </dgm:pt>
    <dgm:pt modelId="{17AAF53B-A871-4FB8-8033-F47995EA8AD5}" type="sibTrans" cxnId="{8E2F6B63-D877-49A6-B4B2-C73945BEBB31}">
      <dgm:prSet/>
      <dgm:spPr/>
      <dgm:t>
        <a:bodyPr/>
        <a:lstStyle/>
        <a:p>
          <a:endParaRPr lang="en-US"/>
        </a:p>
      </dgm:t>
    </dgm:pt>
    <dgm:pt modelId="{82B52175-A83E-41B9-B10D-41A50A72CD72}" type="pres">
      <dgm:prSet presAssocID="{692945E2-2CF8-44BB-907D-421B8AC7CADA}" presName="composite" presStyleCnt="0">
        <dgm:presLayoutVars>
          <dgm:chMax val="5"/>
          <dgm:dir/>
          <dgm:animLvl val="ctr"/>
          <dgm:resizeHandles val="exact"/>
        </dgm:presLayoutVars>
      </dgm:prSet>
      <dgm:spPr/>
    </dgm:pt>
    <dgm:pt modelId="{DAD7E845-FA02-41FB-969C-ED87AB17D1FC}" type="pres">
      <dgm:prSet presAssocID="{692945E2-2CF8-44BB-907D-421B8AC7CADA}" presName="cycle" presStyleCnt="0"/>
      <dgm:spPr/>
    </dgm:pt>
    <dgm:pt modelId="{6E423577-2AD5-400C-83DD-0A975D5F48DA}" type="pres">
      <dgm:prSet presAssocID="{692945E2-2CF8-44BB-907D-421B8AC7CADA}" presName="centerShape" presStyleCnt="0"/>
      <dgm:spPr/>
    </dgm:pt>
    <dgm:pt modelId="{709F73FB-29A3-4C5C-AD20-A61ECD22B3AF}" type="pres">
      <dgm:prSet presAssocID="{692945E2-2CF8-44BB-907D-421B8AC7CADA}" presName="connSite" presStyleLbl="node1" presStyleIdx="0" presStyleCnt="4"/>
      <dgm:spPr/>
    </dgm:pt>
    <dgm:pt modelId="{3D4C8597-8E70-4518-AAD5-251C74DE050D}" type="pres">
      <dgm:prSet presAssocID="{692945E2-2CF8-44BB-907D-421B8AC7CADA}" presName="visible" presStyleLbl="node1" presStyleIdx="0" presStyleCnt="4"/>
      <dgm:spPr>
        <a:solidFill>
          <a:schemeClr val="accent6"/>
        </a:solidFill>
      </dgm:spPr>
    </dgm:pt>
    <dgm:pt modelId="{A7C95797-096B-4240-9502-24E497DF2C87}" type="pres">
      <dgm:prSet presAssocID="{7637FB49-40C2-4B03-88D9-2E50DED77B5E}" presName="Name25" presStyleLbl="parChTrans1D1" presStyleIdx="0" presStyleCnt="3"/>
      <dgm:spPr/>
    </dgm:pt>
    <dgm:pt modelId="{2A33EEFF-A4A5-481C-8A3D-2E0917E5DFEA}" type="pres">
      <dgm:prSet presAssocID="{9B456D0B-2C38-461B-9D8B-B6E6F18F253A}" presName="node" presStyleCnt="0"/>
      <dgm:spPr/>
    </dgm:pt>
    <dgm:pt modelId="{5FF81095-221F-4EF0-BC79-C8121D62EE80}" type="pres">
      <dgm:prSet presAssocID="{9B456D0B-2C38-461B-9D8B-B6E6F18F253A}" presName="parentNode" presStyleLbl="node1" presStyleIdx="1" presStyleCnt="4" custLinFactNeighborX="989" custLinFactNeighborY="4727">
        <dgm:presLayoutVars>
          <dgm:chMax val="1"/>
          <dgm:bulletEnabled val="1"/>
        </dgm:presLayoutVars>
      </dgm:prSet>
      <dgm:spPr/>
    </dgm:pt>
    <dgm:pt modelId="{ACDD3EBB-5E09-4518-A936-DFA3AE1C7D43}" type="pres">
      <dgm:prSet presAssocID="{9B456D0B-2C38-461B-9D8B-B6E6F18F253A}" presName="childNode" presStyleLbl="revTx" presStyleIdx="0" presStyleCnt="0">
        <dgm:presLayoutVars>
          <dgm:bulletEnabled val="1"/>
        </dgm:presLayoutVars>
      </dgm:prSet>
      <dgm:spPr/>
    </dgm:pt>
    <dgm:pt modelId="{C97ADC3E-4394-4F74-9481-DDE6BF00C50C}" type="pres">
      <dgm:prSet presAssocID="{69195938-DC69-47C7-B322-EEBD39B1D688}" presName="Name25" presStyleLbl="parChTrans1D1" presStyleIdx="1" presStyleCnt="3"/>
      <dgm:spPr/>
    </dgm:pt>
    <dgm:pt modelId="{8A461B2A-8951-4829-8C89-C8536E3AAE80}" type="pres">
      <dgm:prSet presAssocID="{2FFD53DD-F34C-44BC-B81A-C9CFB13C2ACD}" presName="node" presStyleCnt="0"/>
      <dgm:spPr/>
    </dgm:pt>
    <dgm:pt modelId="{49C1A3DA-87CC-4E6F-813A-00AB64D44CF4}" type="pres">
      <dgm:prSet presAssocID="{2FFD53DD-F34C-44BC-B81A-C9CFB13C2ACD}" presName="parentNode" presStyleLbl="node1" presStyleIdx="2" presStyleCnt="4" custLinFactNeighborX="-1909" custLinFactNeighborY="4681">
        <dgm:presLayoutVars>
          <dgm:chMax val="1"/>
          <dgm:bulletEnabled val="1"/>
        </dgm:presLayoutVars>
      </dgm:prSet>
      <dgm:spPr/>
    </dgm:pt>
    <dgm:pt modelId="{1AFF9228-D51F-40A7-B787-F4A10F35AABA}" type="pres">
      <dgm:prSet presAssocID="{2FFD53DD-F34C-44BC-B81A-C9CFB13C2ACD}" presName="childNode" presStyleLbl="revTx" presStyleIdx="0" presStyleCnt="0">
        <dgm:presLayoutVars>
          <dgm:bulletEnabled val="1"/>
        </dgm:presLayoutVars>
      </dgm:prSet>
      <dgm:spPr/>
    </dgm:pt>
    <dgm:pt modelId="{510A9D77-A685-4C88-A54C-9C656DC44172}" type="pres">
      <dgm:prSet presAssocID="{14D85A81-4B35-42A4-80FA-04B40B1559F5}" presName="Name25" presStyleLbl="parChTrans1D1" presStyleIdx="2" presStyleCnt="3"/>
      <dgm:spPr/>
    </dgm:pt>
    <dgm:pt modelId="{CC3C8A0D-3B5C-4787-B767-BAF9211FC59F}" type="pres">
      <dgm:prSet presAssocID="{CFAFA796-824B-4592-979F-EE7B6B4FD819}" presName="node" presStyleCnt="0"/>
      <dgm:spPr/>
    </dgm:pt>
    <dgm:pt modelId="{07C65A6D-9174-4FA7-A4BD-EA8DE52ECB08}" type="pres">
      <dgm:prSet presAssocID="{CFAFA796-824B-4592-979F-EE7B6B4FD819}" presName="parentNode" presStyleLbl="node1" presStyleIdx="3" presStyleCnt="4">
        <dgm:presLayoutVars>
          <dgm:chMax val="1"/>
          <dgm:bulletEnabled val="1"/>
        </dgm:presLayoutVars>
      </dgm:prSet>
      <dgm:spPr/>
    </dgm:pt>
    <dgm:pt modelId="{5C6D9221-71CA-4AD3-9F96-8D31502AF1B3}" type="pres">
      <dgm:prSet presAssocID="{CFAFA796-824B-4592-979F-EE7B6B4FD819}" presName="childNode" presStyleLbl="revTx" presStyleIdx="0" presStyleCnt="0">
        <dgm:presLayoutVars>
          <dgm:bulletEnabled val="1"/>
        </dgm:presLayoutVars>
      </dgm:prSet>
      <dgm:spPr/>
    </dgm:pt>
  </dgm:ptLst>
  <dgm:cxnLst>
    <dgm:cxn modelId="{4588841A-D05F-4A08-9E24-A85C45F4D903}" type="presOf" srcId="{2FFD53DD-F34C-44BC-B81A-C9CFB13C2ACD}" destId="{49C1A3DA-87CC-4E6F-813A-00AB64D44CF4}" srcOrd="0" destOrd="0" presId="urn:microsoft.com/office/officeart/2005/8/layout/radial2"/>
    <dgm:cxn modelId="{2EBC3B42-CCBB-4077-B0CE-F90654342473}" type="presOf" srcId="{692945E2-2CF8-44BB-907D-421B8AC7CADA}" destId="{82B52175-A83E-41B9-B10D-41A50A72CD72}" srcOrd="0" destOrd="0" presId="urn:microsoft.com/office/officeart/2005/8/layout/radial2"/>
    <dgm:cxn modelId="{8E2F6B63-D877-49A6-B4B2-C73945BEBB31}" srcId="{692945E2-2CF8-44BB-907D-421B8AC7CADA}" destId="{CFAFA796-824B-4592-979F-EE7B6B4FD819}" srcOrd="2" destOrd="0" parTransId="{14D85A81-4B35-42A4-80FA-04B40B1559F5}" sibTransId="{17AAF53B-A871-4FB8-8033-F47995EA8AD5}"/>
    <dgm:cxn modelId="{8DDCB568-7213-44D6-945D-D236A5935ABF}" type="presOf" srcId="{7637FB49-40C2-4B03-88D9-2E50DED77B5E}" destId="{A7C95797-096B-4240-9502-24E497DF2C87}" srcOrd="0" destOrd="0" presId="urn:microsoft.com/office/officeart/2005/8/layout/radial2"/>
    <dgm:cxn modelId="{DFFBFB4F-FB1F-4F99-978E-45899E0A1DF9}" type="presOf" srcId="{CFAFA796-824B-4592-979F-EE7B6B4FD819}" destId="{07C65A6D-9174-4FA7-A4BD-EA8DE52ECB08}" srcOrd="0" destOrd="0" presId="urn:microsoft.com/office/officeart/2005/8/layout/radial2"/>
    <dgm:cxn modelId="{1C7E4770-909F-42E7-B71F-21B1B343BD88}" type="presOf" srcId="{9B456D0B-2C38-461B-9D8B-B6E6F18F253A}" destId="{5FF81095-221F-4EF0-BC79-C8121D62EE80}" srcOrd="0" destOrd="0" presId="urn:microsoft.com/office/officeart/2005/8/layout/radial2"/>
    <dgm:cxn modelId="{DF369777-FD06-4242-8AEC-2D1E4ACBEEAE}" type="presOf" srcId="{14D85A81-4B35-42A4-80FA-04B40B1559F5}" destId="{510A9D77-A685-4C88-A54C-9C656DC44172}" srcOrd="0" destOrd="0" presId="urn:microsoft.com/office/officeart/2005/8/layout/radial2"/>
    <dgm:cxn modelId="{F9CA8DB1-CF3E-4800-8691-FA66E72BBEC5}" type="presOf" srcId="{69195938-DC69-47C7-B322-EEBD39B1D688}" destId="{C97ADC3E-4394-4F74-9481-DDE6BF00C50C}" srcOrd="0" destOrd="0" presId="urn:microsoft.com/office/officeart/2005/8/layout/radial2"/>
    <dgm:cxn modelId="{FC899DB7-1D5C-4D26-A0EA-333DF4FB3D91}" srcId="{692945E2-2CF8-44BB-907D-421B8AC7CADA}" destId="{2FFD53DD-F34C-44BC-B81A-C9CFB13C2ACD}" srcOrd="1" destOrd="0" parTransId="{69195938-DC69-47C7-B322-EEBD39B1D688}" sibTransId="{01993CC8-C9A8-450F-B709-591B040BF4C7}"/>
    <dgm:cxn modelId="{3A2B01F8-B903-43C7-8327-A7283A8954C8}" srcId="{692945E2-2CF8-44BB-907D-421B8AC7CADA}" destId="{9B456D0B-2C38-461B-9D8B-B6E6F18F253A}" srcOrd="0" destOrd="0" parTransId="{7637FB49-40C2-4B03-88D9-2E50DED77B5E}" sibTransId="{E66FE27B-1E53-4138-AFD2-B8F0EB737F3C}"/>
    <dgm:cxn modelId="{3E32C704-2A37-4E5A-91C5-4A4712AD19C6}" type="presParOf" srcId="{82B52175-A83E-41B9-B10D-41A50A72CD72}" destId="{DAD7E845-FA02-41FB-969C-ED87AB17D1FC}" srcOrd="0" destOrd="0" presId="urn:microsoft.com/office/officeart/2005/8/layout/radial2"/>
    <dgm:cxn modelId="{EF9E1A63-49A7-4A56-827D-B5A6F97D66AE}" type="presParOf" srcId="{DAD7E845-FA02-41FB-969C-ED87AB17D1FC}" destId="{6E423577-2AD5-400C-83DD-0A975D5F48DA}" srcOrd="0" destOrd="0" presId="urn:microsoft.com/office/officeart/2005/8/layout/radial2"/>
    <dgm:cxn modelId="{1DFB10BB-A247-4E4F-9106-B1617AF6F622}" type="presParOf" srcId="{6E423577-2AD5-400C-83DD-0A975D5F48DA}" destId="{709F73FB-29A3-4C5C-AD20-A61ECD22B3AF}" srcOrd="0" destOrd="0" presId="urn:microsoft.com/office/officeart/2005/8/layout/radial2"/>
    <dgm:cxn modelId="{139798A2-705E-4133-B06B-85B57E17F8C1}" type="presParOf" srcId="{6E423577-2AD5-400C-83DD-0A975D5F48DA}" destId="{3D4C8597-8E70-4518-AAD5-251C74DE050D}" srcOrd="1" destOrd="0" presId="urn:microsoft.com/office/officeart/2005/8/layout/radial2"/>
    <dgm:cxn modelId="{6E6CA8C1-969C-4253-8F40-691CB45251C7}" type="presParOf" srcId="{DAD7E845-FA02-41FB-969C-ED87AB17D1FC}" destId="{A7C95797-096B-4240-9502-24E497DF2C87}" srcOrd="1" destOrd="0" presId="urn:microsoft.com/office/officeart/2005/8/layout/radial2"/>
    <dgm:cxn modelId="{A7FF1DC1-F5F6-4A39-952E-81E88607EE72}" type="presParOf" srcId="{DAD7E845-FA02-41FB-969C-ED87AB17D1FC}" destId="{2A33EEFF-A4A5-481C-8A3D-2E0917E5DFEA}" srcOrd="2" destOrd="0" presId="urn:microsoft.com/office/officeart/2005/8/layout/radial2"/>
    <dgm:cxn modelId="{A2297139-D896-4B16-9D05-41BD7F0940E4}" type="presParOf" srcId="{2A33EEFF-A4A5-481C-8A3D-2E0917E5DFEA}" destId="{5FF81095-221F-4EF0-BC79-C8121D62EE80}" srcOrd="0" destOrd="0" presId="urn:microsoft.com/office/officeart/2005/8/layout/radial2"/>
    <dgm:cxn modelId="{B231F305-1F0D-452D-A2D3-226C65EB1EF2}" type="presParOf" srcId="{2A33EEFF-A4A5-481C-8A3D-2E0917E5DFEA}" destId="{ACDD3EBB-5E09-4518-A936-DFA3AE1C7D43}" srcOrd="1" destOrd="0" presId="urn:microsoft.com/office/officeart/2005/8/layout/radial2"/>
    <dgm:cxn modelId="{13AECF73-5755-4F82-93D1-121872FCC7BE}" type="presParOf" srcId="{DAD7E845-FA02-41FB-969C-ED87AB17D1FC}" destId="{C97ADC3E-4394-4F74-9481-DDE6BF00C50C}" srcOrd="3" destOrd="0" presId="urn:microsoft.com/office/officeart/2005/8/layout/radial2"/>
    <dgm:cxn modelId="{0C70643B-DAD4-4DD8-A5E3-339979EADE1B}" type="presParOf" srcId="{DAD7E845-FA02-41FB-969C-ED87AB17D1FC}" destId="{8A461B2A-8951-4829-8C89-C8536E3AAE80}" srcOrd="4" destOrd="0" presId="urn:microsoft.com/office/officeart/2005/8/layout/radial2"/>
    <dgm:cxn modelId="{06AF6712-17B7-4FBD-A73E-08DF558C8A9C}" type="presParOf" srcId="{8A461B2A-8951-4829-8C89-C8536E3AAE80}" destId="{49C1A3DA-87CC-4E6F-813A-00AB64D44CF4}" srcOrd="0" destOrd="0" presId="urn:microsoft.com/office/officeart/2005/8/layout/radial2"/>
    <dgm:cxn modelId="{0E478515-8C28-45FF-8B15-DDA7EDDBD86C}" type="presParOf" srcId="{8A461B2A-8951-4829-8C89-C8536E3AAE80}" destId="{1AFF9228-D51F-40A7-B787-F4A10F35AABA}" srcOrd="1" destOrd="0" presId="urn:microsoft.com/office/officeart/2005/8/layout/radial2"/>
    <dgm:cxn modelId="{EE3F9D07-11BA-460A-8688-E13A14A8AB52}" type="presParOf" srcId="{DAD7E845-FA02-41FB-969C-ED87AB17D1FC}" destId="{510A9D77-A685-4C88-A54C-9C656DC44172}" srcOrd="5" destOrd="0" presId="urn:microsoft.com/office/officeart/2005/8/layout/radial2"/>
    <dgm:cxn modelId="{78715209-E993-4F58-932D-EA49E3F08951}" type="presParOf" srcId="{DAD7E845-FA02-41FB-969C-ED87AB17D1FC}" destId="{CC3C8A0D-3B5C-4787-B767-BAF9211FC59F}" srcOrd="6" destOrd="0" presId="urn:microsoft.com/office/officeart/2005/8/layout/radial2"/>
    <dgm:cxn modelId="{83196F52-FB94-483D-BF10-668C2CB1FA82}" type="presParOf" srcId="{CC3C8A0D-3B5C-4787-B767-BAF9211FC59F}" destId="{07C65A6D-9174-4FA7-A4BD-EA8DE52ECB08}" srcOrd="0" destOrd="0" presId="urn:microsoft.com/office/officeart/2005/8/layout/radial2"/>
    <dgm:cxn modelId="{4DAE06C1-C971-46C6-ABE1-74B3878E8EDD}" type="presParOf" srcId="{CC3C8A0D-3B5C-4787-B767-BAF9211FC59F}" destId="{5C6D9221-71CA-4AD3-9F96-8D31502AF1B3}"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0EDB63-EE20-4CA6-8C30-B13B90979277}" type="doc">
      <dgm:prSet loTypeId="urn:microsoft.com/office/officeart/2005/8/layout/target1" loCatId="relationship" qsTypeId="urn:microsoft.com/office/officeart/2005/8/quickstyle/simple1" qsCatId="simple" csTypeId="urn:microsoft.com/office/officeart/2005/8/colors/accent1_2" csCatId="accent1" phldr="1"/>
      <dgm:spPr/>
    </dgm:pt>
    <dgm:pt modelId="{2B8BE1ED-1117-459C-9152-26977873BE22}">
      <dgm:prSet phldrT="[Text]"/>
      <dgm:spPr/>
      <dgm:t>
        <a:bodyPr/>
        <a:lstStyle/>
        <a:p>
          <a:r>
            <a:rPr lang="en-US" dirty="0"/>
            <a:t>Software and Business Logic</a:t>
          </a:r>
        </a:p>
      </dgm:t>
    </dgm:pt>
    <dgm:pt modelId="{5AF3B0FE-16E5-4208-8955-CC401FA50C9B}" type="parTrans" cxnId="{7834F80F-D8D8-4AD8-A74B-32526D8CB3C9}">
      <dgm:prSet/>
      <dgm:spPr/>
      <dgm:t>
        <a:bodyPr/>
        <a:lstStyle/>
        <a:p>
          <a:endParaRPr lang="en-US"/>
        </a:p>
      </dgm:t>
    </dgm:pt>
    <dgm:pt modelId="{DFC256F2-1BDF-4E9F-A83F-C1483CAAEEDC}" type="sibTrans" cxnId="{7834F80F-D8D8-4AD8-A74B-32526D8CB3C9}">
      <dgm:prSet/>
      <dgm:spPr/>
      <dgm:t>
        <a:bodyPr/>
        <a:lstStyle/>
        <a:p>
          <a:endParaRPr lang="en-US"/>
        </a:p>
      </dgm:t>
    </dgm:pt>
    <dgm:pt modelId="{D6355C9C-AFAF-478B-BF38-68260F7A6921}">
      <dgm:prSet phldrT="[Text]"/>
      <dgm:spPr/>
      <dgm:t>
        <a:bodyPr/>
        <a:lstStyle/>
        <a:p>
          <a:r>
            <a:rPr lang="en-US" dirty="0"/>
            <a:t>Communication</a:t>
          </a:r>
        </a:p>
      </dgm:t>
    </dgm:pt>
    <dgm:pt modelId="{6CDED062-6398-454F-9B69-61125FF7ECD4}" type="parTrans" cxnId="{BC175B20-B29B-4D6D-8BB7-163BF9776288}">
      <dgm:prSet/>
      <dgm:spPr/>
      <dgm:t>
        <a:bodyPr/>
        <a:lstStyle/>
        <a:p>
          <a:endParaRPr lang="en-US"/>
        </a:p>
      </dgm:t>
    </dgm:pt>
    <dgm:pt modelId="{2984E903-B875-4B85-A199-4AD7AA90013C}" type="sibTrans" cxnId="{BC175B20-B29B-4D6D-8BB7-163BF9776288}">
      <dgm:prSet/>
      <dgm:spPr/>
      <dgm:t>
        <a:bodyPr/>
        <a:lstStyle/>
        <a:p>
          <a:endParaRPr lang="en-US"/>
        </a:p>
      </dgm:t>
    </dgm:pt>
    <dgm:pt modelId="{8018EFF4-CF15-453C-A22C-FB135BC7768E}">
      <dgm:prSet phldrT="[Text]"/>
      <dgm:spPr/>
      <dgm:t>
        <a:bodyPr/>
        <a:lstStyle/>
        <a:p>
          <a:r>
            <a:rPr lang="en-US" dirty="0"/>
            <a:t>Accessibility</a:t>
          </a:r>
        </a:p>
      </dgm:t>
    </dgm:pt>
    <dgm:pt modelId="{50B08E05-A7B7-4118-AC75-6D64D5693F52}" type="parTrans" cxnId="{464CB7F5-A387-4393-9A25-834123C76B0E}">
      <dgm:prSet/>
      <dgm:spPr/>
      <dgm:t>
        <a:bodyPr/>
        <a:lstStyle/>
        <a:p>
          <a:endParaRPr lang="en-US"/>
        </a:p>
      </dgm:t>
    </dgm:pt>
    <dgm:pt modelId="{B1C0FBAC-1E65-4582-B191-B68451127287}" type="sibTrans" cxnId="{464CB7F5-A387-4393-9A25-834123C76B0E}">
      <dgm:prSet/>
      <dgm:spPr/>
      <dgm:t>
        <a:bodyPr/>
        <a:lstStyle/>
        <a:p>
          <a:endParaRPr lang="en-US"/>
        </a:p>
      </dgm:t>
    </dgm:pt>
    <dgm:pt modelId="{15A624F0-3AE6-486D-9EFF-9A3C68FD984F}" type="pres">
      <dgm:prSet presAssocID="{D50EDB63-EE20-4CA6-8C30-B13B90979277}" presName="composite" presStyleCnt="0">
        <dgm:presLayoutVars>
          <dgm:chMax val="5"/>
          <dgm:dir/>
          <dgm:resizeHandles val="exact"/>
        </dgm:presLayoutVars>
      </dgm:prSet>
      <dgm:spPr/>
    </dgm:pt>
    <dgm:pt modelId="{39B8ECC6-E130-4C2F-A847-10018D1CE7F0}" type="pres">
      <dgm:prSet presAssocID="{2B8BE1ED-1117-459C-9152-26977873BE22}" presName="circle1" presStyleLbl="lnNode1" presStyleIdx="0" presStyleCnt="3"/>
      <dgm:spPr>
        <a:solidFill>
          <a:srgbClr val="FF0000"/>
        </a:solidFill>
        <a:ln>
          <a:solidFill>
            <a:schemeClr val="bg1"/>
          </a:solidFill>
        </a:ln>
      </dgm:spPr>
    </dgm:pt>
    <dgm:pt modelId="{9E298386-5363-40FC-8D85-B94955EF4F2D}" type="pres">
      <dgm:prSet presAssocID="{2B8BE1ED-1117-459C-9152-26977873BE22}" presName="text1" presStyleLbl="revTx" presStyleIdx="0" presStyleCnt="3">
        <dgm:presLayoutVars>
          <dgm:bulletEnabled val="1"/>
        </dgm:presLayoutVars>
      </dgm:prSet>
      <dgm:spPr/>
    </dgm:pt>
    <dgm:pt modelId="{EDD2E5AE-9C52-46D0-85EB-3103B171531D}" type="pres">
      <dgm:prSet presAssocID="{2B8BE1ED-1117-459C-9152-26977873BE22}" presName="line1" presStyleLbl="callout" presStyleIdx="0" presStyleCnt="6"/>
      <dgm:spPr/>
    </dgm:pt>
    <dgm:pt modelId="{43BD39D1-7D81-4471-B637-BA674EB0CEF1}" type="pres">
      <dgm:prSet presAssocID="{2B8BE1ED-1117-459C-9152-26977873BE22}" presName="d1" presStyleLbl="callout" presStyleIdx="1" presStyleCnt="6"/>
      <dgm:spPr/>
    </dgm:pt>
    <dgm:pt modelId="{55710225-634E-4EF1-A612-5852134D33BD}" type="pres">
      <dgm:prSet presAssocID="{D6355C9C-AFAF-478B-BF38-68260F7A6921}" presName="circle2" presStyleLbl="lnNode1" presStyleIdx="1" presStyleCnt="3" custLinFactNeighborX="-1404"/>
      <dgm:spPr>
        <a:solidFill>
          <a:schemeClr val="accent2"/>
        </a:solidFill>
        <a:ln>
          <a:solidFill>
            <a:schemeClr val="bg1"/>
          </a:solidFill>
        </a:ln>
      </dgm:spPr>
    </dgm:pt>
    <dgm:pt modelId="{3D1CF76D-5E41-4C8E-ADF7-66B6BE7FF2B2}" type="pres">
      <dgm:prSet presAssocID="{D6355C9C-AFAF-478B-BF38-68260F7A6921}" presName="text2" presStyleLbl="revTx" presStyleIdx="1" presStyleCnt="3">
        <dgm:presLayoutVars>
          <dgm:bulletEnabled val="1"/>
        </dgm:presLayoutVars>
      </dgm:prSet>
      <dgm:spPr/>
    </dgm:pt>
    <dgm:pt modelId="{24BC7DB6-C1CA-4A69-89D2-D3EEE9286D98}" type="pres">
      <dgm:prSet presAssocID="{D6355C9C-AFAF-478B-BF38-68260F7A6921}" presName="line2" presStyleLbl="callout" presStyleIdx="2" presStyleCnt="6"/>
      <dgm:spPr/>
    </dgm:pt>
    <dgm:pt modelId="{9F83A5AA-1F34-47F9-A5C3-BF146F66E8BB}" type="pres">
      <dgm:prSet presAssocID="{D6355C9C-AFAF-478B-BF38-68260F7A6921}" presName="d2" presStyleLbl="callout" presStyleIdx="3" presStyleCnt="6"/>
      <dgm:spPr/>
    </dgm:pt>
    <dgm:pt modelId="{C685C1D8-D4DC-47A1-BE24-C440896A0F17}" type="pres">
      <dgm:prSet presAssocID="{8018EFF4-CF15-453C-A22C-FB135BC7768E}" presName="circle3" presStyleLbl="lnNode1" presStyleIdx="2" presStyleCnt="3" custLinFactNeighborX="-843" custLinFactNeighborY="0"/>
      <dgm:spPr>
        <a:solidFill>
          <a:srgbClr val="FFC000"/>
        </a:solidFill>
        <a:ln>
          <a:solidFill>
            <a:schemeClr val="bg1"/>
          </a:solidFill>
        </a:ln>
      </dgm:spPr>
    </dgm:pt>
    <dgm:pt modelId="{BB912869-E1CE-42EE-B48E-66598AEF9021}" type="pres">
      <dgm:prSet presAssocID="{8018EFF4-CF15-453C-A22C-FB135BC7768E}" presName="text3" presStyleLbl="revTx" presStyleIdx="2" presStyleCnt="3">
        <dgm:presLayoutVars>
          <dgm:bulletEnabled val="1"/>
        </dgm:presLayoutVars>
      </dgm:prSet>
      <dgm:spPr/>
    </dgm:pt>
    <dgm:pt modelId="{98DBA656-0127-4C16-9884-BE21C83D91D5}" type="pres">
      <dgm:prSet presAssocID="{8018EFF4-CF15-453C-A22C-FB135BC7768E}" presName="line3" presStyleLbl="callout" presStyleIdx="4" presStyleCnt="6"/>
      <dgm:spPr/>
    </dgm:pt>
    <dgm:pt modelId="{5F5FC74A-D8C9-44C1-B9E4-A628C25CAFFB}" type="pres">
      <dgm:prSet presAssocID="{8018EFF4-CF15-453C-A22C-FB135BC7768E}" presName="d3" presStyleLbl="callout" presStyleIdx="5" presStyleCnt="6"/>
      <dgm:spPr/>
    </dgm:pt>
  </dgm:ptLst>
  <dgm:cxnLst>
    <dgm:cxn modelId="{7834F80F-D8D8-4AD8-A74B-32526D8CB3C9}" srcId="{D50EDB63-EE20-4CA6-8C30-B13B90979277}" destId="{2B8BE1ED-1117-459C-9152-26977873BE22}" srcOrd="0" destOrd="0" parTransId="{5AF3B0FE-16E5-4208-8955-CC401FA50C9B}" sibTransId="{DFC256F2-1BDF-4E9F-A83F-C1483CAAEEDC}"/>
    <dgm:cxn modelId="{BC175B20-B29B-4D6D-8BB7-163BF9776288}" srcId="{D50EDB63-EE20-4CA6-8C30-B13B90979277}" destId="{D6355C9C-AFAF-478B-BF38-68260F7A6921}" srcOrd="1" destOrd="0" parTransId="{6CDED062-6398-454F-9B69-61125FF7ECD4}" sibTransId="{2984E903-B875-4B85-A199-4AD7AA90013C}"/>
    <dgm:cxn modelId="{DCEC4E72-0AD2-4CAE-B8A0-53E999591D20}" type="presOf" srcId="{2B8BE1ED-1117-459C-9152-26977873BE22}" destId="{9E298386-5363-40FC-8D85-B94955EF4F2D}" srcOrd="0" destOrd="0" presId="urn:microsoft.com/office/officeart/2005/8/layout/target1"/>
    <dgm:cxn modelId="{4EE82853-4599-43A8-BD40-A28C9FFAAB4E}" type="presOf" srcId="{D6355C9C-AFAF-478B-BF38-68260F7A6921}" destId="{3D1CF76D-5E41-4C8E-ADF7-66B6BE7FF2B2}" srcOrd="0" destOrd="0" presId="urn:microsoft.com/office/officeart/2005/8/layout/target1"/>
    <dgm:cxn modelId="{D48FE681-6513-43F0-B084-870875E9E3C0}" type="presOf" srcId="{D50EDB63-EE20-4CA6-8C30-B13B90979277}" destId="{15A624F0-3AE6-486D-9EFF-9A3C68FD984F}" srcOrd="0" destOrd="0" presId="urn:microsoft.com/office/officeart/2005/8/layout/target1"/>
    <dgm:cxn modelId="{8BF03585-90C7-4103-A267-9D260E118441}" type="presOf" srcId="{8018EFF4-CF15-453C-A22C-FB135BC7768E}" destId="{BB912869-E1CE-42EE-B48E-66598AEF9021}" srcOrd="0" destOrd="0" presId="urn:microsoft.com/office/officeart/2005/8/layout/target1"/>
    <dgm:cxn modelId="{464CB7F5-A387-4393-9A25-834123C76B0E}" srcId="{D50EDB63-EE20-4CA6-8C30-B13B90979277}" destId="{8018EFF4-CF15-453C-A22C-FB135BC7768E}" srcOrd="2" destOrd="0" parTransId="{50B08E05-A7B7-4118-AC75-6D64D5693F52}" sibTransId="{B1C0FBAC-1E65-4582-B191-B68451127287}"/>
    <dgm:cxn modelId="{87D0D396-2814-42FA-B829-B7CB437B834D}" type="presParOf" srcId="{15A624F0-3AE6-486D-9EFF-9A3C68FD984F}" destId="{39B8ECC6-E130-4C2F-A847-10018D1CE7F0}" srcOrd="0" destOrd="0" presId="urn:microsoft.com/office/officeart/2005/8/layout/target1"/>
    <dgm:cxn modelId="{554E30A5-5FC0-4E72-8419-1FBCBCBB681F}" type="presParOf" srcId="{15A624F0-3AE6-486D-9EFF-9A3C68FD984F}" destId="{9E298386-5363-40FC-8D85-B94955EF4F2D}" srcOrd="1" destOrd="0" presId="urn:microsoft.com/office/officeart/2005/8/layout/target1"/>
    <dgm:cxn modelId="{42AC6C5D-4C6C-4180-BD33-95911C7E1EFF}" type="presParOf" srcId="{15A624F0-3AE6-486D-9EFF-9A3C68FD984F}" destId="{EDD2E5AE-9C52-46D0-85EB-3103B171531D}" srcOrd="2" destOrd="0" presId="urn:microsoft.com/office/officeart/2005/8/layout/target1"/>
    <dgm:cxn modelId="{CEF15934-622C-4434-A15A-5E5B3D0C9895}" type="presParOf" srcId="{15A624F0-3AE6-486D-9EFF-9A3C68FD984F}" destId="{43BD39D1-7D81-4471-B637-BA674EB0CEF1}" srcOrd="3" destOrd="0" presId="urn:microsoft.com/office/officeart/2005/8/layout/target1"/>
    <dgm:cxn modelId="{26EA19CC-6125-43AE-80B5-4BEA79ED8B4F}" type="presParOf" srcId="{15A624F0-3AE6-486D-9EFF-9A3C68FD984F}" destId="{55710225-634E-4EF1-A612-5852134D33BD}" srcOrd="4" destOrd="0" presId="urn:microsoft.com/office/officeart/2005/8/layout/target1"/>
    <dgm:cxn modelId="{1D16F9AD-147C-4D36-8C81-CA650FBF0908}" type="presParOf" srcId="{15A624F0-3AE6-486D-9EFF-9A3C68FD984F}" destId="{3D1CF76D-5E41-4C8E-ADF7-66B6BE7FF2B2}" srcOrd="5" destOrd="0" presId="urn:microsoft.com/office/officeart/2005/8/layout/target1"/>
    <dgm:cxn modelId="{9A9331CF-4217-4528-8769-836B85379E1B}" type="presParOf" srcId="{15A624F0-3AE6-486D-9EFF-9A3C68FD984F}" destId="{24BC7DB6-C1CA-4A69-89D2-D3EEE9286D98}" srcOrd="6" destOrd="0" presId="urn:microsoft.com/office/officeart/2005/8/layout/target1"/>
    <dgm:cxn modelId="{0702A416-6B94-4140-B1F9-F5263F43FF0D}" type="presParOf" srcId="{15A624F0-3AE6-486D-9EFF-9A3C68FD984F}" destId="{9F83A5AA-1F34-47F9-A5C3-BF146F66E8BB}" srcOrd="7" destOrd="0" presId="urn:microsoft.com/office/officeart/2005/8/layout/target1"/>
    <dgm:cxn modelId="{F2894A82-3FFC-417C-A2F4-9B2DEA8EF1E9}" type="presParOf" srcId="{15A624F0-3AE6-486D-9EFF-9A3C68FD984F}" destId="{C685C1D8-D4DC-47A1-BE24-C440896A0F17}" srcOrd="8" destOrd="0" presId="urn:microsoft.com/office/officeart/2005/8/layout/target1"/>
    <dgm:cxn modelId="{573D1636-3542-4930-8467-EB1D11CABF9A}" type="presParOf" srcId="{15A624F0-3AE6-486D-9EFF-9A3C68FD984F}" destId="{BB912869-E1CE-42EE-B48E-66598AEF9021}" srcOrd="9" destOrd="0" presId="urn:microsoft.com/office/officeart/2005/8/layout/target1"/>
    <dgm:cxn modelId="{04CA4F39-297E-4A61-9C87-241EBC06AB41}" type="presParOf" srcId="{15A624F0-3AE6-486D-9EFF-9A3C68FD984F}" destId="{98DBA656-0127-4C16-9884-BE21C83D91D5}" srcOrd="10" destOrd="0" presId="urn:microsoft.com/office/officeart/2005/8/layout/target1"/>
    <dgm:cxn modelId="{CCB50EBC-47C5-4FE9-87EB-3C431E962664}" type="presParOf" srcId="{15A624F0-3AE6-486D-9EFF-9A3C68FD984F}" destId="{5F5FC74A-D8C9-44C1-B9E4-A628C25CAFFB}" srcOrd="11"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2945E2-2CF8-44BB-907D-421B8AC7CADA}" type="doc">
      <dgm:prSet loTypeId="urn:microsoft.com/office/officeart/2005/8/layout/radial6" loCatId="relationship" qsTypeId="urn:microsoft.com/office/officeart/2005/8/quickstyle/simple5" qsCatId="simple" csTypeId="urn:microsoft.com/office/officeart/2005/8/colors/accent1_3" csCatId="accent1" phldr="1"/>
      <dgm:spPr/>
      <dgm:t>
        <a:bodyPr/>
        <a:lstStyle/>
        <a:p>
          <a:endParaRPr lang="en-US"/>
        </a:p>
      </dgm:t>
    </dgm:pt>
    <dgm:pt modelId="{7C7686E1-5DD4-4113-9930-4AEDD27B698B}" type="pres">
      <dgm:prSet presAssocID="{692945E2-2CF8-44BB-907D-421B8AC7CADA}" presName="Name0" presStyleCnt="0">
        <dgm:presLayoutVars>
          <dgm:chMax val="1"/>
          <dgm:dir/>
          <dgm:animLvl val="ctr"/>
          <dgm:resizeHandles val="exact"/>
        </dgm:presLayoutVars>
      </dgm:prSet>
      <dgm:spPr/>
    </dgm:pt>
  </dgm:ptLst>
  <dgm:cxnLst>
    <dgm:cxn modelId="{DB1FB37C-1743-4384-9733-778AB05CA173}" type="presOf" srcId="{692945E2-2CF8-44BB-907D-421B8AC7CADA}" destId="{7C7686E1-5DD4-4113-9930-4AEDD27B698B}" srcOrd="0"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51644F-3840-4609-A534-6C299EBB9C9E}" type="doc">
      <dgm:prSet loTypeId="urn:microsoft.com/office/officeart/2005/8/layout/radial6" loCatId="relationship" qsTypeId="urn:microsoft.com/office/officeart/2005/8/quickstyle/simple5" qsCatId="simple" csTypeId="urn:microsoft.com/office/officeart/2005/8/colors/accent1_2" csCatId="accent1" phldr="1"/>
      <dgm:spPr/>
      <dgm:t>
        <a:bodyPr/>
        <a:lstStyle/>
        <a:p>
          <a:endParaRPr lang="en-US"/>
        </a:p>
      </dgm:t>
    </dgm:pt>
    <dgm:pt modelId="{CD6CDD7F-90FD-4A9A-AF70-3AEB68949806}">
      <dgm:prSet phldrT="[Text]"/>
      <dgm:spPr>
        <a:solidFill>
          <a:schemeClr val="accent2"/>
        </a:solidFill>
      </dgm:spPr>
      <dgm:t>
        <a:bodyPr/>
        <a:lstStyle/>
        <a:p>
          <a:r>
            <a:rPr lang="en-US" dirty="0"/>
            <a:t>AGIIS</a:t>
          </a:r>
        </a:p>
      </dgm:t>
    </dgm:pt>
    <dgm:pt modelId="{EC0A8896-F7FF-4F88-B507-BEB64A715675}" type="parTrans" cxnId="{F6D27C29-1972-4C8A-BB89-BC25F0A25664}">
      <dgm:prSet/>
      <dgm:spPr/>
      <dgm:t>
        <a:bodyPr/>
        <a:lstStyle/>
        <a:p>
          <a:endParaRPr lang="en-US"/>
        </a:p>
      </dgm:t>
    </dgm:pt>
    <dgm:pt modelId="{1BD070FA-427C-4669-B791-403302432FE9}" type="sibTrans" cxnId="{F6D27C29-1972-4C8A-BB89-BC25F0A25664}">
      <dgm:prSet/>
      <dgm:spPr/>
      <dgm:t>
        <a:bodyPr/>
        <a:lstStyle/>
        <a:p>
          <a:endParaRPr lang="en-US"/>
        </a:p>
      </dgm:t>
    </dgm:pt>
    <dgm:pt modelId="{B1ABD624-8981-4911-B66A-B307728731A2}">
      <dgm:prSet phldrT="[Text]"/>
      <dgm:spPr>
        <a:solidFill>
          <a:schemeClr val="accent2"/>
        </a:solidFill>
      </dgm:spPr>
      <dgm:t>
        <a:bodyPr/>
        <a:lstStyle/>
        <a:p>
          <a:r>
            <a:rPr lang="en-US" dirty="0"/>
            <a:t>Full Subscriber</a:t>
          </a:r>
        </a:p>
      </dgm:t>
    </dgm:pt>
    <dgm:pt modelId="{7640E120-B581-4429-ADE1-D81FCAF7D92C}" type="parTrans" cxnId="{1D5BB040-48FD-4014-AD5D-59B24B22EAE1}">
      <dgm:prSet/>
      <dgm:spPr/>
      <dgm:t>
        <a:bodyPr/>
        <a:lstStyle/>
        <a:p>
          <a:endParaRPr lang="en-US"/>
        </a:p>
      </dgm:t>
    </dgm:pt>
    <dgm:pt modelId="{A518BA77-6FBD-40DF-AD84-00A51EC2B27F}" type="sibTrans" cxnId="{1D5BB040-48FD-4014-AD5D-59B24B22EAE1}">
      <dgm:prSet/>
      <dgm:spPr>
        <a:solidFill>
          <a:schemeClr val="accent4"/>
        </a:solidFill>
      </dgm:spPr>
      <dgm:t>
        <a:bodyPr/>
        <a:lstStyle/>
        <a:p>
          <a:endParaRPr lang="en-US"/>
        </a:p>
      </dgm:t>
    </dgm:pt>
    <dgm:pt modelId="{7CABCCD3-BF28-4D6D-9EC8-4DFCFB2A8D60}">
      <dgm:prSet phldrT="[Text]"/>
      <dgm:spPr>
        <a:solidFill>
          <a:schemeClr val="accent2"/>
        </a:solidFill>
      </dgm:spPr>
      <dgm:t>
        <a:bodyPr/>
        <a:lstStyle/>
        <a:p>
          <a:r>
            <a:rPr lang="en-US" dirty="0"/>
            <a:t>Search View</a:t>
          </a:r>
        </a:p>
      </dgm:t>
    </dgm:pt>
    <dgm:pt modelId="{BD5AE50D-7232-41F0-9607-1AB8996ACCF6}" type="parTrans" cxnId="{5CD28710-FF01-45E3-BFF1-5CFAE96E8F68}">
      <dgm:prSet/>
      <dgm:spPr/>
      <dgm:t>
        <a:bodyPr/>
        <a:lstStyle/>
        <a:p>
          <a:endParaRPr lang="en-US"/>
        </a:p>
      </dgm:t>
    </dgm:pt>
    <dgm:pt modelId="{74573063-CC78-41AE-B401-99587361CF89}" type="sibTrans" cxnId="{5CD28710-FF01-45E3-BFF1-5CFAE96E8F68}">
      <dgm:prSet/>
      <dgm:spPr>
        <a:solidFill>
          <a:schemeClr val="accent4"/>
        </a:solidFill>
      </dgm:spPr>
      <dgm:t>
        <a:bodyPr/>
        <a:lstStyle/>
        <a:p>
          <a:endParaRPr lang="en-US"/>
        </a:p>
      </dgm:t>
    </dgm:pt>
    <dgm:pt modelId="{034DC3CC-A68C-43A3-88AA-E44325907DEC}">
      <dgm:prSet phldrT="[Text]"/>
      <dgm:spPr>
        <a:solidFill>
          <a:schemeClr val="accent2"/>
        </a:solidFill>
      </dgm:spPr>
      <dgm:t>
        <a:bodyPr/>
        <a:lstStyle/>
        <a:p>
          <a:r>
            <a:rPr lang="en-US" dirty="0"/>
            <a:t>Non Subscriber</a:t>
          </a:r>
        </a:p>
      </dgm:t>
    </dgm:pt>
    <dgm:pt modelId="{46C4513D-26F5-45E0-B75F-FDD0D8DE06CA}" type="parTrans" cxnId="{DE480C52-F0B5-4EE7-BB68-5BDFA460BB4D}">
      <dgm:prSet/>
      <dgm:spPr/>
      <dgm:t>
        <a:bodyPr/>
        <a:lstStyle/>
        <a:p>
          <a:endParaRPr lang="en-US"/>
        </a:p>
      </dgm:t>
    </dgm:pt>
    <dgm:pt modelId="{8652AD01-E76C-44C8-8C0D-F5FA98A5D3D0}" type="sibTrans" cxnId="{DE480C52-F0B5-4EE7-BB68-5BDFA460BB4D}">
      <dgm:prSet/>
      <dgm:spPr>
        <a:solidFill>
          <a:schemeClr val="accent4"/>
        </a:solidFill>
      </dgm:spPr>
      <dgm:t>
        <a:bodyPr/>
        <a:lstStyle/>
        <a:p>
          <a:endParaRPr lang="en-US"/>
        </a:p>
      </dgm:t>
    </dgm:pt>
    <dgm:pt modelId="{A3F447A9-E878-4037-A004-2365A534925A}" type="pres">
      <dgm:prSet presAssocID="{A751644F-3840-4609-A534-6C299EBB9C9E}" presName="Name0" presStyleCnt="0">
        <dgm:presLayoutVars>
          <dgm:chMax val="1"/>
          <dgm:dir/>
          <dgm:animLvl val="ctr"/>
          <dgm:resizeHandles val="exact"/>
        </dgm:presLayoutVars>
      </dgm:prSet>
      <dgm:spPr/>
    </dgm:pt>
    <dgm:pt modelId="{49D1D3CD-7F4A-414B-A55F-644633462668}" type="pres">
      <dgm:prSet presAssocID="{CD6CDD7F-90FD-4A9A-AF70-3AEB68949806}" presName="centerShape" presStyleLbl="node0" presStyleIdx="0" presStyleCnt="1"/>
      <dgm:spPr/>
    </dgm:pt>
    <dgm:pt modelId="{5555717D-3699-4256-B55D-ED2391820B98}" type="pres">
      <dgm:prSet presAssocID="{B1ABD624-8981-4911-B66A-B307728731A2}" presName="node" presStyleLbl="node1" presStyleIdx="0" presStyleCnt="3">
        <dgm:presLayoutVars>
          <dgm:bulletEnabled val="1"/>
        </dgm:presLayoutVars>
      </dgm:prSet>
      <dgm:spPr/>
    </dgm:pt>
    <dgm:pt modelId="{024DFF76-879C-41A2-AEC3-D452FDFB0F0F}" type="pres">
      <dgm:prSet presAssocID="{B1ABD624-8981-4911-B66A-B307728731A2}" presName="dummy" presStyleCnt="0"/>
      <dgm:spPr/>
    </dgm:pt>
    <dgm:pt modelId="{B11C9089-072D-4088-9F6B-97F96389A10C}" type="pres">
      <dgm:prSet presAssocID="{A518BA77-6FBD-40DF-AD84-00A51EC2B27F}" presName="sibTrans" presStyleLbl="sibTrans2D1" presStyleIdx="0" presStyleCnt="3"/>
      <dgm:spPr/>
    </dgm:pt>
    <dgm:pt modelId="{3749EC4F-C2CA-4880-A57B-CC25637F9673}" type="pres">
      <dgm:prSet presAssocID="{7CABCCD3-BF28-4D6D-9EC8-4DFCFB2A8D60}" presName="node" presStyleLbl="node1" presStyleIdx="1" presStyleCnt="3">
        <dgm:presLayoutVars>
          <dgm:bulletEnabled val="1"/>
        </dgm:presLayoutVars>
      </dgm:prSet>
      <dgm:spPr/>
    </dgm:pt>
    <dgm:pt modelId="{56D705BA-A879-4D4B-BD7B-BCFB27CC2E18}" type="pres">
      <dgm:prSet presAssocID="{7CABCCD3-BF28-4D6D-9EC8-4DFCFB2A8D60}" presName="dummy" presStyleCnt="0"/>
      <dgm:spPr/>
    </dgm:pt>
    <dgm:pt modelId="{39EBFD8B-BE81-4ED6-AE43-4180F982A676}" type="pres">
      <dgm:prSet presAssocID="{74573063-CC78-41AE-B401-99587361CF89}" presName="sibTrans" presStyleLbl="sibTrans2D1" presStyleIdx="1" presStyleCnt="3"/>
      <dgm:spPr/>
    </dgm:pt>
    <dgm:pt modelId="{38E94846-1D2B-4FD1-9572-F6D66582F118}" type="pres">
      <dgm:prSet presAssocID="{034DC3CC-A68C-43A3-88AA-E44325907DEC}" presName="node" presStyleLbl="node1" presStyleIdx="2" presStyleCnt="3">
        <dgm:presLayoutVars>
          <dgm:bulletEnabled val="1"/>
        </dgm:presLayoutVars>
      </dgm:prSet>
      <dgm:spPr/>
    </dgm:pt>
    <dgm:pt modelId="{CFFD9FDB-E9D5-435F-AF99-47EB9C253D21}" type="pres">
      <dgm:prSet presAssocID="{034DC3CC-A68C-43A3-88AA-E44325907DEC}" presName="dummy" presStyleCnt="0"/>
      <dgm:spPr/>
    </dgm:pt>
    <dgm:pt modelId="{4798A236-1AC3-4C3D-A809-3B0B2B944F16}" type="pres">
      <dgm:prSet presAssocID="{8652AD01-E76C-44C8-8C0D-F5FA98A5D3D0}" presName="sibTrans" presStyleLbl="sibTrans2D1" presStyleIdx="2" presStyleCnt="3"/>
      <dgm:spPr/>
    </dgm:pt>
  </dgm:ptLst>
  <dgm:cxnLst>
    <dgm:cxn modelId="{6725F50F-FB2F-4ED5-818C-71379B6D2F35}" type="presOf" srcId="{CD6CDD7F-90FD-4A9A-AF70-3AEB68949806}" destId="{49D1D3CD-7F4A-414B-A55F-644633462668}" srcOrd="0" destOrd="0" presId="urn:microsoft.com/office/officeart/2005/8/layout/radial6"/>
    <dgm:cxn modelId="{5CD28710-FF01-45E3-BFF1-5CFAE96E8F68}" srcId="{CD6CDD7F-90FD-4A9A-AF70-3AEB68949806}" destId="{7CABCCD3-BF28-4D6D-9EC8-4DFCFB2A8D60}" srcOrd="1" destOrd="0" parTransId="{BD5AE50D-7232-41F0-9607-1AB8996ACCF6}" sibTransId="{74573063-CC78-41AE-B401-99587361CF89}"/>
    <dgm:cxn modelId="{5FBA8D27-2879-4DFA-8FD2-7B1C691A7717}" type="presOf" srcId="{8652AD01-E76C-44C8-8C0D-F5FA98A5D3D0}" destId="{4798A236-1AC3-4C3D-A809-3B0B2B944F16}" srcOrd="0" destOrd="0" presId="urn:microsoft.com/office/officeart/2005/8/layout/radial6"/>
    <dgm:cxn modelId="{F6D27C29-1972-4C8A-BB89-BC25F0A25664}" srcId="{A751644F-3840-4609-A534-6C299EBB9C9E}" destId="{CD6CDD7F-90FD-4A9A-AF70-3AEB68949806}" srcOrd="0" destOrd="0" parTransId="{EC0A8896-F7FF-4F88-B507-BEB64A715675}" sibTransId="{1BD070FA-427C-4669-B791-403302432FE9}"/>
    <dgm:cxn modelId="{1D5BB040-48FD-4014-AD5D-59B24B22EAE1}" srcId="{CD6CDD7F-90FD-4A9A-AF70-3AEB68949806}" destId="{B1ABD624-8981-4911-B66A-B307728731A2}" srcOrd="0" destOrd="0" parTransId="{7640E120-B581-4429-ADE1-D81FCAF7D92C}" sibTransId="{A518BA77-6FBD-40DF-AD84-00A51EC2B27F}"/>
    <dgm:cxn modelId="{37501043-644B-4A35-99B2-A99164124A34}" type="presOf" srcId="{B1ABD624-8981-4911-B66A-B307728731A2}" destId="{5555717D-3699-4256-B55D-ED2391820B98}" srcOrd="0" destOrd="0" presId="urn:microsoft.com/office/officeart/2005/8/layout/radial6"/>
    <dgm:cxn modelId="{53D3CA65-5635-4303-806C-B3EABE6C9150}" type="presOf" srcId="{034DC3CC-A68C-43A3-88AA-E44325907DEC}" destId="{38E94846-1D2B-4FD1-9572-F6D66582F118}" srcOrd="0" destOrd="0" presId="urn:microsoft.com/office/officeart/2005/8/layout/radial6"/>
    <dgm:cxn modelId="{DE480C52-F0B5-4EE7-BB68-5BDFA460BB4D}" srcId="{CD6CDD7F-90FD-4A9A-AF70-3AEB68949806}" destId="{034DC3CC-A68C-43A3-88AA-E44325907DEC}" srcOrd="2" destOrd="0" parTransId="{46C4513D-26F5-45E0-B75F-FDD0D8DE06CA}" sibTransId="{8652AD01-E76C-44C8-8C0D-F5FA98A5D3D0}"/>
    <dgm:cxn modelId="{55790ACA-EBBF-41C5-997E-BAEB38C44894}" type="presOf" srcId="{A518BA77-6FBD-40DF-AD84-00A51EC2B27F}" destId="{B11C9089-072D-4088-9F6B-97F96389A10C}" srcOrd="0" destOrd="0" presId="urn:microsoft.com/office/officeart/2005/8/layout/radial6"/>
    <dgm:cxn modelId="{3AECB7CD-77E8-413C-8FFD-FEBD1B9DEC5F}" type="presOf" srcId="{7CABCCD3-BF28-4D6D-9EC8-4DFCFB2A8D60}" destId="{3749EC4F-C2CA-4880-A57B-CC25637F9673}" srcOrd="0" destOrd="0" presId="urn:microsoft.com/office/officeart/2005/8/layout/radial6"/>
    <dgm:cxn modelId="{982DE9D4-F5E0-4A03-8C78-34D392A54B43}" type="presOf" srcId="{74573063-CC78-41AE-B401-99587361CF89}" destId="{39EBFD8B-BE81-4ED6-AE43-4180F982A676}" srcOrd="0" destOrd="0" presId="urn:microsoft.com/office/officeart/2005/8/layout/radial6"/>
    <dgm:cxn modelId="{2A1754DC-3EF2-49CE-BD91-3F82B74EE8D5}" type="presOf" srcId="{A751644F-3840-4609-A534-6C299EBB9C9E}" destId="{A3F447A9-E878-4037-A004-2365A534925A}" srcOrd="0" destOrd="0" presId="urn:microsoft.com/office/officeart/2005/8/layout/radial6"/>
    <dgm:cxn modelId="{9FB8ED44-1933-4E27-9D3B-DB5CFD92A883}" type="presParOf" srcId="{A3F447A9-E878-4037-A004-2365A534925A}" destId="{49D1D3CD-7F4A-414B-A55F-644633462668}" srcOrd="0" destOrd="0" presId="urn:microsoft.com/office/officeart/2005/8/layout/radial6"/>
    <dgm:cxn modelId="{9D71D4E6-BF96-4843-9F04-AE6F430360C6}" type="presParOf" srcId="{A3F447A9-E878-4037-A004-2365A534925A}" destId="{5555717D-3699-4256-B55D-ED2391820B98}" srcOrd="1" destOrd="0" presId="urn:microsoft.com/office/officeart/2005/8/layout/radial6"/>
    <dgm:cxn modelId="{6A763398-925D-4861-98CE-10C29399054C}" type="presParOf" srcId="{A3F447A9-E878-4037-A004-2365A534925A}" destId="{024DFF76-879C-41A2-AEC3-D452FDFB0F0F}" srcOrd="2" destOrd="0" presId="urn:microsoft.com/office/officeart/2005/8/layout/radial6"/>
    <dgm:cxn modelId="{3A0D545D-A0D4-47C3-8319-406C094FBD45}" type="presParOf" srcId="{A3F447A9-E878-4037-A004-2365A534925A}" destId="{B11C9089-072D-4088-9F6B-97F96389A10C}" srcOrd="3" destOrd="0" presId="urn:microsoft.com/office/officeart/2005/8/layout/radial6"/>
    <dgm:cxn modelId="{49BC7DB5-3551-4FDF-841F-E12F72B8E09E}" type="presParOf" srcId="{A3F447A9-E878-4037-A004-2365A534925A}" destId="{3749EC4F-C2CA-4880-A57B-CC25637F9673}" srcOrd="4" destOrd="0" presId="urn:microsoft.com/office/officeart/2005/8/layout/radial6"/>
    <dgm:cxn modelId="{A7749423-D5DF-4691-956F-6F20422FE6B1}" type="presParOf" srcId="{A3F447A9-E878-4037-A004-2365A534925A}" destId="{56D705BA-A879-4D4B-BD7B-BCFB27CC2E18}" srcOrd="5" destOrd="0" presId="urn:microsoft.com/office/officeart/2005/8/layout/radial6"/>
    <dgm:cxn modelId="{5B12C638-83B0-4183-95E3-02B8E3953372}" type="presParOf" srcId="{A3F447A9-E878-4037-A004-2365A534925A}" destId="{39EBFD8B-BE81-4ED6-AE43-4180F982A676}" srcOrd="6" destOrd="0" presId="urn:microsoft.com/office/officeart/2005/8/layout/radial6"/>
    <dgm:cxn modelId="{4C6A2825-3114-484F-A2BA-3FF154C52FA6}" type="presParOf" srcId="{A3F447A9-E878-4037-A004-2365A534925A}" destId="{38E94846-1D2B-4FD1-9572-F6D66582F118}" srcOrd="7" destOrd="0" presId="urn:microsoft.com/office/officeart/2005/8/layout/radial6"/>
    <dgm:cxn modelId="{981FB2A4-2E43-4983-AFF4-33626B83E8DB}" type="presParOf" srcId="{A3F447A9-E878-4037-A004-2365A534925A}" destId="{CFFD9FDB-E9D5-435F-AF99-47EB9C253D21}" srcOrd="8" destOrd="0" presId="urn:microsoft.com/office/officeart/2005/8/layout/radial6"/>
    <dgm:cxn modelId="{66AE61E5-982F-48D9-92AF-D5F427637935}" type="presParOf" srcId="{A3F447A9-E878-4037-A004-2365A534925A}" destId="{4798A236-1AC3-4C3D-A809-3B0B2B944F16}" srcOrd="9" destOrd="0" presId="urn:microsoft.com/office/officeart/2005/8/layout/radial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A9D77-A685-4C88-A54C-9C656DC44172}">
      <dsp:nvSpPr>
        <dsp:cNvPr id="0" name=""/>
        <dsp:cNvSpPr/>
      </dsp:nvSpPr>
      <dsp:spPr>
        <a:xfrm rot="2563610">
          <a:off x="3027803" y="2972723"/>
          <a:ext cx="637868" cy="43769"/>
        </a:xfrm>
        <a:custGeom>
          <a:avLst/>
          <a:gdLst/>
          <a:ahLst/>
          <a:cxnLst/>
          <a:rect l="0" t="0" r="0" b="0"/>
          <a:pathLst>
            <a:path>
              <a:moveTo>
                <a:pt x="0" y="21884"/>
              </a:moveTo>
              <a:lnTo>
                <a:pt x="637868" y="21884"/>
              </a:lnTo>
            </a:path>
          </a:pathLst>
        </a:custGeom>
        <a:noFill/>
        <a:ln w="12700" cap="flat" cmpd="sng" algn="ctr">
          <a:solidFill>
            <a:schemeClr val="accent3">
              <a:hueOff val="0"/>
              <a:satOff val="0"/>
              <a:lumOff val="0"/>
              <a:alphaOff val="0"/>
            </a:schemeClr>
          </a:solidFill>
          <a:prstDash val="solid"/>
          <a:miter lim="800000"/>
        </a:ln>
        <a:effectLst/>
        <a:scene3d>
          <a:camera prst="orthographicFront" zoom="91000"/>
          <a:lightRig rig="threePt" dir="t">
            <a:rot lat="0" lon="0" rev="20640000"/>
          </a:lightRig>
        </a:scene3d>
        <a:sp3d z="-110000"/>
      </dsp:spPr>
      <dsp:style>
        <a:lnRef idx="2">
          <a:scrgbClr r="0" g="0" b="0"/>
        </a:lnRef>
        <a:fillRef idx="0">
          <a:scrgbClr r="0" g="0" b="0"/>
        </a:fillRef>
        <a:effectRef idx="0">
          <a:scrgbClr r="0" g="0" b="0"/>
        </a:effectRef>
        <a:fontRef idx="minor"/>
      </dsp:style>
    </dsp:sp>
    <dsp:sp modelId="{C97ADC3E-4394-4F74-9481-DDE6BF00C50C}">
      <dsp:nvSpPr>
        <dsp:cNvPr id="0" name=""/>
        <dsp:cNvSpPr/>
      </dsp:nvSpPr>
      <dsp:spPr>
        <a:xfrm rot="97810">
          <a:off x="3112310" y="2127503"/>
          <a:ext cx="687157" cy="43769"/>
        </a:xfrm>
        <a:custGeom>
          <a:avLst/>
          <a:gdLst/>
          <a:ahLst/>
          <a:cxnLst/>
          <a:rect l="0" t="0" r="0" b="0"/>
          <a:pathLst>
            <a:path>
              <a:moveTo>
                <a:pt x="0" y="21884"/>
              </a:moveTo>
              <a:lnTo>
                <a:pt x="687157" y="21884"/>
              </a:lnTo>
            </a:path>
          </a:pathLst>
        </a:custGeom>
        <a:noFill/>
        <a:ln w="12700" cap="flat" cmpd="sng" algn="ctr">
          <a:solidFill>
            <a:schemeClr val="accent3">
              <a:hueOff val="0"/>
              <a:satOff val="0"/>
              <a:lumOff val="0"/>
              <a:alphaOff val="0"/>
            </a:schemeClr>
          </a:solidFill>
          <a:prstDash val="solid"/>
          <a:miter lim="800000"/>
        </a:ln>
        <a:effectLst/>
        <a:scene3d>
          <a:camera prst="orthographicFront" zoom="91000"/>
          <a:lightRig rig="threePt" dir="t">
            <a:rot lat="0" lon="0" rev="20640000"/>
          </a:lightRig>
        </a:scene3d>
        <a:sp3d z="-110000"/>
      </dsp:spPr>
      <dsp:style>
        <a:lnRef idx="2">
          <a:scrgbClr r="0" g="0" b="0"/>
        </a:lnRef>
        <a:fillRef idx="0">
          <a:scrgbClr r="0" g="0" b="0"/>
        </a:fillRef>
        <a:effectRef idx="0">
          <a:scrgbClr r="0" g="0" b="0"/>
        </a:effectRef>
        <a:fontRef idx="minor"/>
      </dsp:style>
    </dsp:sp>
    <dsp:sp modelId="{A7C95797-096B-4240-9502-24E497DF2C87}">
      <dsp:nvSpPr>
        <dsp:cNvPr id="0" name=""/>
        <dsp:cNvSpPr/>
      </dsp:nvSpPr>
      <dsp:spPr>
        <a:xfrm rot="19115914">
          <a:off x="3033956" y="1260757"/>
          <a:ext cx="628180" cy="43769"/>
        </a:xfrm>
        <a:custGeom>
          <a:avLst/>
          <a:gdLst/>
          <a:ahLst/>
          <a:cxnLst/>
          <a:rect l="0" t="0" r="0" b="0"/>
          <a:pathLst>
            <a:path>
              <a:moveTo>
                <a:pt x="0" y="21884"/>
              </a:moveTo>
              <a:lnTo>
                <a:pt x="628180" y="21884"/>
              </a:lnTo>
            </a:path>
          </a:pathLst>
        </a:custGeom>
        <a:noFill/>
        <a:ln w="12700" cap="flat" cmpd="sng" algn="ctr">
          <a:solidFill>
            <a:schemeClr val="accent3">
              <a:hueOff val="0"/>
              <a:satOff val="0"/>
              <a:lumOff val="0"/>
              <a:alphaOff val="0"/>
            </a:schemeClr>
          </a:solidFill>
          <a:prstDash val="solid"/>
          <a:miter lim="800000"/>
        </a:ln>
        <a:effectLst/>
        <a:scene3d>
          <a:camera prst="orthographicFront" zoom="91000"/>
          <a:lightRig rig="threePt" dir="t">
            <a:rot lat="0" lon="0" rev="20640000"/>
          </a:lightRig>
        </a:scene3d>
        <a:sp3d z="-110000"/>
      </dsp:spPr>
      <dsp:style>
        <a:lnRef idx="2">
          <a:scrgbClr r="0" g="0" b="0"/>
        </a:lnRef>
        <a:fillRef idx="0">
          <a:scrgbClr r="0" g="0" b="0"/>
        </a:fillRef>
        <a:effectRef idx="0">
          <a:scrgbClr r="0" g="0" b="0"/>
        </a:effectRef>
        <a:fontRef idx="minor"/>
      </dsp:style>
    </dsp:sp>
    <dsp:sp modelId="{3D4C8597-8E70-4518-AAD5-251C74DE050D}">
      <dsp:nvSpPr>
        <dsp:cNvPr id="0" name=""/>
        <dsp:cNvSpPr/>
      </dsp:nvSpPr>
      <dsp:spPr>
        <a:xfrm>
          <a:off x="1379978" y="1100211"/>
          <a:ext cx="2038201" cy="2038201"/>
        </a:xfrm>
        <a:prstGeom prst="ellipse">
          <a:avLst/>
        </a:prstGeom>
        <a:solidFill>
          <a:schemeClr val="accent6"/>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5FF81095-221F-4EF0-BC79-C8121D62EE80}">
      <dsp:nvSpPr>
        <dsp:cNvPr id="0" name=""/>
        <dsp:cNvSpPr/>
      </dsp:nvSpPr>
      <dsp:spPr>
        <a:xfrm>
          <a:off x="3430837" y="59087"/>
          <a:ext cx="1222920" cy="1222920"/>
        </a:xfrm>
        <a:prstGeom prst="ellipse">
          <a:avLst/>
        </a:prstGeom>
        <a:solidFill>
          <a:schemeClr val="accent2"/>
        </a:solidFill>
        <a:ln>
          <a:noFill/>
        </a:ln>
        <a:effectLst/>
        <a:scene3d>
          <a:camera prst="orthographicFront" zoom="91000"/>
          <a:lightRig rig="threePt" dir="t">
            <a:rot lat="0" lon="0" rev="20640000"/>
          </a:lightRig>
        </a:scene3d>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bg1"/>
              </a:solidFill>
              <a:effectLst>
                <a:outerShdw blurRad="38100" dist="38100" dir="2700000" algn="tl">
                  <a:srgbClr val="000000">
                    <a:alpha val="43137"/>
                  </a:srgbClr>
                </a:outerShdw>
              </a:effectLst>
              <a:latin typeface="Arial" pitchFamily="34" charset="0"/>
              <a:cs typeface="Arial" pitchFamily="34" charset="0"/>
            </a:rPr>
            <a:t>Products</a:t>
          </a:r>
        </a:p>
      </dsp:txBody>
      <dsp:txXfrm>
        <a:off x="3609929" y="238179"/>
        <a:ext cx="864736" cy="864736"/>
      </dsp:txXfrm>
    </dsp:sp>
    <dsp:sp modelId="{49C1A3DA-87CC-4E6F-813A-00AB64D44CF4}">
      <dsp:nvSpPr>
        <dsp:cNvPr id="0" name=""/>
        <dsp:cNvSpPr/>
      </dsp:nvSpPr>
      <dsp:spPr>
        <a:xfrm>
          <a:off x="3799081" y="1565097"/>
          <a:ext cx="1222920" cy="1222920"/>
        </a:xfrm>
        <a:prstGeom prst="ellipse">
          <a:avLst/>
        </a:prstGeom>
        <a:solidFill>
          <a:schemeClr val="accent3">
            <a:lumMod val="75000"/>
          </a:schemeClr>
        </a:solidFill>
        <a:ln>
          <a:noFill/>
        </a:ln>
        <a:effectLst/>
        <a:scene3d>
          <a:camera prst="orthographicFront" zoom="91000"/>
          <a:lightRig rig="threePt" dir="t">
            <a:rot lat="0" lon="0" rev="20640000"/>
          </a:lightRig>
        </a:scene3d>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bg1"/>
              </a:solidFill>
              <a:effectLst>
                <a:outerShdw blurRad="38100" dist="38100" dir="2700000" algn="tl">
                  <a:srgbClr val="000000">
                    <a:alpha val="43137"/>
                  </a:srgbClr>
                </a:outerShdw>
              </a:effectLst>
              <a:latin typeface="Arial" pitchFamily="34" charset="0"/>
              <a:cs typeface="Arial" pitchFamily="34" charset="0"/>
            </a:rPr>
            <a:t>Entities</a:t>
          </a:r>
        </a:p>
      </dsp:txBody>
      <dsp:txXfrm>
        <a:off x="3978173" y="1744189"/>
        <a:ext cx="864736" cy="864736"/>
      </dsp:txXfrm>
    </dsp:sp>
    <dsp:sp modelId="{07C65A6D-9174-4FA7-A4BD-EA8DE52ECB08}">
      <dsp:nvSpPr>
        <dsp:cNvPr id="0" name=""/>
        <dsp:cNvSpPr/>
      </dsp:nvSpPr>
      <dsp:spPr>
        <a:xfrm>
          <a:off x="3418742" y="3014424"/>
          <a:ext cx="1222920" cy="1222920"/>
        </a:xfrm>
        <a:prstGeom prst="ellipse">
          <a:avLst/>
        </a:prstGeom>
        <a:solidFill>
          <a:schemeClr val="accent1">
            <a:lumMod val="75000"/>
          </a:schemeClr>
        </a:solidFill>
        <a:ln>
          <a:noFill/>
        </a:ln>
        <a:effectLst/>
        <a:scene3d>
          <a:camera prst="orthographicFront" zoom="91000"/>
          <a:lightRig rig="threePt" dir="t">
            <a:rot lat="0" lon="0" rev="20640000"/>
          </a:lightRig>
        </a:scene3d>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bg1"/>
              </a:solidFill>
              <a:effectLst>
                <a:outerShdw blurRad="38100" dist="38100" dir="2700000" algn="tl">
                  <a:srgbClr val="000000">
                    <a:alpha val="43137"/>
                  </a:srgbClr>
                </a:outerShdw>
              </a:effectLst>
              <a:latin typeface="Arial" pitchFamily="34" charset="0"/>
              <a:cs typeface="Arial" pitchFamily="34" charset="0"/>
            </a:rPr>
            <a:t>Licenses</a:t>
          </a:r>
        </a:p>
      </dsp:txBody>
      <dsp:txXfrm>
        <a:off x="3597834" y="3193516"/>
        <a:ext cx="864736" cy="8647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85C1D8-D4DC-47A1-BE24-C440896A0F17}">
      <dsp:nvSpPr>
        <dsp:cNvPr id="0" name=""/>
        <dsp:cNvSpPr/>
      </dsp:nvSpPr>
      <dsp:spPr>
        <a:xfrm>
          <a:off x="1035966" y="1219199"/>
          <a:ext cx="3657600" cy="3657600"/>
        </a:xfrm>
        <a:prstGeom prst="ellipse">
          <a:avLst/>
        </a:prstGeom>
        <a:solidFill>
          <a:srgbClr val="FFC000"/>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710225-634E-4EF1-A612-5852134D33BD}">
      <dsp:nvSpPr>
        <dsp:cNvPr id="0" name=""/>
        <dsp:cNvSpPr/>
      </dsp:nvSpPr>
      <dsp:spPr>
        <a:xfrm>
          <a:off x="1767508" y="1950720"/>
          <a:ext cx="2194560" cy="2194560"/>
        </a:xfrm>
        <a:prstGeom prst="ellipse">
          <a:avLst/>
        </a:prstGeom>
        <a:solidFill>
          <a:schemeClr val="accent2"/>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B8ECC6-E130-4C2F-A847-10018D1CE7F0}">
      <dsp:nvSpPr>
        <dsp:cNvPr id="0" name=""/>
        <dsp:cNvSpPr/>
      </dsp:nvSpPr>
      <dsp:spPr>
        <a:xfrm>
          <a:off x="2529840" y="2682240"/>
          <a:ext cx="731520" cy="731520"/>
        </a:xfrm>
        <a:prstGeom prst="ellipse">
          <a:avLst/>
        </a:prstGeom>
        <a:solidFill>
          <a:srgbClr val="FF0000"/>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298386-5363-40FC-8D85-B94955EF4F2D}">
      <dsp:nvSpPr>
        <dsp:cNvPr id="0" name=""/>
        <dsp:cNvSpPr/>
      </dsp:nvSpPr>
      <dsp:spPr>
        <a:xfrm>
          <a:off x="5334000" y="0"/>
          <a:ext cx="1828800" cy="106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marL="0" lvl="0" indent="0" algn="l" defTabSz="800100">
            <a:lnSpc>
              <a:spcPct val="90000"/>
            </a:lnSpc>
            <a:spcBef>
              <a:spcPct val="0"/>
            </a:spcBef>
            <a:spcAft>
              <a:spcPct val="35000"/>
            </a:spcAft>
            <a:buNone/>
          </a:pPr>
          <a:r>
            <a:rPr lang="en-US" sz="1800" kern="1200" dirty="0"/>
            <a:t>Software and Business Logic</a:t>
          </a:r>
        </a:p>
      </dsp:txBody>
      <dsp:txXfrm>
        <a:off x="5334000" y="0"/>
        <a:ext cx="1828800" cy="1066800"/>
      </dsp:txXfrm>
    </dsp:sp>
    <dsp:sp modelId="{EDD2E5AE-9C52-46D0-85EB-3103B171531D}">
      <dsp:nvSpPr>
        <dsp:cNvPr id="0" name=""/>
        <dsp:cNvSpPr/>
      </dsp:nvSpPr>
      <dsp:spPr>
        <a:xfrm>
          <a:off x="4876800" y="533399"/>
          <a:ext cx="4572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BD39D1-7D81-4471-B637-BA674EB0CEF1}">
      <dsp:nvSpPr>
        <dsp:cNvPr id="0" name=""/>
        <dsp:cNvSpPr/>
      </dsp:nvSpPr>
      <dsp:spPr>
        <a:xfrm rot="5400000">
          <a:off x="2628290" y="801319"/>
          <a:ext cx="2513990" cy="1979371"/>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1CF76D-5E41-4C8E-ADF7-66B6BE7FF2B2}">
      <dsp:nvSpPr>
        <dsp:cNvPr id="0" name=""/>
        <dsp:cNvSpPr/>
      </dsp:nvSpPr>
      <dsp:spPr>
        <a:xfrm>
          <a:off x="5334000" y="1066799"/>
          <a:ext cx="1828800" cy="106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marL="0" lvl="0" indent="0" algn="l" defTabSz="800100">
            <a:lnSpc>
              <a:spcPct val="90000"/>
            </a:lnSpc>
            <a:spcBef>
              <a:spcPct val="0"/>
            </a:spcBef>
            <a:spcAft>
              <a:spcPct val="35000"/>
            </a:spcAft>
            <a:buNone/>
          </a:pPr>
          <a:r>
            <a:rPr lang="en-US" sz="1800" kern="1200" dirty="0"/>
            <a:t>Communication</a:t>
          </a:r>
        </a:p>
      </dsp:txBody>
      <dsp:txXfrm>
        <a:off x="5334000" y="1066799"/>
        <a:ext cx="1828800" cy="1066800"/>
      </dsp:txXfrm>
    </dsp:sp>
    <dsp:sp modelId="{24BC7DB6-C1CA-4A69-89D2-D3EEE9286D98}">
      <dsp:nvSpPr>
        <dsp:cNvPr id="0" name=""/>
        <dsp:cNvSpPr/>
      </dsp:nvSpPr>
      <dsp:spPr>
        <a:xfrm>
          <a:off x="4876800" y="1600199"/>
          <a:ext cx="4572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83A5AA-1F34-47F9-A5C3-BF146F66E8BB}">
      <dsp:nvSpPr>
        <dsp:cNvPr id="0" name=""/>
        <dsp:cNvSpPr/>
      </dsp:nvSpPr>
      <dsp:spPr>
        <a:xfrm rot="5400000">
          <a:off x="3167908" y="1851477"/>
          <a:ext cx="1959010" cy="1455115"/>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912869-E1CE-42EE-B48E-66598AEF9021}">
      <dsp:nvSpPr>
        <dsp:cNvPr id="0" name=""/>
        <dsp:cNvSpPr/>
      </dsp:nvSpPr>
      <dsp:spPr>
        <a:xfrm>
          <a:off x="5334000" y="2133599"/>
          <a:ext cx="1828800" cy="106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marL="0" lvl="0" indent="0" algn="l" defTabSz="800100">
            <a:lnSpc>
              <a:spcPct val="90000"/>
            </a:lnSpc>
            <a:spcBef>
              <a:spcPct val="0"/>
            </a:spcBef>
            <a:spcAft>
              <a:spcPct val="35000"/>
            </a:spcAft>
            <a:buNone/>
          </a:pPr>
          <a:r>
            <a:rPr lang="en-US" sz="1800" kern="1200" dirty="0"/>
            <a:t>Accessibility</a:t>
          </a:r>
        </a:p>
      </dsp:txBody>
      <dsp:txXfrm>
        <a:off x="5334000" y="2133599"/>
        <a:ext cx="1828800" cy="1066800"/>
      </dsp:txXfrm>
    </dsp:sp>
    <dsp:sp modelId="{98DBA656-0127-4C16-9884-BE21C83D91D5}">
      <dsp:nvSpPr>
        <dsp:cNvPr id="0" name=""/>
        <dsp:cNvSpPr/>
      </dsp:nvSpPr>
      <dsp:spPr>
        <a:xfrm>
          <a:off x="4876800" y="2667000"/>
          <a:ext cx="4572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5FC74A-D8C9-44C1-B9E4-A628C25CAFFB}">
      <dsp:nvSpPr>
        <dsp:cNvPr id="0" name=""/>
        <dsp:cNvSpPr/>
      </dsp:nvSpPr>
      <dsp:spPr>
        <a:xfrm rot="5400000">
          <a:off x="3708196" y="2900781"/>
          <a:ext cx="1399641" cy="930859"/>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8A236-1AC3-4C3D-A809-3B0B2B944F16}">
      <dsp:nvSpPr>
        <dsp:cNvPr id="0" name=""/>
        <dsp:cNvSpPr/>
      </dsp:nvSpPr>
      <dsp:spPr>
        <a:xfrm>
          <a:off x="1374925" y="501235"/>
          <a:ext cx="3346149" cy="3346149"/>
        </a:xfrm>
        <a:prstGeom prst="blockArc">
          <a:avLst>
            <a:gd name="adj1" fmla="val 9000000"/>
            <a:gd name="adj2" fmla="val 16200000"/>
            <a:gd name="adj3" fmla="val 4636"/>
          </a:avLst>
        </a:prstGeom>
        <a:solidFill>
          <a:schemeClr val="accent4"/>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9EBFD8B-BE81-4ED6-AE43-4180F982A676}">
      <dsp:nvSpPr>
        <dsp:cNvPr id="0" name=""/>
        <dsp:cNvSpPr/>
      </dsp:nvSpPr>
      <dsp:spPr>
        <a:xfrm>
          <a:off x="1374925" y="501235"/>
          <a:ext cx="3346149" cy="3346149"/>
        </a:xfrm>
        <a:prstGeom prst="blockArc">
          <a:avLst>
            <a:gd name="adj1" fmla="val 1800000"/>
            <a:gd name="adj2" fmla="val 9000000"/>
            <a:gd name="adj3" fmla="val 4636"/>
          </a:avLst>
        </a:prstGeom>
        <a:solidFill>
          <a:schemeClr val="accent4"/>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11C9089-072D-4088-9F6B-97F96389A10C}">
      <dsp:nvSpPr>
        <dsp:cNvPr id="0" name=""/>
        <dsp:cNvSpPr/>
      </dsp:nvSpPr>
      <dsp:spPr>
        <a:xfrm>
          <a:off x="1374925" y="501235"/>
          <a:ext cx="3346149" cy="3346149"/>
        </a:xfrm>
        <a:prstGeom prst="blockArc">
          <a:avLst>
            <a:gd name="adj1" fmla="val 16200000"/>
            <a:gd name="adj2" fmla="val 1800000"/>
            <a:gd name="adj3" fmla="val 4636"/>
          </a:avLst>
        </a:prstGeom>
        <a:solidFill>
          <a:schemeClr val="accent4"/>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9D1D3CD-7F4A-414B-A55F-644633462668}">
      <dsp:nvSpPr>
        <dsp:cNvPr id="0" name=""/>
        <dsp:cNvSpPr/>
      </dsp:nvSpPr>
      <dsp:spPr>
        <a:xfrm>
          <a:off x="2278558" y="1404868"/>
          <a:ext cx="1538882" cy="1538882"/>
        </a:xfrm>
        <a:prstGeom prst="ellipse">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AGIIS</a:t>
          </a:r>
        </a:p>
      </dsp:txBody>
      <dsp:txXfrm>
        <a:off x="2503922" y="1630232"/>
        <a:ext cx="1088154" cy="1088154"/>
      </dsp:txXfrm>
    </dsp:sp>
    <dsp:sp modelId="{5555717D-3699-4256-B55D-ED2391820B98}">
      <dsp:nvSpPr>
        <dsp:cNvPr id="0" name=""/>
        <dsp:cNvSpPr/>
      </dsp:nvSpPr>
      <dsp:spPr>
        <a:xfrm>
          <a:off x="2509391" y="1406"/>
          <a:ext cx="1077217" cy="1077217"/>
        </a:xfrm>
        <a:prstGeom prst="ellipse">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Full Subscriber</a:t>
          </a:r>
        </a:p>
      </dsp:txBody>
      <dsp:txXfrm>
        <a:off x="2667146" y="159161"/>
        <a:ext cx="761707" cy="761707"/>
      </dsp:txXfrm>
    </dsp:sp>
    <dsp:sp modelId="{3749EC4F-C2CA-4880-A57B-CC25637F9673}">
      <dsp:nvSpPr>
        <dsp:cNvPr id="0" name=""/>
        <dsp:cNvSpPr/>
      </dsp:nvSpPr>
      <dsp:spPr>
        <a:xfrm>
          <a:off x="3924731" y="2452848"/>
          <a:ext cx="1077217" cy="1077217"/>
        </a:xfrm>
        <a:prstGeom prst="ellipse">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Search View</a:t>
          </a:r>
        </a:p>
      </dsp:txBody>
      <dsp:txXfrm>
        <a:off x="4082486" y="2610603"/>
        <a:ext cx="761707" cy="761707"/>
      </dsp:txXfrm>
    </dsp:sp>
    <dsp:sp modelId="{38E94846-1D2B-4FD1-9572-F6D66582F118}">
      <dsp:nvSpPr>
        <dsp:cNvPr id="0" name=""/>
        <dsp:cNvSpPr/>
      </dsp:nvSpPr>
      <dsp:spPr>
        <a:xfrm>
          <a:off x="1094050" y="2452848"/>
          <a:ext cx="1077217" cy="1077217"/>
        </a:xfrm>
        <a:prstGeom prst="ellipse">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Non Subscriber</a:t>
          </a:r>
        </a:p>
      </dsp:txBody>
      <dsp:txXfrm>
        <a:off x="1251805" y="2610603"/>
        <a:ext cx="761707" cy="761707"/>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F3734E2-030A-619B-50CD-CF459470EA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2A2AAE94-2384-8F7B-85F5-D99A7409A9F6}"/>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D5202081-EAAA-FE40-976A-75A38CB55CA5}" type="datetimeFigureOut">
              <a:rPr lang="en-US"/>
              <a:pPr>
                <a:defRPr/>
              </a:pPr>
              <a:t>11/10/2023</a:t>
            </a:fld>
            <a:endParaRPr lang="en-US"/>
          </a:p>
        </p:txBody>
      </p:sp>
      <p:sp>
        <p:nvSpPr>
          <p:cNvPr id="4" name="Slide Image Placeholder 3">
            <a:extLst>
              <a:ext uri="{FF2B5EF4-FFF2-40B4-BE49-F238E27FC236}">
                <a16:creationId xmlns:a16="http://schemas.microsoft.com/office/drawing/2014/main" id="{10B119BB-4C51-91C4-1192-CE89385D5093}"/>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1DB3812-540B-F89E-7AF9-AFE89094FAAB}"/>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0049D6A-C26D-F55C-040A-74CEC7701EFB}"/>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6042CB51-51F3-EB92-EA33-56B1B6F2ACE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B3B82131-D889-014D-A990-D23CB393F8B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4112AF-BEF8-497E-88B7-84326C335B13}" type="slidenum">
              <a:rPr lang="en-US" smtClean="0"/>
              <a:t>1</a:t>
            </a:fld>
            <a:endParaRPr lang="en-US" dirty="0"/>
          </a:p>
        </p:txBody>
      </p:sp>
    </p:spTree>
    <p:extLst>
      <p:ext uri="{BB962C8B-B14F-4D97-AF65-F5344CB8AC3E}">
        <p14:creationId xmlns:p14="http://schemas.microsoft.com/office/powerpoint/2010/main" val="3421895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3B82131-D889-014D-A990-D23CB393F8B4}" type="slidenum">
              <a:rPr lang="en-US" smtClean="0"/>
              <a:pPr>
                <a:defRPr/>
              </a:pPr>
              <a:t>10</a:t>
            </a:fld>
            <a:endParaRPr lang="en-US"/>
          </a:p>
        </p:txBody>
      </p:sp>
    </p:spTree>
    <p:extLst>
      <p:ext uri="{BB962C8B-B14F-4D97-AF65-F5344CB8AC3E}">
        <p14:creationId xmlns:p14="http://schemas.microsoft.com/office/powerpoint/2010/main" val="1405150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rPr>
              <a:t>A LACS/NCOA process is run bi-annually for entities with an address consisting of a rural route and box number (RR# Box#) in order to apply 911 updates</a:t>
            </a:r>
            <a:endParaRPr lang="en-US" baseline="0"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11</a:t>
            </a:fld>
            <a:endParaRPr lang="en-US" dirty="0"/>
          </a:p>
        </p:txBody>
      </p:sp>
    </p:spTree>
    <p:extLst>
      <p:ext uri="{BB962C8B-B14F-4D97-AF65-F5344CB8AC3E}">
        <p14:creationId xmlns:p14="http://schemas.microsoft.com/office/powerpoint/2010/main" val="3401093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12</a:t>
            </a:fld>
            <a:endParaRPr lang="en-US" dirty="0"/>
          </a:p>
        </p:txBody>
      </p:sp>
    </p:spTree>
    <p:extLst>
      <p:ext uri="{BB962C8B-B14F-4D97-AF65-F5344CB8AC3E}">
        <p14:creationId xmlns:p14="http://schemas.microsoft.com/office/powerpoint/2010/main" val="3401093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14</a:t>
            </a:fld>
            <a:endParaRPr lang="en-US" dirty="0"/>
          </a:p>
        </p:txBody>
      </p:sp>
    </p:spTree>
    <p:extLst>
      <p:ext uri="{BB962C8B-B14F-4D97-AF65-F5344CB8AC3E}">
        <p14:creationId xmlns:p14="http://schemas.microsoft.com/office/powerpoint/2010/main" val="3908134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One of the most important AgGateway resources is </a:t>
            </a:r>
            <a:r>
              <a:rPr lang="en-US" b="1" dirty="0"/>
              <a:t>AGIIS.</a:t>
            </a:r>
          </a:p>
          <a:p>
            <a:pPr marL="169530" indent="-169530">
              <a:buFont typeface="Arial" panose="020B0604020202020204" pitchFamily="34" charset="0"/>
              <a:buChar char="•"/>
            </a:pPr>
            <a:r>
              <a:rPr lang="en-US" dirty="0"/>
              <a:t>AGIIS is an</a:t>
            </a:r>
            <a:r>
              <a:rPr lang="en-US" baseline="0" dirty="0"/>
              <a:t> interactive </a:t>
            </a:r>
            <a:r>
              <a:rPr lang="en-US" dirty="0"/>
              <a:t>database</a:t>
            </a:r>
            <a:r>
              <a:rPr lang="en-US" baseline="0" dirty="0"/>
              <a:t> that houses ag eBusiness data for industry subscribers. </a:t>
            </a:r>
          </a:p>
          <a:p>
            <a:pPr marL="169530" indent="-169530">
              <a:buFont typeface="Arial" panose="020B0604020202020204" pitchFamily="34" charset="0"/>
              <a:buChar char="•"/>
            </a:pPr>
            <a:r>
              <a:rPr lang="en-US" dirty="0"/>
              <a:t>Companies use the database to look up unique identifiers and common data elements (such as GTINs and GLNs) that they can then insert into their transactions — either internal or with trading partners — to make electronic communication possible. </a:t>
            </a:r>
          </a:p>
          <a:p>
            <a:pPr marL="169530" indent="-169530">
              <a:buFont typeface="Arial" panose="020B0604020202020204" pitchFamily="34" charset="0"/>
              <a:buChar char="•"/>
            </a:pPr>
            <a:r>
              <a:rPr lang="en-US" dirty="0"/>
              <a:t>For example, they can look up the Global Trade Item Number (GTIN), which is the numerical code representing a specific brand and packaging of a given product (e.g., seed, crop protection chemicals, fertilizer, etc.), or the Global Location Number, which is the unique identifier for the name and address of an organization, individual or location. Because trading partners are able to access and use the same identifiers, the pieces of information fit together, and electronic communication is possible. </a:t>
            </a:r>
          </a:p>
          <a:p>
            <a:pPr marL="169530" indent="-169530">
              <a:buFont typeface="Arial" panose="020B0604020202020204" pitchFamily="34" charset="0"/>
              <a:buChar char="•"/>
            </a:pPr>
            <a:r>
              <a:rPr lang="en-US" dirty="0"/>
              <a:t>AGIIS does not process transactions; it is a directory resource that facilitates electronic communication.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16</a:t>
            </a:fld>
            <a:endParaRPr lang="en-US" dirty="0"/>
          </a:p>
        </p:txBody>
      </p:sp>
    </p:spTree>
    <p:extLst>
      <p:ext uri="{BB962C8B-B14F-4D97-AF65-F5344CB8AC3E}">
        <p14:creationId xmlns:p14="http://schemas.microsoft.com/office/powerpoint/2010/main" val="1176015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marL="0" marR="0" indent="0" algn="l" defTabSz="914400" rtl="0" eaLnBrk="1" fontAlgn="auto" latinLnBrk="0" hangingPunct="1">
              <a:lnSpc>
                <a:spcPct val="100000"/>
              </a:lnSpc>
              <a:spcBef>
                <a:spcPct val="0"/>
              </a:spcBef>
              <a:spcAft>
                <a:spcPts val="600"/>
              </a:spcAft>
              <a:buClrTx/>
              <a:buSzTx/>
              <a:buFontTx/>
              <a:buNone/>
              <a:tabLst/>
              <a:defRPr/>
            </a:pPr>
            <a:r>
              <a:rPr lang="en-US" sz="1100" b="0" dirty="0">
                <a:cs typeface="Arial" charset="0"/>
              </a:rPr>
              <a:t>This slide is a reminder to what unique identifiers AGIIS</a:t>
            </a:r>
            <a:r>
              <a:rPr lang="en-US" sz="1100" b="0" baseline="0" dirty="0">
                <a:cs typeface="Arial" charset="0"/>
              </a:rPr>
              <a:t> contains and provides a visual representation it also </a:t>
            </a:r>
            <a:r>
              <a:rPr lang="en-US" sz="1100" b="0" dirty="0">
                <a:cs typeface="Arial" charset="0"/>
              </a:rPr>
              <a:t>reinforces AGIIS is subscriber owned and subscriber maintained.</a:t>
            </a:r>
          </a:p>
          <a:p>
            <a:pPr marL="0" marR="0" indent="0" algn="l" defTabSz="914400" rtl="0" eaLnBrk="1" fontAlgn="auto" latinLnBrk="0" hangingPunct="1">
              <a:lnSpc>
                <a:spcPct val="100000"/>
              </a:lnSpc>
              <a:spcBef>
                <a:spcPct val="0"/>
              </a:spcBef>
              <a:spcAft>
                <a:spcPts val="600"/>
              </a:spcAft>
              <a:buClrTx/>
              <a:buSzTx/>
              <a:buFontTx/>
              <a:buNone/>
              <a:tabLst/>
              <a:defRPr/>
            </a:pPr>
            <a:r>
              <a:rPr lang="en-US" sz="1100" b="0" dirty="0">
                <a:cs typeface="Arial" charset="0"/>
              </a:rPr>
              <a:t>AGIIS is Created by the industry for the industry.  I will mention products are maintained and added by</a:t>
            </a:r>
            <a:r>
              <a:rPr lang="en-US" sz="1100" b="0" baseline="0" dirty="0">
                <a:cs typeface="Arial" charset="0"/>
              </a:rPr>
              <a:t> product owners, entities maintained and added by the community of subscribers and licenses maintained and added by the Licensor.</a:t>
            </a:r>
            <a:endParaRPr lang="en-US" sz="1100" b="0" dirty="0">
              <a:cs typeface="Arial" charset="0"/>
            </a:endParaRPr>
          </a:p>
          <a:p>
            <a:pPr marL="0" marR="0" indent="0" algn="l" defTabSz="914400" rtl="0" eaLnBrk="1" fontAlgn="auto" latinLnBrk="0" hangingPunct="1">
              <a:lnSpc>
                <a:spcPct val="100000"/>
              </a:lnSpc>
              <a:spcBef>
                <a:spcPct val="0"/>
              </a:spcBef>
              <a:spcAft>
                <a:spcPts val="600"/>
              </a:spcAft>
              <a:buClrTx/>
              <a:buSzTx/>
              <a:buFontTx/>
              <a:buNone/>
              <a:tabLst/>
              <a:defRPr/>
            </a:pPr>
            <a:endParaRPr lang="en-US" sz="1100" b="0" dirty="0">
              <a:cs typeface="Arial" charset="0"/>
            </a:endParaRPr>
          </a:p>
          <a:p>
            <a:pPr marL="0" marR="0" indent="0" algn="l" defTabSz="914400" rtl="0" eaLnBrk="1" fontAlgn="auto" latinLnBrk="0" hangingPunct="1">
              <a:lnSpc>
                <a:spcPct val="100000"/>
              </a:lnSpc>
              <a:spcBef>
                <a:spcPct val="0"/>
              </a:spcBef>
              <a:spcAft>
                <a:spcPts val="600"/>
              </a:spcAft>
              <a:buClrTx/>
              <a:buSzTx/>
              <a:buFontTx/>
              <a:buNone/>
              <a:tabLst/>
              <a:defRPr/>
            </a:pPr>
            <a:endParaRPr lang="en-US" sz="1100" dirty="0"/>
          </a:p>
          <a:p>
            <a:pPr>
              <a:spcBef>
                <a:spcPct val="0"/>
              </a:spcBef>
              <a:spcAft>
                <a:spcPts val="600"/>
              </a:spcAft>
            </a:pPr>
            <a:endParaRPr lang="en-US" sz="1100" b="0" dirty="0">
              <a:cs typeface="Arial" charset="0"/>
            </a:endParaRPr>
          </a:p>
        </p:txBody>
      </p:sp>
      <p:sp>
        <p:nvSpPr>
          <p:cNvPr id="63492" name="Slide Number Placeholder 3"/>
          <p:cNvSpPr>
            <a:spLocks noGrp="1"/>
          </p:cNvSpPr>
          <p:nvPr>
            <p:ph type="sldNum" sz="quarter" idx="5"/>
          </p:nvPr>
        </p:nvSpPr>
        <p:spPr>
          <a:noFill/>
        </p:spPr>
        <p:txBody>
          <a:bodyPr/>
          <a:lstStyle/>
          <a:p>
            <a:pPr defTabSz="926889"/>
            <a:fld id="{C6EC40BD-01FB-444A-8959-45D36DFF4779}" type="slidenum">
              <a:rPr lang="en-US" smtClean="0">
                <a:cs typeface="Arial" charset="0"/>
              </a:rPr>
              <a:pPr defTabSz="926889"/>
              <a:t>17</a:t>
            </a:fld>
            <a:endParaRPr lang="en-US" dirty="0">
              <a:cs typeface="Arial" charset="0"/>
            </a:endParaRPr>
          </a:p>
        </p:txBody>
      </p:sp>
    </p:spTree>
    <p:extLst>
      <p:ext uri="{BB962C8B-B14F-4D97-AF65-F5344CB8AC3E}">
        <p14:creationId xmlns:p14="http://schemas.microsoft.com/office/powerpoint/2010/main" val="2374173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Software and Business Logic – is at the core of the solution.</a:t>
            </a:r>
            <a:r>
              <a:rPr lang="en-US" baseline="0" dirty="0"/>
              <a:t> I will discuss business rules and address standardization software is used.</a:t>
            </a:r>
          </a:p>
          <a:p>
            <a:r>
              <a:rPr lang="en-US" baseline="0" dirty="0"/>
              <a:t>Communication – notifications, extracts</a:t>
            </a:r>
          </a:p>
          <a:p>
            <a:r>
              <a:rPr lang="en-US" baseline="0" dirty="0"/>
              <a:t>Accessibility – web services, website, bulk processes</a:t>
            </a:r>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18</a:t>
            </a:fld>
            <a:endParaRPr lang="en-US" dirty="0"/>
          </a:p>
        </p:txBody>
      </p:sp>
    </p:spTree>
    <p:extLst>
      <p:ext uri="{BB962C8B-B14F-4D97-AF65-F5344CB8AC3E}">
        <p14:creationId xmlns:p14="http://schemas.microsoft.com/office/powerpoint/2010/main" val="4161484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marL="0" marR="0" indent="0" algn="l" defTabSz="914400" rtl="0" eaLnBrk="1" fontAlgn="auto" latinLnBrk="0" hangingPunct="1">
              <a:lnSpc>
                <a:spcPct val="100000"/>
              </a:lnSpc>
              <a:spcBef>
                <a:spcPct val="0"/>
              </a:spcBef>
              <a:spcAft>
                <a:spcPts val="600"/>
              </a:spcAft>
              <a:buClrTx/>
              <a:buSzTx/>
              <a:buFontTx/>
              <a:buNone/>
              <a:tabLst/>
              <a:defRPr/>
            </a:pPr>
            <a:endParaRPr lang="en-US" sz="1100" b="0" dirty="0">
              <a:cs typeface="Arial" charset="0"/>
            </a:endParaRPr>
          </a:p>
          <a:p>
            <a:pPr marL="171450" indent="-171450">
              <a:buFont typeface="Arial" panose="020B0604020202020204" pitchFamily="34" charset="0"/>
              <a:buChar char="•"/>
            </a:pPr>
            <a:r>
              <a:rPr lang="en-US" sz="1100" dirty="0"/>
              <a:t>Full View provides a Subscriber access to robust search criteria and all data elements and demographics associated with entity and product data.</a:t>
            </a:r>
          </a:p>
          <a:p>
            <a:pPr marL="171450" marR="0" indent="-171450"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lang="en-US" sz="1100" dirty="0"/>
              <a:t>Search</a:t>
            </a:r>
            <a:r>
              <a:rPr lang="en-US" sz="1100" baseline="0" dirty="0"/>
              <a:t> View could include </a:t>
            </a:r>
            <a:r>
              <a:rPr lang="en-US" sz="1100" baseline="0" dirty="0" err="1"/>
              <a:t>AgGatway</a:t>
            </a:r>
            <a:r>
              <a:rPr lang="en-US" sz="1100" baseline="0" dirty="0"/>
              <a:t> non-members purchasing a search view subscription as well as all AgGateway Members are provided a subscription to AGIIS as a Member benefit.</a:t>
            </a:r>
          </a:p>
          <a:p>
            <a:pPr marL="171450" marR="0" indent="-171450"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lang="en-US" sz="1100" baseline="0" dirty="0"/>
              <a:t>Non Subscribers can access AGIIS through the Non-subscriber portal which has limited access just to view the identifiers and basic demographic information. </a:t>
            </a:r>
            <a:endParaRPr lang="en-US" sz="1100" dirty="0"/>
          </a:p>
          <a:p>
            <a:pPr>
              <a:spcBef>
                <a:spcPct val="0"/>
              </a:spcBef>
              <a:spcAft>
                <a:spcPts val="600"/>
              </a:spcAft>
            </a:pPr>
            <a:endParaRPr lang="en-US" sz="1100" b="0" dirty="0">
              <a:cs typeface="Arial" charset="0"/>
            </a:endParaRPr>
          </a:p>
        </p:txBody>
      </p:sp>
      <p:sp>
        <p:nvSpPr>
          <p:cNvPr id="63492" name="Slide Number Placeholder 3"/>
          <p:cNvSpPr>
            <a:spLocks noGrp="1"/>
          </p:cNvSpPr>
          <p:nvPr>
            <p:ph type="sldNum" sz="quarter" idx="5"/>
          </p:nvPr>
        </p:nvSpPr>
        <p:spPr>
          <a:noFill/>
        </p:spPr>
        <p:txBody>
          <a:bodyPr/>
          <a:lstStyle/>
          <a:p>
            <a:pPr defTabSz="926889"/>
            <a:fld id="{C6EC40BD-01FB-444A-8959-45D36DFF4779}" type="slidenum">
              <a:rPr lang="en-US" smtClean="0">
                <a:cs typeface="Arial" charset="0"/>
              </a:rPr>
              <a:pPr defTabSz="926889"/>
              <a:t>19</a:t>
            </a:fld>
            <a:endParaRPr lang="en-US" dirty="0">
              <a:cs typeface="Arial" charset="0"/>
            </a:endParaRPr>
          </a:p>
        </p:txBody>
      </p:sp>
    </p:spTree>
    <p:extLst>
      <p:ext uri="{BB962C8B-B14F-4D97-AF65-F5344CB8AC3E}">
        <p14:creationId xmlns:p14="http://schemas.microsoft.com/office/powerpoint/2010/main" val="1304513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Current (Dec 2021 – Feb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Dec – 5,882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Jan –  6,558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Feb – 4,983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Previous </a:t>
            </a:r>
            <a:r>
              <a:rPr lang="en-US" baseline="0" dirty="0"/>
              <a:t>(Dec 2020 – Feb 2021)</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Dec – 6,173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Jan –  5,225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Feb – 5,778</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20</a:t>
            </a:fld>
            <a:endParaRPr lang="en-US" dirty="0"/>
          </a:p>
        </p:txBody>
      </p:sp>
    </p:spTree>
    <p:extLst>
      <p:ext uri="{BB962C8B-B14F-4D97-AF65-F5344CB8AC3E}">
        <p14:creationId xmlns:p14="http://schemas.microsoft.com/office/powerpoint/2010/main" val="29229460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Current (Dec 2021 – Feb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Dec – 5,882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Jan –  6,558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Feb – 4,983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Previous </a:t>
            </a:r>
            <a:r>
              <a:rPr lang="en-US" baseline="0" dirty="0"/>
              <a:t>(Dec 2020 – Feb 2021)</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Dec – 6,173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Jan –  5,225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Feb – 5,778</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21</a:t>
            </a:fld>
            <a:endParaRPr lang="en-US" dirty="0"/>
          </a:p>
        </p:txBody>
      </p:sp>
    </p:spTree>
    <p:extLst>
      <p:ext uri="{BB962C8B-B14F-4D97-AF65-F5344CB8AC3E}">
        <p14:creationId xmlns:p14="http://schemas.microsoft.com/office/powerpoint/2010/main" val="976156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7AE63FB-82D8-46FD-AC6C-59F2622AA713}" type="slidenum">
              <a:rPr lang="en-US" smtClean="0"/>
              <a:pPr>
                <a:defRPr/>
              </a:pPr>
              <a:t>2</a:t>
            </a:fld>
            <a:endParaRPr lang="en-US" dirty="0"/>
          </a:p>
        </p:txBody>
      </p:sp>
    </p:spTree>
    <p:extLst>
      <p:ext uri="{BB962C8B-B14F-4D97-AF65-F5344CB8AC3E}">
        <p14:creationId xmlns:p14="http://schemas.microsoft.com/office/powerpoint/2010/main" val="39075402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 want to dive into the world of unique identifiers and the importance to eBusiness. </a:t>
            </a:r>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22</a:t>
            </a:fld>
            <a:endParaRPr lang="en-US" dirty="0"/>
          </a:p>
        </p:txBody>
      </p:sp>
    </p:spTree>
    <p:extLst>
      <p:ext uri="{BB962C8B-B14F-4D97-AF65-F5344CB8AC3E}">
        <p14:creationId xmlns:p14="http://schemas.microsoft.com/office/powerpoint/2010/main" val="12270093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t>23</a:t>
            </a:fld>
            <a:endParaRPr lang="en-US" dirty="0"/>
          </a:p>
        </p:txBody>
      </p:sp>
    </p:spTree>
    <p:extLst>
      <p:ext uri="{BB962C8B-B14F-4D97-AF65-F5344CB8AC3E}">
        <p14:creationId xmlns:p14="http://schemas.microsoft.com/office/powerpoint/2010/main" val="10796833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24</a:t>
            </a:fld>
            <a:endParaRPr lang="en-US" dirty="0"/>
          </a:p>
        </p:txBody>
      </p:sp>
    </p:spTree>
    <p:extLst>
      <p:ext uri="{BB962C8B-B14F-4D97-AF65-F5344CB8AC3E}">
        <p14:creationId xmlns:p14="http://schemas.microsoft.com/office/powerpoint/2010/main" val="21534503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Entity Dispute Resolution - If more than one subscriber requests a change to the same element(s) (name, address, location name, location description or phone) of an entity within a 60 calendar day period, the request will be in “dispute."  The user who requests the second (or subsequent) change will be notified of the dispute via a web page warning and a notification included in the existing “request submission” email confirmation.  Member Services will verify the disputed fields based on the current verification processes.  The user who submitted the disputed request will be notified of the resolution in the existing “request resolution email”.  If the dispute is accepted, all subscribers with the entity in their subset will be notified of the change in their entity update extract.</a:t>
            </a:r>
          </a:p>
          <a:p>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25</a:t>
            </a:fld>
            <a:endParaRPr lang="en-US" dirty="0"/>
          </a:p>
        </p:txBody>
      </p:sp>
    </p:spTree>
    <p:extLst>
      <p:ext uri="{BB962C8B-B14F-4D97-AF65-F5344CB8AC3E}">
        <p14:creationId xmlns:p14="http://schemas.microsoft.com/office/powerpoint/2010/main" val="3728953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26</a:t>
            </a:fld>
            <a:endParaRPr lang="en-US" dirty="0"/>
          </a:p>
        </p:txBody>
      </p:sp>
    </p:spTree>
    <p:extLst>
      <p:ext uri="{BB962C8B-B14F-4D97-AF65-F5344CB8AC3E}">
        <p14:creationId xmlns:p14="http://schemas.microsoft.com/office/powerpoint/2010/main" val="32202426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latin typeface="Calibri" pitchFamily="34" charset="0"/>
                <a:cs typeface="Calibri" pitchFamily="34" charset="0"/>
              </a:rPr>
              <a:t>Establish Standards</a:t>
            </a:r>
            <a:r>
              <a:rPr lang="en-US" baseline="0" dirty="0">
                <a:latin typeface="Calibri" pitchFamily="34" charset="0"/>
                <a:cs typeface="Calibri" pitchFamily="34" charset="0"/>
              </a:rPr>
              <a:t> when sending data to AGIIS such as:</a:t>
            </a:r>
            <a:endParaRPr lang="en-US" dirty="0">
              <a:latin typeface="Calibri" pitchFamily="34" charset="0"/>
              <a:cs typeface="Calibri" pitchFamily="34" charset="0"/>
            </a:endParaRPr>
          </a:p>
          <a:p>
            <a:pPr lvl="1"/>
            <a:r>
              <a:rPr lang="en-US" dirty="0">
                <a:latin typeface="Calibri" pitchFamily="34" charset="0"/>
                <a:cs typeface="Calibri" pitchFamily="34" charset="0"/>
              </a:rPr>
              <a:t>Name field – last, first, middle, (Avoid submitting substandard data such as  cash sales, non exempt, COD)</a:t>
            </a:r>
          </a:p>
          <a:p>
            <a:pPr lvl="1"/>
            <a:r>
              <a:rPr lang="en-US" dirty="0">
                <a:latin typeface="Calibri" pitchFamily="34" charset="0"/>
                <a:cs typeface="Calibri" pitchFamily="34" charset="0"/>
              </a:rPr>
              <a:t>Address Line 1 &amp; Line 2 – Need a valid complete address </a:t>
            </a:r>
          </a:p>
          <a:p>
            <a:pPr lvl="1"/>
            <a:r>
              <a:rPr lang="en-US" dirty="0">
                <a:latin typeface="Calibri" pitchFamily="34" charset="0"/>
                <a:cs typeface="Calibri" pitchFamily="34" charset="0"/>
              </a:rPr>
              <a:t>City, State, Zip Code – Appropriate field sizes, valid</a:t>
            </a:r>
          </a:p>
          <a:p>
            <a:pPr lvl="1"/>
            <a:r>
              <a:rPr lang="en-US" dirty="0">
                <a:latin typeface="Calibri" pitchFamily="34" charset="0"/>
                <a:cs typeface="Calibri" pitchFamily="34" charset="0"/>
              </a:rPr>
              <a:t>Phone number - (913) 469-8700 (field size, what can be entered).  When asking for verification please provide valid phone information</a:t>
            </a:r>
          </a:p>
          <a:p>
            <a:pPr lvl="1"/>
            <a:r>
              <a:rPr lang="en-US" dirty="0">
                <a:latin typeface="Calibri" pitchFamily="34" charset="0"/>
                <a:cs typeface="Calibri" pitchFamily="34" charset="0"/>
              </a:rPr>
              <a:t>Utilize data hygiene tools and standards within internal systems</a:t>
            </a:r>
          </a:p>
          <a:p>
            <a:pPr lvl="1"/>
            <a:endParaRPr lang="en-US" dirty="0">
              <a:latin typeface="Calibri" pitchFamily="34" charset="0"/>
              <a:cs typeface="Calibri" pitchFamily="34" charset="0"/>
            </a:endParaRPr>
          </a:p>
          <a:p>
            <a:pPr lvl="1"/>
            <a:r>
              <a:rPr lang="en-US" dirty="0">
                <a:latin typeface="Calibri" pitchFamily="34" charset="0"/>
                <a:cs typeface="Calibri" pitchFamily="34" charset="0"/>
              </a:rPr>
              <a:t>Establish an Entity Update Process such as:</a:t>
            </a:r>
          </a:p>
          <a:p>
            <a:pPr lvl="1"/>
            <a:r>
              <a:rPr lang="en-US" dirty="0">
                <a:latin typeface="Calibri" pitchFamily="34" charset="0"/>
                <a:cs typeface="Calibri" pitchFamily="34" charset="0"/>
              </a:rPr>
              <a:t>Determine which internal data field should be synchronized with AGIIS</a:t>
            </a:r>
          </a:p>
          <a:p>
            <a:pPr lvl="1"/>
            <a:r>
              <a:rPr lang="en-US" dirty="0">
                <a:latin typeface="Calibri" pitchFamily="34" charset="0"/>
                <a:cs typeface="Calibri" pitchFamily="34" charset="0"/>
              </a:rPr>
              <a:t>Determine which AGIIS field can be applied automatically and which need to be reviewed manually</a:t>
            </a:r>
          </a:p>
          <a:p>
            <a:pPr lvl="1"/>
            <a:endParaRPr lang="en-US" dirty="0">
              <a:latin typeface="Calibri" pitchFamily="34" charset="0"/>
              <a:cs typeface="Calibri" pitchFamily="34" charset="0"/>
            </a:endParaRPr>
          </a:p>
          <a:p>
            <a:r>
              <a:rPr lang="en-US" dirty="0"/>
              <a:t>Approximately 400 duplicate requests have been reported in the last 6 months.</a:t>
            </a:r>
          </a:p>
        </p:txBody>
      </p:sp>
      <p:sp>
        <p:nvSpPr>
          <p:cNvPr id="4" name="Slide Number Placeholder 3"/>
          <p:cNvSpPr>
            <a:spLocks noGrp="1"/>
          </p:cNvSpPr>
          <p:nvPr>
            <p:ph type="sldNum" sz="quarter" idx="10"/>
          </p:nvPr>
        </p:nvSpPr>
        <p:spPr/>
        <p:txBody>
          <a:bodyPr/>
          <a:lstStyle/>
          <a:p>
            <a:fld id="{034112AF-BEF8-497E-88B7-84326C335B13}" type="slidenum">
              <a:rPr lang="en-US" smtClean="0"/>
              <a:pPr/>
              <a:t>27</a:t>
            </a:fld>
            <a:endParaRPr lang="en-US" dirty="0"/>
          </a:p>
        </p:txBody>
      </p:sp>
    </p:spTree>
    <p:extLst>
      <p:ext uri="{BB962C8B-B14F-4D97-AF65-F5344CB8AC3E}">
        <p14:creationId xmlns:p14="http://schemas.microsoft.com/office/powerpoint/2010/main" val="35254161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28</a:t>
            </a:fld>
            <a:endParaRPr lang="en-US" dirty="0"/>
          </a:p>
        </p:txBody>
      </p:sp>
    </p:spTree>
    <p:extLst>
      <p:ext uri="{BB962C8B-B14F-4D97-AF65-F5344CB8AC3E}">
        <p14:creationId xmlns:p14="http://schemas.microsoft.com/office/powerpoint/2010/main" val="40022583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29</a:t>
            </a:fld>
            <a:endParaRPr lang="en-US" dirty="0"/>
          </a:p>
        </p:txBody>
      </p:sp>
    </p:spTree>
    <p:extLst>
      <p:ext uri="{BB962C8B-B14F-4D97-AF65-F5344CB8AC3E}">
        <p14:creationId xmlns:p14="http://schemas.microsoft.com/office/powerpoint/2010/main" val="32763414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Current (Dec 2021 – Feb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Dec – 5,882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Jan –  6,558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Feb – 4,983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Previous </a:t>
            </a:r>
            <a:r>
              <a:rPr lang="en-US" baseline="0" dirty="0"/>
              <a:t>(Dec 2020 – Feb 2021)</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Dec – 6,173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Jan –  5,225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Feb – 5,778</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30</a:t>
            </a:fld>
            <a:endParaRPr lang="en-US" dirty="0"/>
          </a:p>
        </p:txBody>
      </p:sp>
    </p:spTree>
    <p:extLst>
      <p:ext uri="{BB962C8B-B14F-4D97-AF65-F5344CB8AC3E}">
        <p14:creationId xmlns:p14="http://schemas.microsoft.com/office/powerpoint/2010/main" val="3692594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3</a:t>
            </a:fld>
            <a:endParaRPr lang="en-US" dirty="0"/>
          </a:p>
        </p:txBody>
      </p:sp>
    </p:spTree>
    <p:extLst>
      <p:ext uri="{BB962C8B-B14F-4D97-AF65-F5344CB8AC3E}">
        <p14:creationId xmlns:p14="http://schemas.microsoft.com/office/powerpoint/2010/main" val="219169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4</a:t>
            </a:fld>
            <a:endParaRPr lang="en-US" dirty="0"/>
          </a:p>
        </p:txBody>
      </p:sp>
    </p:spTree>
    <p:extLst>
      <p:ext uri="{BB962C8B-B14F-4D97-AF65-F5344CB8AC3E}">
        <p14:creationId xmlns:p14="http://schemas.microsoft.com/office/powerpoint/2010/main" val="976156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5</a:t>
            </a:fld>
            <a:endParaRPr lang="en-US" dirty="0"/>
          </a:p>
        </p:txBody>
      </p:sp>
    </p:spTree>
    <p:extLst>
      <p:ext uri="{BB962C8B-B14F-4D97-AF65-F5344CB8AC3E}">
        <p14:creationId xmlns:p14="http://schemas.microsoft.com/office/powerpoint/2010/main" val="3349299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6</a:t>
            </a:fld>
            <a:endParaRPr lang="en-US" dirty="0"/>
          </a:p>
        </p:txBody>
      </p:sp>
    </p:spTree>
    <p:extLst>
      <p:ext uri="{BB962C8B-B14F-4D97-AF65-F5344CB8AC3E}">
        <p14:creationId xmlns:p14="http://schemas.microsoft.com/office/powerpoint/2010/main" val="3888722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7</a:t>
            </a:fld>
            <a:endParaRPr lang="en-US" dirty="0"/>
          </a:p>
        </p:txBody>
      </p:sp>
    </p:spTree>
    <p:extLst>
      <p:ext uri="{BB962C8B-B14F-4D97-AF65-F5344CB8AC3E}">
        <p14:creationId xmlns:p14="http://schemas.microsoft.com/office/powerpoint/2010/main" val="1571075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8</a:t>
            </a:fld>
            <a:endParaRPr lang="en-US" dirty="0"/>
          </a:p>
        </p:txBody>
      </p:sp>
    </p:spTree>
    <p:extLst>
      <p:ext uri="{BB962C8B-B14F-4D97-AF65-F5344CB8AC3E}">
        <p14:creationId xmlns:p14="http://schemas.microsoft.com/office/powerpoint/2010/main" val="3016873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a:t>
            </a:r>
            <a:r>
              <a:rPr lang="en-US" baseline="0" dirty="0"/>
              <a:t> a PCR is released to production not only Release Notes are emailed out, the enhancement is sent out via the AgGateway Social Media team, posted to AGIIS Directory News and added to the AGIIS Enhancements section of the </a:t>
            </a:r>
            <a:r>
              <a:rPr lang="en-US" baseline="0" dirty="0" err="1"/>
              <a:t>AgGateway</a:t>
            </a:r>
            <a:r>
              <a:rPr lang="en-US" baseline="0" dirty="0"/>
              <a:t> website.</a:t>
            </a:r>
          </a:p>
          <a:p>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9</a:t>
            </a:fld>
            <a:endParaRPr lang="en-US" dirty="0"/>
          </a:p>
        </p:txBody>
      </p:sp>
    </p:spTree>
    <p:extLst>
      <p:ext uri="{BB962C8B-B14F-4D97-AF65-F5344CB8AC3E}">
        <p14:creationId xmlns:p14="http://schemas.microsoft.com/office/powerpoint/2010/main" val="10415274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 descr="A city skyline with a bridge&#10;&#10;Description automatically generated">
            <a:extLst>
              <a:ext uri="{FF2B5EF4-FFF2-40B4-BE49-F238E27FC236}">
                <a16:creationId xmlns:a16="http://schemas.microsoft.com/office/drawing/2014/main" id="{0CB9D20D-C0A3-75B4-B591-6551AD5395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65388"/>
            <a:ext cx="121920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A close-up of a logo&#10;&#10;Description automatically generated">
            <a:extLst>
              <a:ext uri="{FF2B5EF4-FFF2-40B4-BE49-F238E27FC236}">
                <a16:creationId xmlns:a16="http://schemas.microsoft.com/office/drawing/2014/main" id="{84E402A9-7586-5BD9-BDA8-C8CFAA3E1B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2700" y="1368425"/>
            <a:ext cx="3048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A logo with blue and green text&#10;&#10;Description automatically generated">
            <a:extLst>
              <a:ext uri="{FF2B5EF4-FFF2-40B4-BE49-F238E27FC236}">
                <a16:creationId xmlns:a16="http://schemas.microsoft.com/office/drawing/2014/main" id="{A7080354-A039-D023-E1CD-F6B2F189E6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3675" y="638175"/>
            <a:ext cx="390366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01041" y="3022190"/>
            <a:ext cx="9144000" cy="919617"/>
          </a:xfrm>
        </p:spPr>
        <p:txBody>
          <a:bodyPr anchor="t">
            <a:normAutofit/>
          </a:bodyPr>
          <a:lstStyle>
            <a:lvl1pPr algn="l">
              <a:defRPr sz="48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601041" y="4244386"/>
            <a:ext cx="9144000" cy="1655762"/>
          </a:xfrm>
        </p:spPr>
        <p:txBody>
          <a:bodyPr/>
          <a:lstStyle>
            <a:lvl1pPr marL="0" indent="0" algn="l">
              <a:buNone/>
              <a:defRPr sz="2400">
                <a:solidFill>
                  <a:schemeClr val="bg1"/>
                </a:solidFill>
              </a:defRPr>
            </a:lvl1pPr>
            <a:lvl2pPr marL="457232" indent="0" algn="ctr">
              <a:buNone/>
              <a:defRPr sz="2001"/>
            </a:lvl2pPr>
            <a:lvl3pPr marL="914466" indent="0" algn="ctr">
              <a:buNone/>
              <a:defRPr sz="1800"/>
            </a:lvl3pPr>
            <a:lvl4pPr marL="1371698" indent="0" algn="ctr">
              <a:buNone/>
              <a:defRPr sz="1600"/>
            </a:lvl4pPr>
            <a:lvl5pPr marL="1828931" indent="0" algn="ctr">
              <a:buNone/>
              <a:defRPr sz="1600"/>
            </a:lvl5pPr>
            <a:lvl6pPr marL="2286164" indent="0" algn="ctr">
              <a:buNone/>
              <a:defRPr sz="1600"/>
            </a:lvl6pPr>
            <a:lvl7pPr marL="2743397" indent="0" algn="ctr">
              <a:buNone/>
              <a:defRPr sz="1600"/>
            </a:lvl7pPr>
            <a:lvl8pPr marL="3200630" indent="0" algn="ctr">
              <a:buNone/>
              <a:defRPr sz="1600"/>
            </a:lvl8pPr>
            <a:lvl9pPr marL="3657863"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830589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1"/>
            </a:lvl2pPr>
            <a:lvl3pPr>
              <a:defRPr sz="2400"/>
            </a:lvl3pPr>
            <a:lvl4pPr>
              <a:defRPr sz="2001"/>
            </a:lvl4pPr>
            <a:lvl5pPr>
              <a:defRPr sz="2001"/>
            </a:lvl5pPr>
            <a:lvl6pPr>
              <a:defRPr sz="2001"/>
            </a:lvl6pPr>
            <a:lvl7pPr>
              <a:defRPr sz="2001"/>
            </a:lvl7pPr>
            <a:lvl8pPr>
              <a:defRPr sz="2001"/>
            </a:lvl8pPr>
            <a:lvl9pPr>
              <a:defRPr sz="20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232" indent="0">
              <a:buNone/>
              <a:defRPr sz="1400"/>
            </a:lvl2pPr>
            <a:lvl3pPr marL="914466" indent="0">
              <a:buNone/>
              <a:defRPr sz="1201"/>
            </a:lvl3pPr>
            <a:lvl4pPr marL="1371698" indent="0">
              <a:buNone/>
              <a:defRPr sz="1000"/>
            </a:lvl4pPr>
            <a:lvl5pPr marL="1828931" indent="0">
              <a:buNone/>
              <a:defRPr sz="1000"/>
            </a:lvl5pPr>
            <a:lvl6pPr marL="2286164" indent="0">
              <a:buNone/>
              <a:defRPr sz="1000"/>
            </a:lvl6pPr>
            <a:lvl7pPr marL="2743397" indent="0">
              <a:buNone/>
              <a:defRPr sz="1000"/>
            </a:lvl7pPr>
            <a:lvl8pPr marL="3200630" indent="0">
              <a:buNone/>
              <a:defRPr sz="1000"/>
            </a:lvl8pPr>
            <a:lvl9pPr marL="3657863"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59F4EA20-C7FA-7EF7-E6B2-B03C357F7960}"/>
              </a:ext>
            </a:extLst>
          </p:cNvPr>
          <p:cNvSpPr>
            <a:spLocks noGrp="1"/>
          </p:cNvSpPr>
          <p:nvPr>
            <p:ph type="sldNum" sz="quarter" idx="10"/>
          </p:nvPr>
        </p:nvSpPr>
        <p:spPr/>
        <p:txBody>
          <a:bodyPr/>
          <a:lstStyle>
            <a:lvl1pPr>
              <a:defRPr/>
            </a:lvl1pPr>
          </a:lstStyle>
          <a:p>
            <a:pPr>
              <a:defRPr/>
            </a:pPr>
            <a:fld id="{B0DF7432-2E7E-C04B-BDDE-DDFFB90F685B}" type="slidenum">
              <a:rPr lang="en-US"/>
              <a:pPr>
                <a:defRPr/>
              </a:pPr>
              <a:t>‹#›</a:t>
            </a:fld>
            <a:endParaRPr lang="en-US" dirty="0"/>
          </a:p>
        </p:txBody>
      </p:sp>
    </p:spTree>
    <p:extLst>
      <p:ext uri="{BB962C8B-B14F-4D97-AF65-F5344CB8AC3E}">
        <p14:creationId xmlns:p14="http://schemas.microsoft.com/office/powerpoint/2010/main" val="405892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3200"/>
            </a:lvl1pPr>
            <a:lvl2pPr marL="457232" indent="0">
              <a:buNone/>
              <a:defRPr sz="2801"/>
            </a:lvl2pPr>
            <a:lvl3pPr marL="914466" indent="0">
              <a:buNone/>
              <a:defRPr sz="2400"/>
            </a:lvl3pPr>
            <a:lvl4pPr marL="1371698" indent="0">
              <a:buNone/>
              <a:defRPr sz="2001"/>
            </a:lvl4pPr>
            <a:lvl5pPr marL="1828931" indent="0">
              <a:buNone/>
              <a:defRPr sz="2001"/>
            </a:lvl5pPr>
            <a:lvl6pPr marL="2286164" indent="0">
              <a:buNone/>
              <a:defRPr sz="2001"/>
            </a:lvl6pPr>
            <a:lvl7pPr marL="2743397" indent="0">
              <a:buNone/>
              <a:defRPr sz="2001"/>
            </a:lvl7pPr>
            <a:lvl8pPr marL="3200630" indent="0">
              <a:buNone/>
              <a:defRPr sz="2001"/>
            </a:lvl8pPr>
            <a:lvl9pPr marL="3657863" indent="0">
              <a:buNone/>
              <a:defRPr sz="2001"/>
            </a:lvl9pPr>
          </a:lstStyle>
          <a:p>
            <a:pPr lvl="0"/>
            <a:r>
              <a:rPr lang="en-US" noProof="0"/>
              <a:t>Click icon to add picture</a:t>
            </a:r>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232" indent="0">
              <a:buNone/>
              <a:defRPr sz="1400"/>
            </a:lvl2pPr>
            <a:lvl3pPr marL="914466" indent="0">
              <a:buNone/>
              <a:defRPr sz="1201"/>
            </a:lvl3pPr>
            <a:lvl4pPr marL="1371698" indent="0">
              <a:buNone/>
              <a:defRPr sz="1000"/>
            </a:lvl4pPr>
            <a:lvl5pPr marL="1828931" indent="0">
              <a:buNone/>
              <a:defRPr sz="1000"/>
            </a:lvl5pPr>
            <a:lvl6pPr marL="2286164" indent="0">
              <a:buNone/>
              <a:defRPr sz="1000"/>
            </a:lvl6pPr>
            <a:lvl7pPr marL="2743397" indent="0">
              <a:buNone/>
              <a:defRPr sz="1000"/>
            </a:lvl7pPr>
            <a:lvl8pPr marL="3200630" indent="0">
              <a:buNone/>
              <a:defRPr sz="1000"/>
            </a:lvl8pPr>
            <a:lvl9pPr marL="3657863"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BB163B97-E461-90DF-510B-4DCBF1E98907}"/>
              </a:ext>
            </a:extLst>
          </p:cNvPr>
          <p:cNvSpPr>
            <a:spLocks noGrp="1"/>
          </p:cNvSpPr>
          <p:nvPr>
            <p:ph type="sldNum" sz="quarter" idx="10"/>
          </p:nvPr>
        </p:nvSpPr>
        <p:spPr/>
        <p:txBody>
          <a:bodyPr/>
          <a:lstStyle>
            <a:lvl1pPr>
              <a:defRPr/>
            </a:lvl1pPr>
          </a:lstStyle>
          <a:p>
            <a:pPr>
              <a:defRPr/>
            </a:pPr>
            <a:fld id="{304AC70C-F3C7-D743-BF4A-8BA47D113FAA}" type="slidenum">
              <a:rPr lang="en-US"/>
              <a:pPr>
                <a:defRPr/>
              </a:pPr>
              <a:t>‹#›</a:t>
            </a:fld>
            <a:endParaRPr lang="en-US" dirty="0"/>
          </a:p>
        </p:txBody>
      </p:sp>
    </p:spTree>
    <p:extLst>
      <p:ext uri="{BB962C8B-B14F-4D97-AF65-F5344CB8AC3E}">
        <p14:creationId xmlns:p14="http://schemas.microsoft.com/office/powerpoint/2010/main" val="2226148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E18AABD0-86BD-B4B7-30B5-630BBDBCAA5D}"/>
              </a:ext>
            </a:extLst>
          </p:cNvPr>
          <p:cNvSpPr>
            <a:spLocks noGrp="1"/>
          </p:cNvSpPr>
          <p:nvPr>
            <p:ph type="sldNum" sz="quarter" idx="10"/>
          </p:nvPr>
        </p:nvSpPr>
        <p:spPr/>
        <p:txBody>
          <a:bodyPr/>
          <a:lstStyle>
            <a:lvl1pPr>
              <a:defRPr/>
            </a:lvl1pPr>
          </a:lstStyle>
          <a:p>
            <a:pPr>
              <a:defRPr/>
            </a:pPr>
            <a:fld id="{956CD801-72E6-0449-9F55-7F05FCE8FE89}" type="slidenum">
              <a:rPr lang="en-US"/>
              <a:pPr>
                <a:defRPr/>
              </a:pPr>
              <a:t>‹#›</a:t>
            </a:fld>
            <a:endParaRPr lang="en-US" dirty="0"/>
          </a:p>
        </p:txBody>
      </p:sp>
    </p:spTree>
    <p:extLst>
      <p:ext uri="{BB962C8B-B14F-4D97-AF65-F5344CB8AC3E}">
        <p14:creationId xmlns:p14="http://schemas.microsoft.com/office/powerpoint/2010/main" val="1532170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6" descr="A green city skyline with a bridge&#10;&#10;Description automatically generated">
            <a:extLst>
              <a:ext uri="{FF2B5EF4-FFF2-40B4-BE49-F238E27FC236}">
                <a16:creationId xmlns:a16="http://schemas.microsoft.com/office/drawing/2014/main" id="{D0FDD1C6-AB2E-70FF-0F40-4C7468B673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65388"/>
            <a:ext cx="121920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9FDFC283-9A35-0967-D0FC-817B4D33E8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5300" y="900113"/>
            <a:ext cx="3305175"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A close-up of a logo&#10;&#10;Description automatically generated">
            <a:extLst>
              <a:ext uri="{FF2B5EF4-FFF2-40B4-BE49-F238E27FC236}">
                <a16:creationId xmlns:a16="http://schemas.microsoft.com/office/drawing/2014/main" id="{BD0A63B8-69D6-08F6-2AF2-0AE6DE2D37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2700" y="1368425"/>
            <a:ext cx="3048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01041" y="3022190"/>
            <a:ext cx="9144000" cy="919617"/>
          </a:xfrm>
        </p:spPr>
        <p:txBody>
          <a:bodyPr anchor="t">
            <a:normAutofit/>
          </a:bodyPr>
          <a:lstStyle>
            <a:lvl1pPr algn="l">
              <a:defRPr sz="48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601041" y="4244386"/>
            <a:ext cx="9144000" cy="1655762"/>
          </a:xfrm>
        </p:spPr>
        <p:txBody>
          <a:bodyPr/>
          <a:lstStyle>
            <a:lvl1pPr marL="0" indent="0" algn="l">
              <a:buNone/>
              <a:defRPr sz="2400">
                <a:solidFill>
                  <a:schemeClr val="bg1"/>
                </a:solidFill>
              </a:defRPr>
            </a:lvl1pPr>
            <a:lvl2pPr marL="457232" indent="0" algn="ctr">
              <a:buNone/>
              <a:defRPr sz="2001"/>
            </a:lvl2pPr>
            <a:lvl3pPr marL="914466" indent="0" algn="ctr">
              <a:buNone/>
              <a:defRPr sz="1800"/>
            </a:lvl3pPr>
            <a:lvl4pPr marL="1371698" indent="0" algn="ctr">
              <a:buNone/>
              <a:defRPr sz="1600"/>
            </a:lvl4pPr>
            <a:lvl5pPr marL="1828931" indent="0" algn="ctr">
              <a:buNone/>
              <a:defRPr sz="1600"/>
            </a:lvl5pPr>
            <a:lvl6pPr marL="2286164" indent="0" algn="ctr">
              <a:buNone/>
              <a:defRPr sz="1600"/>
            </a:lvl6pPr>
            <a:lvl7pPr marL="2743397" indent="0" algn="ctr">
              <a:buNone/>
              <a:defRPr sz="1600"/>
            </a:lvl7pPr>
            <a:lvl8pPr marL="3200630" indent="0" algn="ctr">
              <a:buNone/>
              <a:defRPr sz="1600"/>
            </a:lvl8pPr>
            <a:lvl9pPr marL="3657863"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18993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6" descr="A green cityscape with a bridge&#10;&#10;Description automatically generated">
            <a:extLst>
              <a:ext uri="{FF2B5EF4-FFF2-40B4-BE49-F238E27FC236}">
                <a16:creationId xmlns:a16="http://schemas.microsoft.com/office/drawing/2014/main" id="{F8E5BE62-64A4-C06B-8057-3A5D2A8754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65388"/>
            <a:ext cx="121920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B17612D6-6734-2D0F-9F45-EA54AB4C4F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5300" y="900113"/>
            <a:ext cx="3305175"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A close-up of a logo&#10;&#10;Description automatically generated">
            <a:extLst>
              <a:ext uri="{FF2B5EF4-FFF2-40B4-BE49-F238E27FC236}">
                <a16:creationId xmlns:a16="http://schemas.microsoft.com/office/drawing/2014/main" id="{F1713D00-B843-0D95-9B85-3E0198D034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2700" y="1368425"/>
            <a:ext cx="3048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01041" y="3022190"/>
            <a:ext cx="9144000" cy="919617"/>
          </a:xfrm>
        </p:spPr>
        <p:txBody>
          <a:bodyPr anchor="t">
            <a:normAutofit/>
          </a:bodyPr>
          <a:lstStyle>
            <a:lvl1pPr algn="l">
              <a:defRPr sz="48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601041" y="4244386"/>
            <a:ext cx="9144000" cy="1655762"/>
          </a:xfrm>
        </p:spPr>
        <p:txBody>
          <a:bodyPr/>
          <a:lstStyle>
            <a:lvl1pPr marL="0" indent="0" algn="l">
              <a:buNone/>
              <a:defRPr sz="2400">
                <a:solidFill>
                  <a:schemeClr val="bg1"/>
                </a:solidFill>
              </a:defRPr>
            </a:lvl1pPr>
            <a:lvl2pPr marL="457232" indent="0" algn="ctr">
              <a:buNone/>
              <a:defRPr sz="2001"/>
            </a:lvl2pPr>
            <a:lvl3pPr marL="914466" indent="0" algn="ctr">
              <a:buNone/>
              <a:defRPr sz="1800"/>
            </a:lvl3pPr>
            <a:lvl4pPr marL="1371698" indent="0" algn="ctr">
              <a:buNone/>
              <a:defRPr sz="1600"/>
            </a:lvl4pPr>
            <a:lvl5pPr marL="1828931" indent="0" algn="ctr">
              <a:buNone/>
              <a:defRPr sz="1600"/>
            </a:lvl5pPr>
            <a:lvl6pPr marL="2286164" indent="0" algn="ctr">
              <a:buNone/>
              <a:defRPr sz="1600"/>
            </a:lvl6pPr>
            <a:lvl7pPr marL="2743397" indent="0" algn="ctr">
              <a:buNone/>
              <a:defRPr sz="1600"/>
            </a:lvl7pPr>
            <a:lvl8pPr marL="3200630" indent="0" algn="ctr">
              <a:buNone/>
              <a:defRPr sz="1600"/>
            </a:lvl8pPr>
            <a:lvl9pPr marL="3657863"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319483400"/>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B61B9506-1B67-316D-04B6-71D43D15237B}"/>
              </a:ext>
            </a:extLst>
          </p:cNvPr>
          <p:cNvSpPr>
            <a:spLocks noGrp="1"/>
          </p:cNvSpPr>
          <p:nvPr>
            <p:ph type="sldNum" sz="quarter" idx="10"/>
          </p:nvPr>
        </p:nvSpPr>
        <p:spPr/>
        <p:txBody>
          <a:bodyPr/>
          <a:lstStyle>
            <a:lvl1pPr>
              <a:defRPr/>
            </a:lvl1pPr>
          </a:lstStyle>
          <a:p>
            <a:pPr>
              <a:defRPr/>
            </a:pPr>
            <a:fld id="{C5FF24FC-A894-4F4A-A4FA-C3ECCF1A23E3}" type="slidenum">
              <a:rPr lang="en-US"/>
              <a:pPr>
                <a:defRPr/>
              </a:pPr>
              <a:t>‹#›</a:t>
            </a:fld>
            <a:endParaRPr lang="en-US" dirty="0"/>
          </a:p>
        </p:txBody>
      </p:sp>
    </p:spTree>
    <p:extLst>
      <p:ext uri="{BB962C8B-B14F-4D97-AF65-F5344CB8AC3E}">
        <p14:creationId xmlns:p14="http://schemas.microsoft.com/office/powerpoint/2010/main" val="1908491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1E9902C4-3EFE-D590-8081-31FEDAE7C031}"/>
              </a:ext>
            </a:extLst>
          </p:cNvPr>
          <p:cNvSpPr txBox="1">
            <a:spLocks/>
          </p:cNvSpPr>
          <p:nvPr/>
        </p:nvSpPr>
        <p:spPr>
          <a:xfrm>
            <a:off x="50800" y="6429375"/>
            <a:ext cx="501650" cy="315913"/>
          </a:xfrm>
          <a:prstGeom prst="rect">
            <a:avLst/>
          </a:prstGeom>
        </p:spPr>
        <p:txBody>
          <a:bodyPr/>
          <a:lstStyle>
            <a:defPPr>
              <a:defRPr lang="en-US"/>
            </a:defPPr>
            <a:lvl1pPr algn="l" rtl="0" eaLnBrk="1" fontAlgn="auto" hangingPunct="1">
              <a:spcBef>
                <a:spcPts val="0"/>
              </a:spcBef>
              <a:spcAft>
                <a:spcPts val="0"/>
              </a:spcAft>
              <a:defRPr sz="1600" b="1" kern="1200">
                <a:solidFill>
                  <a:srgbClr val="679146"/>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34FBECBE-E135-F140-86CA-878A8A01D749}" type="slidenum">
              <a:rPr lang="en-US" smtClean="0"/>
              <a:pPr>
                <a:defRPr/>
              </a:pPr>
              <a:t>‹#›</a:t>
            </a:fld>
            <a:endParaRPr lang="en-US" dirty="0"/>
          </a:p>
        </p:txBody>
      </p:sp>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49945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40"/>
            <a:ext cx="10515601" cy="2852737"/>
          </a:xfrm>
        </p:spPr>
        <p:txBody>
          <a:bodyPr anchor="b">
            <a:normAutofit/>
          </a:bodyPr>
          <a:lstStyle>
            <a:lvl1pPr>
              <a:defRPr sz="5401" b="1"/>
            </a:lvl1pPr>
          </a:lstStyle>
          <a:p>
            <a:r>
              <a:rPr lang="en-US"/>
              <a:t>Click to edit Master title style</a:t>
            </a:r>
            <a:endParaRPr lang="en-US" dirty="0"/>
          </a:p>
        </p:txBody>
      </p:sp>
      <p:sp>
        <p:nvSpPr>
          <p:cNvPr id="3" name="Text Placeholder 2"/>
          <p:cNvSpPr>
            <a:spLocks noGrp="1"/>
          </p:cNvSpPr>
          <p:nvPr>
            <p:ph type="body" idx="1"/>
          </p:nvPr>
        </p:nvSpPr>
        <p:spPr>
          <a:xfrm>
            <a:off x="831849" y="4589465"/>
            <a:ext cx="10515601" cy="1500187"/>
          </a:xfrm>
        </p:spPr>
        <p:txBody>
          <a:bodyPr/>
          <a:lstStyle>
            <a:lvl1pPr marL="0" indent="0">
              <a:buNone/>
              <a:defRPr sz="2400">
                <a:solidFill>
                  <a:schemeClr val="bg2">
                    <a:lumMod val="25000"/>
                  </a:schemeClr>
                </a:solidFill>
              </a:defRPr>
            </a:lvl1pPr>
            <a:lvl2pPr marL="457232" indent="0">
              <a:buNone/>
              <a:defRPr sz="2001">
                <a:solidFill>
                  <a:schemeClr val="tx1">
                    <a:tint val="75000"/>
                  </a:schemeClr>
                </a:solidFill>
              </a:defRPr>
            </a:lvl2pPr>
            <a:lvl3pPr marL="914466" indent="0">
              <a:buNone/>
              <a:defRPr sz="1800">
                <a:solidFill>
                  <a:schemeClr val="tx1">
                    <a:tint val="75000"/>
                  </a:schemeClr>
                </a:solidFill>
              </a:defRPr>
            </a:lvl3pPr>
            <a:lvl4pPr marL="1371698" indent="0">
              <a:buNone/>
              <a:defRPr sz="1600">
                <a:solidFill>
                  <a:schemeClr val="tx1">
                    <a:tint val="75000"/>
                  </a:schemeClr>
                </a:solidFill>
              </a:defRPr>
            </a:lvl4pPr>
            <a:lvl5pPr marL="1828931" indent="0">
              <a:buNone/>
              <a:defRPr sz="1600">
                <a:solidFill>
                  <a:schemeClr val="tx1">
                    <a:tint val="75000"/>
                  </a:schemeClr>
                </a:solidFill>
              </a:defRPr>
            </a:lvl5pPr>
            <a:lvl6pPr marL="2286164" indent="0">
              <a:buNone/>
              <a:defRPr sz="1600">
                <a:solidFill>
                  <a:schemeClr val="tx1">
                    <a:tint val="75000"/>
                  </a:schemeClr>
                </a:solidFill>
              </a:defRPr>
            </a:lvl6pPr>
            <a:lvl7pPr marL="2743397" indent="0">
              <a:buNone/>
              <a:defRPr sz="1600">
                <a:solidFill>
                  <a:schemeClr val="tx1">
                    <a:tint val="75000"/>
                  </a:schemeClr>
                </a:solidFill>
              </a:defRPr>
            </a:lvl7pPr>
            <a:lvl8pPr marL="3200630" indent="0">
              <a:buNone/>
              <a:defRPr sz="1600">
                <a:solidFill>
                  <a:schemeClr val="tx1">
                    <a:tint val="75000"/>
                  </a:schemeClr>
                </a:solidFill>
              </a:defRPr>
            </a:lvl8pPr>
            <a:lvl9pPr marL="3657863" indent="0">
              <a:buNone/>
              <a:defRPr sz="1600">
                <a:solidFill>
                  <a:schemeClr val="tx1">
                    <a:tint val="75000"/>
                  </a:schemeClr>
                </a:solidFill>
              </a:defRPr>
            </a:lvl9pPr>
          </a:lstStyle>
          <a:p>
            <a:pPr lvl="0"/>
            <a:r>
              <a:rPr lang="en-US"/>
              <a:t>Click to edit Master text styles</a:t>
            </a:r>
          </a:p>
        </p:txBody>
      </p:sp>
      <p:sp>
        <p:nvSpPr>
          <p:cNvPr id="4" name="Slide Number Placeholder 5">
            <a:extLst>
              <a:ext uri="{FF2B5EF4-FFF2-40B4-BE49-F238E27FC236}">
                <a16:creationId xmlns:a16="http://schemas.microsoft.com/office/drawing/2014/main" id="{B828820B-C2AA-A220-73AB-A985E24E2041}"/>
              </a:ext>
            </a:extLst>
          </p:cNvPr>
          <p:cNvSpPr>
            <a:spLocks noGrp="1"/>
          </p:cNvSpPr>
          <p:nvPr>
            <p:ph type="sldNum" sz="quarter" idx="10"/>
          </p:nvPr>
        </p:nvSpPr>
        <p:spPr/>
        <p:txBody>
          <a:bodyPr/>
          <a:lstStyle>
            <a:lvl1pPr>
              <a:defRPr/>
            </a:lvl1pPr>
          </a:lstStyle>
          <a:p>
            <a:pPr>
              <a:defRPr/>
            </a:pPr>
            <a:fld id="{0A9A14CC-5979-654D-961A-451F65A88E94}" type="slidenum">
              <a:rPr lang="en-US"/>
              <a:pPr>
                <a:defRPr/>
              </a:pPr>
              <a:t>‹#›</a:t>
            </a:fld>
            <a:endParaRPr lang="en-US" dirty="0"/>
          </a:p>
        </p:txBody>
      </p:sp>
    </p:spTree>
    <p:extLst>
      <p:ext uri="{BB962C8B-B14F-4D97-AF65-F5344CB8AC3E}">
        <p14:creationId xmlns:p14="http://schemas.microsoft.com/office/powerpoint/2010/main" val="21510625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679146"/>
                </a:solidFill>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41981060-1E09-A83E-486F-EA59DB6912C5}"/>
              </a:ext>
            </a:extLst>
          </p:cNvPr>
          <p:cNvSpPr>
            <a:spLocks noGrp="1"/>
          </p:cNvSpPr>
          <p:nvPr>
            <p:ph type="sldNum" sz="quarter" idx="10"/>
          </p:nvPr>
        </p:nvSpPr>
        <p:spPr/>
        <p:txBody>
          <a:bodyPr/>
          <a:lstStyle>
            <a:lvl1pPr>
              <a:defRPr/>
            </a:lvl1pPr>
          </a:lstStyle>
          <a:p>
            <a:pPr>
              <a:defRPr/>
            </a:pPr>
            <a:fld id="{A400ED9C-2E94-2946-BC49-C1EE6CF1E383}" type="slidenum">
              <a:rPr lang="en-US"/>
              <a:pPr>
                <a:defRPr/>
              </a:pPr>
              <a:t>‹#›</a:t>
            </a:fld>
            <a:endParaRPr lang="en-US" dirty="0"/>
          </a:p>
        </p:txBody>
      </p:sp>
    </p:spTree>
    <p:extLst>
      <p:ext uri="{BB962C8B-B14F-4D97-AF65-F5344CB8AC3E}">
        <p14:creationId xmlns:p14="http://schemas.microsoft.com/office/powerpoint/2010/main" val="36923763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1" cy="1325563"/>
          </a:xfrm>
        </p:spPr>
        <p:txBody>
          <a:bodyPr/>
          <a:lstStyle>
            <a:lvl1pPr>
              <a:defRPr b="1"/>
            </a:lvl1p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solidFill>
                  <a:srgbClr val="679146"/>
                </a:solidFill>
              </a:defRPr>
            </a:lvl1pPr>
            <a:lvl2pPr marL="457232" indent="0">
              <a:buNone/>
              <a:defRPr sz="2001" b="1"/>
            </a:lvl2pPr>
            <a:lvl3pPr marL="914466" indent="0">
              <a:buNone/>
              <a:defRPr sz="1800" b="1"/>
            </a:lvl3pPr>
            <a:lvl4pPr marL="1371698" indent="0">
              <a:buNone/>
              <a:defRPr sz="1600" b="1"/>
            </a:lvl4pPr>
            <a:lvl5pPr marL="1828931" indent="0">
              <a:buNone/>
              <a:defRPr sz="1600" b="1"/>
            </a:lvl5pPr>
            <a:lvl6pPr marL="2286164" indent="0">
              <a:buNone/>
              <a:defRPr sz="1600" b="1"/>
            </a:lvl6pPr>
            <a:lvl7pPr marL="2743397" indent="0">
              <a:buNone/>
              <a:defRPr sz="1600" b="1"/>
            </a:lvl7pPr>
            <a:lvl8pPr marL="3200630" indent="0">
              <a:buNone/>
              <a:defRPr sz="1600" b="1"/>
            </a:lvl8pPr>
            <a:lvl9pPr marL="365786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solidFill>
                  <a:srgbClr val="679146"/>
                </a:solidFill>
              </a:defRPr>
            </a:lvl1pPr>
            <a:lvl2pPr marL="457232" indent="0">
              <a:buNone/>
              <a:defRPr sz="2001" b="1"/>
            </a:lvl2pPr>
            <a:lvl3pPr marL="914466" indent="0">
              <a:buNone/>
              <a:defRPr sz="1800" b="1"/>
            </a:lvl3pPr>
            <a:lvl4pPr marL="1371698" indent="0">
              <a:buNone/>
              <a:defRPr sz="1600" b="1"/>
            </a:lvl4pPr>
            <a:lvl5pPr marL="1828931" indent="0">
              <a:buNone/>
              <a:defRPr sz="1600" b="1"/>
            </a:lvl5pPr>
            <a:lvl6pPr marL="2286164" indent="0">
              <a:buNone/>
              <a:defRPr sz="1600" b="1"/>
            </a:lvl6pPr>
            <a:lvl7pPr marL="2743397" indent="0">
              <a:buNone/>
              <a:defRPr sz="1600" b="1"/>
            </a:lvl7pPr>
            <a:lvl8pPr marL="3200630" indent="0">
              <a:buNone/>
              <a:defRPr sz="1600" b="1"/>
            </a:lvl8pPr>
            <a:lvl9pPr marL="365786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0C1F3FCD-A60F-8E40-76D1-D9D561F2A682}"/>
              </a:ext>
            </a:extLst>
          </p:cNvPr>
          <p:cNvSpPr>
            <a:spLocks noGrp="1"/>
          </p:cNvSpPr>
          <p:nvPr>
            <p:ph type="sldNum" sz="quarter" idx="10"/>
          </p:nvPr>
        </p:nvSpPr>
        <p:spPr/>
        <p:txBody>
          <a:bodyPr/>
          <a:lstStyle>
            <a:lvl1pPr>
              <a:defRPr/>
            </a:lvl1pPr>
          </a:lstStyle>
          <a:p>
            <a:pPr>
              <a:defRPr/>
            </a:pPr>
            <a:fld id="{06457B85-8BBF-7B42-957E-BA6D4BECBBA7}" type="slidenum">
              <a:rPr lang="en-US"/>
              <a:pPr>
                <a:defRPr/>
              </a:pPr>
              <a:t>‹#›</a:t>
            </a:fld>
            <a:endParaRPr lang="en-US" dirty="0"/>
          </a:p>
        </p:txBody>
      </p:sp>
    </p:spTree>
    <p:extLst>
      <p:ext uri="{BB962C8B-B14F-4D97-AF65-F5344CB8AC3E}">
        <p14:creationId xmlns:p14="http://schemas.microsoft.com/office/powerpoint/2010/main" val="22066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1" descr="A city skyline with a bridge&#10;&#10;Description automatically generated">
            <a:extLst>
              <a:ext uri="{FF2B5EF4-FFF2-40B4-BE49-F238E27FC236}">
                <a16:creationId xmlns:a16="http://schemas.microsoft.com/office/drawing/2014/main" id="{036EDA03-E288-C45F-2C43-EC7000BB44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60625"/>
            <a:ext cx="12204700"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A close-up of a logo&#10;&#10;Description automatically generated">
            <a:extLst>
              <a:ext uri="{FF2B5EF4-FFF2-40B4-BE49-F238E27FC236}">
                <a16:creationId xmlns:a16="http://schemas.microsoft.com/office/drawing/2014/main" id="{E8EEAA4C-F3F9-C7C2-22BB-A4581A65BC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2700" y="1368425"/>
            <a:ext cx="3048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A logo with blue and green text&#10;&#10;Description automatically generated">
            <a:extLst>
              <a:ext uri="{FF2B5EF4-FFF2-40B4-BE49-F238E27FC236}">
                <a16:creationId xmlns:a16="http://schemas.microsoft.com/office/drawing/2014/main" id="{22A0D22C-C4F2-8AB2-FBEB-FCA933245F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3675" y="638175"/>
            <a:ext cx="390366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01041" y="3022190"/>
            <a:ext cx="9144000" cy="919617"/>
          </a:xfrm>
        </p:spPr>
        <p:txBody>
          <a:bodyPr anchor="t">
            <a:normAutofit/>
          </a:bodyPr>
          <a:lstStyle>
            <a:lvl1pPr algn="l">
              <a:defRPr sz="48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601041" y="4244386"/>
            <a:ext cx="9144000" cy="1655762"/>
          </a:xfrm>
        </p:spPr>
        <p:txBody>
          <a:bodyPr/>
          <a:lstStyle>
            <a:lvl1pPr marL="0" indent="0" algn="l">
              <a:buNone/>
              <a:defRPr sz="2400">
                <a:solidFill>
                  <a:schemeClr val="bg1"/>
                </a:solidFill>
              </a:defRPr>
            </a:lvl1pPr>
            <a:lvl2pPr marL="457232" indent="0" algn="ctr">
              <a:buNone/>
              <a:defRPr sz="2001"/>
            </a:lvl2pPr>
            <a:lvl3pPr marL="914466" indent="0" algn="ctr">
              <a:buNone/>
              <a:defRPr sz="1800"/>
            </a:lvl3pPr>
            <a:lvl4pPr marL="1371698" indent="0" algn="ctr">
              <a:buNone/>
              <a:defRPr sz="1600"/>
            </a:lvl4pPr>
            <a:lvl5pPr marL="1828931" indent="0" algn="ctr">
              <a:buNone/>
              <a:defRPr sz="1600"/>
            </a:lvl5pPr>
            <a:lvl6pPr marL="2286164" indent="0" algn="ctr">
              <a:buNone/>
              <a:defRPr sz="1600"/>
            </a:lvl6pPr>
            <a:lvl7pPr marL="2743397" indent="0" algn="ctr">
              <a:buNone/>
              <a:defRPr sz="1600"/>
            </a:lvl7pPr>
            <a:lvl8pPr marL="3200630" indent="0" algn="ctr">
              <a:buNone/>
              <a:defRPr sz="1600"/>
            </a:lvl8pPr>
            <a:lvl9pPr marL="3657863"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522525695"/>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679146"/>
                </a:solidFill>
              </a:defRPr>
            </a:lvl1p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20C3B1D5-E5BA-6945-3902-F43324FB59E7}"/>
              </a:ext>
            </a:extLst>
          </p:cNvPr>
          <p:cNvSpPr>
            <a:spLocks noGrp="1"/>
          </p:cNvSpPr>
          <p:nvPr>
            <p:ph type="sldNum" sz="quarter" idx="10"/>
          </p:nvPr>
        </p:nvSpPr>
        <p:spPr/>
        <p:txBody>
          <a:bodyPr/>
          <a:lstStyle>
            <a:lvl1pPr>
              <a:defRPr/>
            </a:lvl1pPr>
          </a:lstStyle>
          <a:p>
            <a:pPr>
              <a:defRPr/>
            </a:pPr>
            <a:fld id="{17887378-A0D5-DA4D-82C6-30058958AB11}" type="slidenum">
              <a:rPr lang="en-US"/>
              <a:pPr>
                <a:defRPr/>
              </a:pPr>
              <a:t>‹#›</a:t>
            </a:fld>
            <a:endParaRPr lang="en-US" dirty="0"/>
          </a:p>
        </p:txBody>
      </p:sp>
    </p:spTree>
    <p:extLst>
      <p:ext uri="{BB962C8B-B14F-4D97-AF65-F5344CB8AC3E}">
        <p14:creationId xmlns:p14="http://schemas.microsoft.com/office/powerpoint/2010/main" val="41854280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6676299A-66BD-5006-2F30-29B7A352A296}"/>
              </a:ext>
            </a:extLst>
          </p:cNvPr>
          <p:cNvSpPr>
            <a:spLocks noGrp="1"/>
          </p:cNvSpPr>
          <p:nvPr>
            <p:ph type="sldNum" sz="quarter" idx="10"/>
          </p:nvPr>
        </p:nvSpPr>
        <p:spPr/>
        <p:txBody>
          <a:bodyPr/>
          <a:lstStyle>
            <a:lvl1pPr>
              <a:defRPr/>
            </a:lvl1pPr>
          </a:lstStyle>
          <a:p>
            <a:pPr>
              <a:defRPr/>
            </a:pPr>
            <a:fld id="{3927506C-7890-E14D-9E9F-B768F6EA314A}" type="slidenum">
              <a:rPr lang="en-US"/>
              <a:pPr>
                <a:defRPr/>
              </a:pPr>
              <a:t>‹#›</a:t>
            </a:fld>
            <a:endParaRPr lang="en-US" dirty="0"/>
          </a:p>
        </p:txBody>
      </p:sp>
    </p:spTree>
    <p:extLst>
      <p:ext uri="{BB962C8B-B14F-4D97-AF65-F5344CB8AC3E}">
        <p14:creationId xmlns:p14="http://schemas.microsoft.com/office/powerpoint/2010/main" val="2061764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1"/>
            </a:lvl2pPr>
            <a:lvl3pPr>
              <a:defRPr sz="2400"/>
            </a:lvl3pPr>
            <a:lvl4pPr>
              <a:defRPr sz="2001"/>
            </a:lvl4pPr>
            <a:lvl5pPr>
              <a:defRPr sz="2001"/>
            </a:lvl5pPr>
            <a:lvl6pPr>
              <a:defRPr sz="2001"/>
            </a:lvl6pPr>
            <a:lvl7pPr>
              <a:defRPr sz="2001"/>
            </a:lvl7pPr>
            <a:lvl8pPr>
              <a:defRPr sz="2001"/>
            </a:lvl8pPr>
            <a:lvl9pPr>
              <a:defRPr sz="20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232" indent="0">
              <a:buNone/>
              <a:defRPr sz="1400"/>
            </a:lvl2pPr>
            <a:lvl3pPr marL="914466" indent="0">
              <a:buNone/>
              <a:defRPr sz="1201"/>
            </a:lvl3pPr>
            <a:lvl4pPr marL="1371698" indent="0">
              <a:buNone/>
              <a:defRPr sz="1000"/>
            </a:lvl4pPr>
            <a:lvl5pPr marL="1828931" indent="0">
              <a:buNone/>
              <a:defRPr sz="1000"/>
            </a:lvl5pPr>
            <a:lvl6pPr marL="2286164" indent="0">
              <a:buNone/>
              <a:defRPr sz="1000"/>
            </a:lvl6pPr>
            <a:lvl7pPr marL="2743397" indent="0">
              <a:buNone/>
              <a:defRPr sz="1000"/>
            </a:lvl7pPr>
            <a:lvl8pPr marL="3200630" indent="0">
              <a:buNone/>
              <a:defRPr sz="1000"/>
            </a:lvl8pPr>
            <a:lvl9pPr marL="3657863"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902AD3AF-D36E-7F10-681F-A1330906EDB7}"/>
              </a:ext>
            </a:extLst>
          </p:cNvPr>
          <p:cNvSpPr>
            <a:spLocks noGrp="1"/>
          </p:cNvSpPr>
          <p:nvPr>
            <p:ph type="sldNum" sz="quarter" idx="10"/>
          </p:nvPr>
        </p:nvSpPr>
        <p:spPr/>
        <p:txBody>
          <a:bodyPr/>
          <a:lstStyle>
            <a:lvl1pPr>
              <a:defRPr/>
            </a:lvl1pPr>
          </a:lstStyle>
          <a:p>
            <a:pPr>
              <a:defRPr/>
            </a:pPr>
            <a:fld id="{7E995C1C-E3AB-6F4F-BFD9-0F5012AC5824}" type="slidenum">
              <a:rPr lang="en-US"/>
              <a:pPr>
                <a:defRPr/>
              </a:pPr>
              <a:t>‹#›</a:t>
            </a:fld>
            <a:endParaRPr lang="en-US" dirty="0"/>
          </a:p>
        </p:txBody>
      </p:sp>
    </p:spTree>
    <p:extLst>
      <p:ext uri="{BB962C8B-B14F-4D97-AF65-F5344CB8AC3E}">
        <p14:creationId xmlns:p14="http://schemas.microsoft.com/office/powerpoint/2010/main" val="25688705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3200"/>
            </a:lvl1pPr>
            <a:lvl2pPr marL="457232" indent="0">
              <a:buNone/>
              <a:defRPr sz="2801"/>
            </a:lvl2pPr>
            <a:lvl3pPr marL="914466" indent="0">
              <a:buNone/>
              <a:defRPr sz="2400"/>
            </a:lvl3pPr>
            <a:lvl4pPr marL="1371698" indent="0">
              <a:buNone/>
              <a:defRPr sz="2001"/>
            </a:lvl4pPr>
            <a:lvl5pPr marL="1828931" indent="0">
              <a:buNone/>
              <a:defRPr sz="2001"/>
            </a:lvl5pPr>
            <a:lvl6pPr marL="2286164" indent="0">
              <a:buNone/>
              <a:defRPr sz="2001"/>
            </a:lvl6pPr>
            <a:lvl7pPr marL="2743397" indent="0">
              <a:buNone/>
              <a:defRPr sz="2001"/>
            </a:lvl7pPr>
            <a:lvl8pPr marL="3200630" indent="0">
              <a:buNone/>
              <a:defRPr sz="2001"/>
            </a:lvl8pPr>
            <a:lvl9pPr marL="3657863" indent="0">
              <a:buNone/>
              <a:defRPr sz="2001"/>
            </a:lvl9pPr>
          </a:lstStyle>
          <a:p>
            <a:pPr lvl="0"/>
            <a:endParaRPr lang="en-US" noProof="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232" indent="0">
              <a:buNone/>
              <a:defRPr sz="1400"/>
            </a:lvl2pPr>
            <a:lvl3pPr marL="914466" indent="0">
              <a:buNone/>
              <a:defRPr sz="1201"/>
            </a:lvl3pPr>
            <a:lvl4pPr marL="1371698" indent="0">
              <a:buNone/>
              <a:defRPr sz="1000"/>
            </a:lvl4pPr>
            <a:lvl5pPr marL="1828931" indent="0">
              <a:buNone/>
              <a:defRPr sz="1000"/>
            </a:lvl5pPr>
            <a:lvl6pPr marL="2286164" indent="0">
              <a:buNone/>
              <a:defRPr sz="1000"/>
            </a:lvl6pPr>
            <a:lvl7pPr marL="2743397" indent="0">
              <a:buNone/>
              <a:defRPr sz="1000"/>
            </a:lvl7pPr>
            <a:lvl8pPr marL="3200630" indent="0">
              <a:buNone/>
              <a:defRPr sz="1000"/>
            </a:lvl8pPr>
            <a:lvl9pPr marL="3657863"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9FBA2293-76E9-6A2B-F898-338958408B22}"/>
              </a:ext>
            </a:extLst>
          </p:cNvPr>
          <p:cNvSpPr>
            <a:spLocks noGrp="1"/>
          </p:cNvSpPr>
          <p:nvPr>
            <p:ph type="sldNum" sz="quarter" idx="10"/>
          </p:nvPr>
        </p:nvSpPr>
        <p:spPr/>
        <p:txBody>
          <a:bodyPr/>
          <a:lstStyle>
            <a:lvl1pPr>
              <a:defRPr/>
            </a:lvl1pPr>
          </a:lstStyle>
          <a:p>
            <a:pPr>
              <a:defRPr/>
            </a:pPr>
            <a:fld id="{4D762752-B9DD-7648-B1E3-E7923B510914}" type="slidenum">
              <a:rPr lang="en-US"/>
              <a:pPr>
                <a:defRPr/>
              </a:pPr>
              <a:t>‹#›</a:t>
            </a:fld>
            <a:endParaRPr lang="en-US" dirty="0"/>
          </a:p>
        </p:txBody>
      </p:sp>
    </p:spTree>
    <p:extLst>
      <p:ext uri="{BB962C8B-B14F-4D97-AF65-F5344CB8AC3E}">
        <p14:creationId xmlns:p14="http://schemas.microsoft.com/office/powerpoint/2010/main" val="14867776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91C18B73-EC32-6243-952C-2B6B5938899F}"/>
              </a:ext>
            </a:extLst>
          </p:cNvPr>
          <p:cNvSpPr>
            <a:spLocks noGrp="1"/>
          </p:cNvSpPr>
          <p:nvPr>
            <p:ph type="sldNum" sz="quarter" idx="10"/>
          </p:nvPr>
        </p:nvSpPr>
        <p:spPr/>
        <p:txBody>
          <a:bodyPr/>
          <a:lstStyle>
            <a:lvl1pPr>
              <a:defRPr/>
            </a:lvl1pPr>
          </a:lstStyle>
          <a:p>
            <a:pPr>
              <a:defRPr/>
            </a:pPr>
            <a:fld id="{4D32F4D0-F44E-044B-A7F2-1C6323D72AEF}" type="slidenum">
              <a:rPr lang="en-US"/>
              <a:pPr>
                <a:defRPr/>
              </a:pPr>
              <a:t>‹#›</a:t>
            </a:fld>
            <a:endParaRPr lang="en-US" dirty="0"/>
          </a:p>
        </p:txBody>
      </p:sp>
    </p:spTree>
    <p:extLst>
      <p:ext uri="{BB962C8B-B14F-4D97-AF65-F5344CB8AC3E}">
        <p14:creationId xmlns:p14="http://schemas.microsoft.com/office/powerpoint/2010/main" val="4245368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548B"/>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645A774D-9755-4A43-E9F5-0A5DE3F95485}"/>
              </a:ext>
            </a:extLst>
          </p:cNvPr>
          <p:cNvSpPr>
            <a:spLocks noGrp="1"/>
          </p:cNvSpPr>
          <p:nvPr>
            <p:ph type="sldNum" sz="quarter" idx="10"/>
          </p:nvPr>
        </p:nvSpPr>
        <p:spPr/>
        <p:txBody>
          <a:bodyPr/>
          <a:lstStyle>
            <a:lvl1pPr>
              <a:defRPr sz="1600">
                <a:solidFill>
                  <a:srgbClr val="306CB0"/>
                </a:solidFill>
              </a:defRPr>
            </a:lvl1pPr>
          </a:lstStyle>
          <a:p>
            <a:pPr>
              <a:defRPr/>
            </a:pPr>
            <a:fld id="{250FE359-E614-304D-B310-7CECD4FF5808}" type="slidenum">
              <a:rPr lang="en-US"/>
              <a:pPr>
                <a:defRPr/>
              </a:pPr>
              <a:t>‹#›</a:t>
            </a:fld>
            <a:endParaRPr lang="en-US" dirty="0"/>
          </a:p>
        </p:txBody>
      </p:sp>
    </p:spTree>
    <p:extLst>
      <p:ext uri="{BB962C8B-B14F-4D97-AF65-F5344CB8AC3E}">
        <p14:creationId xmlns:p14="http://schemas.microsoft.com/office/powerpoint/2010/main" val="1104694757"/>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CAE2004E-2F90-DFC0-B326-AF4A71067A52}"/>
              </a:ext>
            </a:extLst>
          </p:cNvPr>
          <p:cNvSpPr>
            <a:spLocks noGrp="1"/>
          </p:cNvSpPr>
          <p:nvPr>
            <p:ph type="sldNum" sz="quarter" idx="10"/>
          </p:nvPr>
        </p:nvSpPr>
        <p:spPr/>
        <p:txBody>
          <a:bodyPr/>
          <a:lstStyle>
            <a:lvl1pPr>
              <a:defRPr/>
            </a:lvl1pPr>
          </a:lstStyle>
          <a:p>
            <a:pPr>
              <a:defRPr/>
            </a:pPr>
            <a:fld id="{CB5ADD08-3A34-9040-B625-37794D4BA412}" type="slidenum">
              <a:rPr lang="en-US"/>
              <a:pPr>
                <a:defRPr/>
              </a:pPr>
              <a:t>‹#›</a:t>
            </a:fld>
            <a:endParaRPr lang="en-US" dirty="0"/>
          </a:p>
        </p:txBody>
      </p:sp>
    </p:spTree>
    <p:extLst>
      <p:ext uri="{BB962C8B-B14F-4D97-AF65-F5344CB8AC3E}">
        <p14:creationId xmlns:p14="http://schemas.microsoft.com/office/powerpoint/2010/main" val="4198091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40"/>
            <a:ext cx="10515601" cy="2852737"/>
          </a:xfrm>
        </p:spPr>
        <p:txBody>
          <a:bodyPr anchor="b">
            <a:normAutofit/>
          </a:bodyPr>
          <a:lstStyle>
            <a:lvl1pPr>
              <a:defRPr sz="5401" b="1"/>
            </a:lvl1pPr>
          </a:lstStyle>
          <a:p>
            <a:r>
              <a:rPr lang="en-US"/>
              <a:t>Click to edit Master title style</a:t>
            </a:r>
            <a:endParaRPr lang="en-US" dirty="0"/>
          </a:p>
        </p:txBody>
      </p:sp>
      <p:sp>
        <p:nvSpPr>
          <p:cNvPr id="3" name="Text Placeholder 2"/>
          <p:cNvSpPr>
            <a:spLocks noGrp="1"/>
          </p:cNvSpPr>
          <p:nvPr>
            <p:ph type="body" idx="1"/>
          </p:nvPr>
        </p:nvSpPr>
        <p:spPr>
          <a:xfrm>
            <a:off x="831849" y="4589465"/>
            <a:ext cx="10515601" cy="1500187"/>
          </a:xfrm>
        </p:spPr>
        <p:txBody>
          <a:bodyPr/>
          <a:lstStyle>
            <a:lvl1pPr marL="0" indent="0">
              <a:buNone/>
              <a:defRPr sz="2400">
                <a:solidFill>
                  <a:schemeClr val="bg2">
                    <a:lumMod val="25000"/>
                  </a:schemeClr>
                </a:solidFill>
              </a:defRPr>
            </a:lvl1pPr>
            <a:lvl2pPr marL="457232" indent="0">
              <a:buNone/>
              <a:defRPr sz="2001">
                <a:solidFill>
                  <a:schemeClr val="tx1">
                    <a:tint val="75000"/>
                  </a:schemeClr>
                </a:solidFill>
              </a:defRPr>
            </a:lvl2pPr>
            <a:lvl3pPr marL="914466" indent="0">
              <a:buNone/>
              <a:defRPr sz="1800">
                <a:solidFill>
                  <a:schemeClr val="tx1">
                    <a:tint val="75000"/>
                  </a:schemeClr>
                </a:solidFill>
              </a:defRPr>
            </a:lvl3pPr>
            <a:lvl4pPr marL="1371698" indent="0">
              <a:buNone/>
              <a:defRPr sz="1600">
                <a:solidFill>
                  <a:schemeClr val="tx1">
                    <a:tint val="75000"/>
                  </a:schemeClr>
                </a:solidFill>
              </a:defRPr>
            </a:lvl4pPr>
            <a:lvl5pPr marL="1828931" indent="0">
              <a:buNone/>
              <a:defRPr sz="1600">
                <a:solidFill>
                  <a:schemeClr val="tx1">
                    <a:tint val="75000"/>
                  </a:schemeClr>
                </a:solidFill>
              </a:defRPr>
            </a:lvl5pPr>
            <a:lvl6pPr marL="2286164" indent="0">
              <a:buNone/>
              <a:defRPr sz="1600">
                <a:solidFill>
                  <a:schemeClr val="tx1">
                    <a:tint val="75000"/>
                  </a:schemeClr>
                </a:solidFill>
              </a:defRPr>
            </a:lvl6pPr>
            <a:lvl7pPr marL="2743397" indent="0">
              <a:buNone/>
              <a:defRPr sz="1600">
                <a:solidFill>
                  <a:schemeClr val="tx1">
                    <a:tint val="75000"/>
                  </a:schemeClr>
                </a:solidFill>
              </a:defRPr>
            </a:lvl7pPr>
            <a:lvl8pPr marL="3200630" indent="0">
              <a:buNone/>
              <a:defRPr sz="1600">
                <a:solidFill>
                  <a:schemeClr val="tx1">
                    <a:tint val="75000"/>
                  </a:schemeClr>
                </a:solidFill>
              </a:defRPr>
            </a:lvl8pPr>
            <a:lvl9pPr marL="3657863" indent="0">
              <a:buNone/>
              <a:defRPr sz="1600">
                <a:solidFill>
                  <a:schemeClr val="tx1">
                    <a:tint val="75000"/>
                  </a:schemeClr>
                </a:solidFill>
              </a:defRPr>
            </a:lvl9pPr>
          </a:lstStyle>
          <a:p>
            <a:pPr lvl="0"/>
            <a:r>
              <a:rPr lang="en-US"/>
              <a:t>Click to edit Master text styles</a:t>
            </a:r>
          </a:p>
        </p:txBody>
      </p:sp>
      <p:sp>
        <p:nvSpPr>
          <p:cNvPr id="4" name="Slide Number Placeholder 5">
            <a:extLst>
              <a:ext uri="{FF2B5EF4-FFF2-40B4-BE49-F238E27FC236}">
                <a16:creationId xmlns:a16="http://schemas.microsoft.com/office/drawing/2014/main" id="{B5A294D1-BE39-43BD-F8EB-6BF0D56DA0AD}"/>
              </a:ext>
            </a:extLst>
          </p:cNvPr>
          <p:cNvSpPr>
            <a:spLocks noGrp="1"/>
          </p:cNvSpPr>
          <p:nvPr>
            <p:ph type="sldNum" sz="quarter" idx="10"/>
          </p:nvPr>
        </p:nvSpPr>
        <p:spPr/>
        <p:txBody>
          <a:bodyPr/>
          <a:lstStyle>
            <a:lvl1pPr>
              <a:defRPr/>
            </a:lvl1pPr>
          </a:lstStyle>
          <a:p>
            <a:pPr>
              <a:defRPr/>
            </a:pPr>
            <a:fld id="{91AB0E96-5ED0-5943-B432-64B389D59E6F}" type="slidenum">
              <a:rPr lang="en-US"/>
              <a:pPr>
                <a:defRPr/>
              </a:pPr>
              <a:t>‹#›</a:t>
            </a:fld>
            <a:endParaRPr lang="en-US" dirty="0"/>
          </a:p>
        </p:txBody>
      </p:sp>
    </p:spTree>
    <p:extLst>
      <p:ext uri="{BB962C8B-B14F-4D97-AF65-F5344CB8AC3E}">
        <p14:creationId xmlns:p14="http://schemas.microsoft.com/office/powerpoint/2010/main" val="2610503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548B"/>
                </a:solidFill>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2CFAE7B9-A696-EBCE-E57B-5A8832E964F1}"/>
              </a:ext>
            </a:extLst>
          </p:cNvPr>
          <p:cNvSpPr>
            <a:spLocks noGrp="1"/>
          </p:cNvSpPr>
          <p:nvPr>
            <p:ph type="sldNum" sz="quarter" idx="10"/>
          </p:nvPr>
        </p:nvSpPr>
        <p:spPr>
          <a:xfrm>
            <a:off x="0" y="6427788"/>
            <a:ext cx="500063" cy="315912"/>
          </a:xfrm>
        </p:spPr>
        <p:txBody>
          <a:bodyPr/>
          <a:lstStyle>
            <a:lvl1pPr>
              <a:defRPr/>
            </a:lvl1pPr>
          </a:lstStyle>
          <a:p>
            <a:pPr>
              <a:defRPr/>
            </a:pPr>
            <a:fld id="{F22E2021-B5A2-124C-8BED-06C5865EBF1D}" type="slidenum">
              <a:rPr lang="en-US"/>
              <a:pPr>
                <a:defRPr/>
              </a:pPr>
              <a:t>‹#›</a:t>
            </a:fld>
            <a:endParaRPr lang="en-US" dirty="0"/>
          </a:p>
        </p:txBody>
      </p:sp>
    </p:spTree>
    <p:extLst>
      <p:ext uri="{BB962C8B-B14F-4D97-AF65-F5344CB8AC3E}">
        <p14:creationId xmlns:p14="http://schemas.microsoft.com/office/powerpoint/2010/main" val="5044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1" cy="1325563"/>
          </a:xfrm>
        </p:spPr>
        <p:txBody>
          <a:bodyPr/>
          <a:lstStyle>
            <a:lvl1pPr>
              <a:defRPr b="1"/>
            </a:lvl1p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solidFill>
                  <a:srgbClr val="00548B"/>
                </a:solidFill>
              </a:defRPr>
            </a:lvl1pPr>
            <a:lvl2pPr marL="457232" indent="0">
              <a:buNone/>
              <a:defRPr sz="2001" b="1"/>
            </a:lvl2pPr>
            <a:lvl3pPr marL="914466" indent="0">
              <a:buNone/>
              <a:defRPr sz="1800" b="1"/>
            </a:lvl3pPr>
            <a:lvl4pPr marL="1371698" indent="0">
              <a:buNone/>
              <a:defRPr sz="1600" b="1"/>
            </a:lvl4pPr>
            <a:lvl5pPr marL="1828931" indent="0">
              <a:buNone/>
              <a:defRPr sz="1600" b="1"/>
            </a:lvl5pPr>
            <a:lvl6pPr marL="2286164" indent="0">
              <a:buNone/>
              <a:defRPr sz="1600" b="1"/>
            </a:lvl6pPr>
            <a:lvl7pPr marL="2743397" indent="0">
              <a:buNone/>
              <a:defRPr sz="1600" b="1"/>
            </a:lvl7pPr>
            <a:lvl8pPr marL="3200630" indent="0">
              <a:buNone/>
              <a:defRPr sz="1600" b="1"/>
            </a:lvl8pPr>
            <a:lvl9pPr marL="365786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solidFill>
                  <a:srgbClr val="00548B"/>
                </a:solidFill>
              </a:defRPr>
            </a:lvl1pPr>
            <a:lvl2pPr marL="457232" indent="0">
              <a:buNone/>
              <a:defRPr sz="2001" b="1"/>
            </a:lvl2pPr>
            <a:lvl3pPr marL="914466" indent="0">
              <a:buNone/>
              <a:defRPr sz="1800" b="1"/>
            </a:lvl3pPr>
            <a:lvl4pPr marL="1371698" indent="0">
              <a:buNone/>
              <a:defRPr sz="1600" b="1"/>
            </a:lvl4pPr>
            <a:lvl5pPr marL="1828931" indent="0">
              <a:buNone/>
              <a:defRPr sz="1600" b="1"/>
            </a:lvl5pPr>
            <a:lvl6pPr marL="2286164" indent="0">
              <a:buNone/>
              <a:defRPr sz="1600" b="1"/>
            </a:lvl6pPr>
            <a:lvl7pPr marL="2743397" indent="0">
              <a:buNone/>
              <a:defRPr sz="1600" b="1"/>
            </a:lvl7pPr>
            <a:lvl8pPr marL="3200630" indent="0">
              <a:buNone/>
              <a:defRPr sz="1600" b="1"/>
            </a:lvl8pPr>
            <a:lvl9pPr marL="365786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931BA8B3-980B-63B9-8C81-B42F04FE3471}"/>
              </a:ext>
            </a:extLst>
          </p:cNvPr>
          <p:cNvSpPr>
            <a:spLocks noGrp="1"/>
          </p:cNvSpPr>
          <p:nvPr>
            <p:ph type="sldNum" sz="quarter" idx="10"/>
          </p:nvPr>
        </p:nvSpPr>
        <p:spPr/>
        <p:txBody>
          <a:bodyPr/>
          <a:lstStyle>
            <a:lvl1pPr>
              <a:defRPr/>
            </a:lvl1pPr>
          </a:lstStyle>
          <a:p>
            <a:pPr>
              <a:defRPr/>
            </a:pPr>
            <a:fld id="{5848B34F-9E07-B84E-927F-C4BE8277D6FB}" type="slidenum">
              <a:rPr lang="en-US"/>
              <a:pPr>
                <a:defRPr/>
              </a:pPr>
              <a:t>‹#›</a:t>
            </a:fld>
            <a:endParaRPr lang="en-US" dirty="0"/>
          </a:p>
        </p:txBody>
      </p:sp>
    </p:spTree>
    <p:extLst>
      <p:ext uri="{BB962C8B-B14F-4D97-AF65-F5344CB8AC3E}">
        <p14:creationId xmlns:p14="http://schemas.microsoft.com/office/powerpoint/2010/main" val="760519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548B"/>
                </a:solidFill>
              </a:defRPr>
            </a:lvl1p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92B961D8-76B5-16E2-849D-2395FA7394D4}"/>
              </a:ext>
            </a:extLst>
          </p:cNvPr>
          <p:cNvSpPr>
            <a:spLocks noGrp="1"/>
          </p:cNvSpPr>
          <p:nvPr>
            <p:ph type="sldNum" sz="quarter" idx="10"/>
          </p:nvPr>
        </p:nvSpPr>
        <p:spPr/>
        <p:txBody>
          <a:bodyPr/>
          <a:lstStyle>
            <a:lvl1pPr>
              <a:defRPr/>
            </a:lvl1pPr>
          </a:lstStyle>
          <a:p>
            <a:pPr>
              <a:defRPr/>
            </a:pPr>
            <a:fld id="{643E000F-9057-F443-A455-A99C7F3CC68B}" type="slidenum">
              <a:rPr lang="en-US"/>
              <a:pPr>
                <a:defRPr/>
              </a:pPr>
              <a:t>‹#›</a:t>
            </a:fld>
            <a:endParaRPr lang="en-US" dirty="0"/>
          </a:p>
        </p:txBody>
      </p:sp>
    </p:spTree>
    <p:extLst>
      <p:ext uri="{BB962C8B-B14F-4D97-AF65-F5344CB8AC3E}">
        <p14:creationId xmlns:p14="http://schemas.microsoft.com/office/powerpoint/2010/main" val="2788367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B95C3AF-5D8B-9502-79E6-8C78DBE17CEF}"/>
              </a:ext>
            </a:extLst>
          </p:cNvPr>
          <p:cNvSpPr>
            <a:spLocks noGrp="1"/>
          </p:cNvSpPr>
          <p:nvPr>
            <p:ph type="sldNum" sz="quarter" idx="10"/>
          </p:nvPr>
        </p:nvSpPr>
        <p:spPr/>
        <p:txBody>
          <a:bodyPr/>
          <a:lstStyle>
            <a:lvl1pPr>
              <a:defRPr/>
            </a:lvl1pPr>
          </a:lstStyle>
          <a:p>
            <a:pPr>
              <a:defRPr/>
            </a:pPr>
            <a:fld id="{C18FA308-9C43-F14C-808E-88574315D24A}" type="slidenum">
              <a:rPr lang="en-US"/>
              <a:pPr>
                <a:defRPr/>
              </a:pPr>
              <a:t>‹#›</a:t>
            </a:fld>
            <a:endParaRPr lang="en-US" dirty="0"/>
          </a:p>
        </p:txBody>
      </p:sp>
    </p:spTree>
    <p:extLst>
      <p:ext uri="{BB962C8B-B14F-4D97-AF65-F5344CB8AC3E}">
        <p14:creationId xmlns:p14="http://schemas.microsoft.com/office/powerpoint/2010/main" val="675542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8.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42BCC01-15A5-3A37-BC5A-1AB3FB4F47AE}"/>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Title Goes Here</a:t>
            </a:r>
          </a:p>
        </p:txBody>
      </p:sp>
      <p:sp>
        <p:nvSpPr>
          <p:cNvPr id="1027" name="Text Placeholder 2">
            <a:extLst>
              <a:ext uri="{FF2B5EF4-FFF2-40B4-BE49-F238E27FC236}">
                <a16:creationId xmlns:a16="http://schemas.microsoft.com/office/drawing/2014/main" id="{D1266403-26BD-9FAF-CD1B-C640C0D7ABB4}"/>
              </a:ext>
            </a:extLst>
          </p:cNvPr>
          <p:cNvSpPr>
            <a:spLocks noGrp="1" noChangeArrowheads="1"/>
          </p:cNvSpPr>
          <p:nvPr>
            <p:ph type="body" idx="1"/>
          </p:nvPr>
        </p:nvSpPr>
        <p:spPr bwMode="auto">
          <a:xfrm>
            <a:off x="838200" y="1825625"/>
            <a:ext cx="10515600" cy="4351338"/>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 name="Slide Number Placeholder 5">
            <a:extLst>
              <a:ext uri="{FF2B5EF4-FFF2-40B4-BE49-F238E27FC236}">
                <a16:creationId xmlns:a16="http://schemas.microsoft.com/office/drawing/2014/main" id="{CCA33FE1-93E3-C05D-740C-FEB04FA40F56}"/>
              </a:ext>
            </a:extLst>
          </p:cNvPr>
          <p:cNvSpPr>
            <a:spLocks noGrp="1"/>
          </p:cNvSpPr>
          <p:nvPr>
            <p:ph type="sldNum" sz="quarter" idx="4"/>
          </p:nvPr>
        </p:nvSpPr>
        <p:spPr>
          <a:xfrm>
            <a:off x="50800" y="6429375"/>
            <a:ext cx="501650" cy="315913"/>
          </a:xfrm>
          <a:prstGeom prst="rect">
            <a:avLst/>
          </a:prstGeom>
        </p:spPr>
        <p:txBody>
          <a:bodyPr/>
          <a:lstStyle>
            <a:lvl1pPr eaLnBrk="1" fontAlgn="auto" hangingPunct="1">
              <a:spcBef>
                <a:spcPts val="0"/>
              </a:spcBef>
              <a:spcAft>
                <a:spcPts val="0"/>
              </a:spcAft>
              <a:defRPr sz="1600" b="1" smtClean="0">
                <a:solidFill>
                  <a:srgbClr val="306CB0"/>
                </a:solidFill>
                <a:latin typeface="+mn-lt"/>
              </a:defRPr>
            </a:lvl1pPr>
          </a:lstStyle>
          <a:p>
            <a:pPr>
              <a:defRPr/>
            </a:pPr>
            <a:fld id="{8BE972E6-AB5E-3A48-9532-DBC1796A2F8E}" type="slidenum">
              <a:rPr lang="en-US"/>
              <a:pPr>
                <a:defRPr/>
              </a:pPr>
              <a:t>‹#›</a:t>
            </a:fld>
            <a:endParaRPr lang="en-US" dirty="0"/>
          </a:p>
        </p:txBody>
      </p:sp>
      <p:pic>
        <p:nvPicPr>
          <p:cNvPr id="1029" name="Picture 4">
            <a:extLst>
              <a:ext uri="{FF2B5EF4-FFF2-40B4-BE49-F238E27FC236}">
                <a16:creationId xmlns:a16="http://schemas.microsoft.com/office/drawing/2014/main" id="{C433C77C-068D-B0D7-FB69-D061BB60085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5196" r="5196"/>
          <a:stretch>
            <a:fillRect/>
          </a:stretch>
        </p:blipFill>
        <p:spPr bwMode="auto">
          <a:xfrm>
            <a:off x="9771063" y="5845175"/>
            <a:ext cx="2420937"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a:extLst>
              <a:ext uri="{FF2B5EF4-FFF2-40B4-BE49-F238E27FC236}">
                <a16:creationId xmlns:a16="http://schemas.microsoft.com/office/drawing/2014/main" id="{91FF85D1-E311-571E-8F0D-EEA5FFDD4A33}"/>
              </a:ext>
            </a:extLst>
          </p:cNvPr>
          <p:cNvCxnSpPr>
            <a:cxnSpLocks/>
          </p:cNvCxnSpPr>
          <p:nvPr/>
        </p:nvCxnSpPr>
        <p:spPr>
          <a:xfrm>
            <a:off x="2478088" y="6626225"/>
            <a:ext cx="4081462"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031" name="Picture 18">
            <a:extLst>
              <a:ext uri="{FF2B5EF4-FFF2-40B4-BE49-F238E27FC236}">
                <a16:creationId xmlns:a16="http://schemas.microsoft.com/office/drawing/2014/main" id="{9D5EFDF9-2020-99F3-E668-A1697E1CF9D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10375" y="6505575"/>
            <a:ext cx="28956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5" descr="A logo with blue and green text&#10;&#10;Description automatically generated">
            <a:extLst>
              <a:ext uri="{FF2B5EF4-FFF2-40B4-BE49-F238E27FC236}">
                <a16:creationId xmlns:a16="http://schemas.microsoft.com/office/drawing/2014/main" id="{D2AF5C22-F403-F29E-AD57-A130F33437C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95325" y="6176963"/>
            <a:ext cx="159702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22" r:id="rId4"/>
    <p:sldLayoutId id="2147483823" r:id="rId5"/>
    <p:sldLayoutId id="2147483842" r:id="rId6"/>
    <p:sldLayoutId id="2147483824" r:id="rId7"/>
    <p:sldLayoutId id="2147483825" r:id="rId8"/>
    <p:sldLayoutId id="2147483826" r:id="rId9"/>
    <p:sldLayoutId id="2147483827" r:id="rId10"/>
    <p:sldLayoutId id="2147483828" r:id="rId11"/>
    <p:sldLayoutId id="2147483829" r:id="rId12"/>
  </p:sldLayoutIdLst>
  <p:hf hdr="0" dt="0"/>
  <p:txStyles>
    <p:titleStyle>
      <a:lvl1pPr algn="l" rtl="0" eaLnBrk="1" fontAlgn="base" hangingPunct="1">
        <a:lnSpc>
          <a:spcPct val="90000"/>
        </a:lnSpc>
        <a:spcBef>
          <a:spcPct val="0"/>
        </a:spcBef>
        <a:spcAft>
          <a:spcPct val="0"/>
        </a:spcAft>
        <a:defRPr sz="4400" b="1" kern="1200">
          <a:solidFill>
            <a:srgbClr val="00548B"/>
          </a:solidFill>
          <a:latin typeface="+mj-lt"/>
          <a:ea typeface="+mj-ea"/>
          <a:cs typeface="+mj-cs"/>
        </a:defRPr>
      </a:lvl1pPr>
      <a:lvl2pPr algn="l" rtl="0" eaLnBrk="1" fontAlgn="base" hangingPunct="1">
        <a:lnSpc>
          <a:spcPct val="90000"/>
        </a:lnSpc>
        <a:spcBef>
          <a:spcPct val="0"/>
        </a:spcBef>
        <a:spcAft>
          <a:spcPct val="0"/>
        </a:spcAft>
        <a:defRPr sz="4400" b="1">
          <a:solidFill>
            <a:srgbClr val="00548B"/>
          </a:solidFill>
          <a:latin typeface="Arial" panose="020B0604020202020204" pitchFamily="34" charset="0"/>
        </a:defRPr>
      </a:lvl2pPr>
      <a:lvl3pPr algn="l" rtl="0" eaLnBrk="1" fontAlgn="base" hangingPunct="1">
        <a:lnSpc>
          <a:spcPct val="90000"/>
        </a:lnSpc>
        <a:spcBef>
          <a:spcPct val="0"/>
        </a:spcBef>
        <a:spcAft>
          <a:spcPct val="0"/>
        </a:spcAft>
        <a:defRPr sz="4400" b="1">
          <a:solidFill>
            <a:srgbClr val="00548B"/>
          </a:solidFill>
          <a:latin typeface="Arial" panose="020B0604020202020204" pitchFamily="34" charset="0"/>
        </a:defRPr>
      </a:lvl3pPr>
      <a:lvl4pPr algn="l" rtl="0" eaLnBrk="1" fontAlgn="base" hangingPunct="1">
        <a:lnSpc>
          <a:spcPct val="90000"/>
        </a:lnSpc>
        <a:spcBef>
          <a:spcPct val="0"/>
        </a:spcBef>
        <a:spcAft>
          <a:spcPct val="0"/>
        </a:spcAft>
        <a:defRPr sz="4400" b="1">
          <a:solidFill>
            <a:srgbClr val="00548B"/>
          </a:solidFill>
          <a:latin typeface="Arial" panose="020B0604020202020204" pitchFamily="34" charset="0"/>
        </a:defRPr>
      </a:lvl4pPr>
      <a:lvl5pPr algn="l" rtl="0" eaLnBrk="1" fontAlgn="base" hangingPunct="1">
        <a:lnSpc>
          <a:spcPct val="90000"/>
        </a:lnSpc>
        <a:spcBef>
          <a:spcPct val="0"/>
        </a:spcBef>
        <a:spcAft>
          <a:spcPct val="0"/>
        </a:spcAft>
        <a:defRPr sz="4400" b="1">
          <a:solidFill>
            <a:srgbClr val="00548B"/>
          </a:solidFill>
          <a:latin typeface="Arial" panose="020B0604020202020204" pitchFamily="34" charset="0"/>
        </a:defRPr>
      </a:lvl5pPr>
      <a:lvl6pPr marL="457232" algn="l" rtl="0" eaLnBrk="1" fontAlgn="base" hangingPunct="1">
        <a:lnSpc>
          <a:spcPct val="90000"/>
        </a:lnSpc>
        <a:spcBef>
          <a:spcPct val="0"/>
        </a:spcBef>
        <a:spcAft>
          <a:spcPct val="0"/>
        </a:spcAft>
        <a:defRPr sz="4401" b="1">
          <a:solidFill>
            <a:srgbClr val="306CB0"/>
          </a:solidFill>
          <a:latin typeface="Arial" panose="020B0604020202020204" pitchFamily="34" charset="0"/>
        </a:defRPr>
      </a:lvl6pPr>
      <a:lvl7pPr marL="914466" algn="l" rtl="0" eaLnBrk="1" fontAlgn="base" hangingPunct="1">
        <a:lnSpc>
          <a:spcPct val="90000"/>
        </a:lnSpc>
        <a:spcBef>
          <a:spcPct val="0"/>
        </a:spcBef>
        <a:spcAft>
          <a:spcPct val="0"/>
        </a:spcAft>
        <a:defRPr sz="4401" b="1">
          <a:solidFill>
            <a:srgbClr val="306CB0"/>
          </a:solidFill>
          <a:latin typeface="Arial" panose="020B0604020202020204" pitchFamily="34" charset="0"/>
        </a:defRPr>
      </a:lvl7pPr>
      <a:lvl8pPr marL="1371698" algn="l" rtl="0" eaLnBrk="1" fontAlgn="base" hangingPunct="1">
        <a:lnSpc>
          <a:spcPct val="90000"/>
        </a:lnSpc>
        <a:spcBef>
          <a:spcPct val="0"/>
        </a:spcBef>
        <a:spcAft>
          <a:spcPct val="0"/>
        </a:spcAft>
        <a:defRPr sz="4401" b="1">
          <a:solidFill>
            <a:srgbClr val="306CB0"/>
          </a:solidFill>
          <a:latin typeface="Arial" panose="020B0604020202020204" pitchFamily="34" charset="0"/>
        </a:defRPr>
      </a:lvl8pPr>
      <a:lvl9pPr marL="1828931" algn="l" rtl="0" eaLnBrk="1" fontAlgn="base" hangingPunct="1">
        <a:lnSpc>
          <a:spcPct val="90000"/>
        </a:lnSpc>
        <a:spcBef>
          <a:spcPct val="0"/>
        </a:spcBef>
        <a:spcAft>
          <a:spcPct val="0"/>
        </a:spcAft>
        <a:defRPr sz="4401" b="1">
          <a:solidFill>
            <a:srgbClr val="306CB0"/>
          </a:solidFill>
          <a:latin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Clr>
          <a:srgbClr val="306CB0"/>
        </a:buClr>
        <a:buFont typeface="Wingdings" pitchFamily="2" charset="2"/>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Clr>
          <a:srgbClr val="306CB0"/>
        </a:buClr>
        <a:buFont typeface="Wingdings" pitchFamily="2" charset="2"/>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Clr>
          <a:srgbClr val="306CB0"/>
        </a:buClr>
        <a:buFont typeface="Wingdings" pitchFamily="2" charset="2"/>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Clr>
          <a:srgbClr val="306CB0"/>
        </a:buClr>
        <a:buFont typeface="Wingdings" pitchFamily="2" charset="2"/>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Clr>
          <a:srgbClr val="306CB0"/>
        </a:buClr>
        <a:buFont typeface="Wingdings" pitchFamily="2" charset="2"/>
        <a:buChar char="§"/>
        <a:defRPr kern="1200">
          <a:solidFill>
            <a:schemeClr val="tx1"/>
          </a:solidFill>
          <a:latin typeface="+mn-lt"/>
          <a:ea typeface="+mn-ea"/>
          <a:cs typeface="+mn-cs"/>
        </a:defRPr>
      </a:lvl5pPr>
      <a:lvl6pPr marL="2514780"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13"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46"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479"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66" rtl="0" eaLnBrk="1" latinLnBrk="0" hangingPunct="1">
        <a:defRPr sz="1800" kern="1200">
          <a:solidFill>
            <a:schemeClr val="tx1"/>
          </a:solidFill>
          <a:latin typeface="+mn-lt"/>
          <a:ea typeface="+mn-ea"/>
          <a:cs typeface="+mn-cs"/>
        </a:defRPr>
      </a:lvl1pPr>
      <a:lvl2pPr marL="457232" algn="l" defTabSz="914466" rtl="0" eaLnBrk="1" latinLnBrk="0" hangingPunct="1">
        <a:defRPr sz="1800" kern="1200">
          <a:solidFill>
            <a:schemeClr val="tx1"/>
          </a:solidFill>
          <a:latin typeface="+mn-lt"/>
          <a:ea typeface="+mn-ea"/>
          <a:cs typeface="+mn-cs"/>
        </a:defRPr>
      </a:lvl2pPr>
      <a:lvl3pPr marL="914466" algn="l" defTabSz="914466" rtl="0" eaLnBrk="1" latinLnBrk="0" hangingPunct="1">
        <a:defRPr sz="1800" kern="1200">
          <a:solidFill>
            <a:schemeClr val="tx1"/>
          </a:solidFill>
          <a:latin typeface="+mn-lt"/>
          <a:ea typeface="+mn-ea"/>
          <a:cs typeface="+mn-cs"/>
        </a:defRPr>
      </a:lvl3pPr>
      <a:lvl4pPr marL="1371698" algn="l" defTabSz="914466" rtl="0" eaLnBrk="1" latinLnBrk="0" hangingPunct="1">
        <a:defRPr sz="1800" kern="1200">
          <a:solidFill>
            <a:schemeClr val="tx1"/>
          </a:solidFill>
          <a:latin typeface="+mn-lt"/>
          <a:ea typeface="+mn-ea"/>
          <a:cs typeface="+mn-cs"/>
        </a:defRPr>
      </a:lvl4pPr>
      <a:lvl5pPr marL="1828931" algn="l" defTabSz="914466" rtl="0" eaLnBrk="1" latinLnBrk="0" hangingPunct="1">
        <a:defRPr sz="1800" kern="1200">
          <a:solidFill>
            <a:schemeClr val="tx1"/>
          </a:solidFill>
          <a:latin typeface="+mn-lt"/>
          <a:ea typeface="+mn-ea"/>
          <a:cs typeface="+mn-cs"/>
        </a:defRPr>
      </a:lvl5pPr>
      <a:lvl6pPr marL="2286164" algn="l" defTabSz="914466" rtl="0" eaLnBrk="1" latinLnBrk="0" hangingPunct="1">
        <a:defRPr sz="1800" kern="1200">
          <a:solidFill>
            <a:schemeClr val="tx1"/>
          </a:solidFill>
          <a:latin typeface="+mn-lt"/>
          <a:ea typeface="+mn-ea"/>
          <a:cs typeface="+mn-cs"/>
        </a:defRPr>
      </a:lvl6pPr>
      <a:lvl7pPr marL="2743397" algn="l" defTabSz="914466" rtl="0" eaLnBrk="1" latinLnBrk="0" hangingPunct="1">
        <a:defRPr sz="1800" kern="1200">
          <a:solidFill>
            <a:schemeClr val="tx1"/>
          </a:solidFill>
          <a:latin typeface="+mn-lt"/>
          <a:ea typeface="+mn-ea"/>
          <a:cs typeface="+mn-cs"/>
        </a:defRPr>
      </a:lvl7pPr>
      <a:lvl8pPr marL="3200630" algn="l" defTabSz="914466" rtl="0" eaLnBrk="1" latinLnBrk="0" hangingPunct="1">
        <a:defRPr sz="1800" kern="1200">
          <a:solidFill>
            <a:schemeClr val="tx1"/>
          </a:solidFill>
          <a:latin typeface="+mn-lt"/>
          <a:ea typeface="+mn-ea"/>
          <a:cs typeface="+mn-cs"/>
        </a:defRPr>
      </a:lvl8pPr>
      <a:lvl9pPr marL="3657863" algn="l" defTabSz="91446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A8DF902C-164A-E9A0-DBCF-2D71D9DBAC4E}"/>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Title goes here</a:t>
            </a:r>
          </a:p>
        </p:txBody>
      </p:sp>
      <p:sp>
        <p:nvSpPr>
          <p:cNvPr id="16387" name="Text Placeholder 2">
            <a:extLst>
              <a:ext uri="{FF2B5EF4-FFF2-40B4-BE49-F238E27FC236}">
                <a16:creationId xmlns:a16="http://schemas.microsoft.com/office/drawing/2014/main" id="{6A8A4D53-CD55-4916-49ED-081561C0E7DE}"/>
              </a:ext>
            </a:extLst>
          </p:cNvPr>
          <p:cNvSpPr>
            <a:spLocks noGrp="1" noChangeArrowheads="1"/>
          </p:cNvSpPr>
          <p:nvPr>
            <p:ph type="body" idx="1"/>
          </p:nvPr>
        </p:nvSpPr>
        <p:spPr bwMode="auto">
          <a:xfrm>
            <a:off x="838200" y="1825625"/>
            <a:ext cx="10515600" cy="4351338"/>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altLang="en-US" dirty="0"/>
              <a:t>First level</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5">
            <a:extLst>
              <a:ext uri="{FF2B5EF4-FFF2-40B4-BE49-F238E27FC236}">
                <a16:creationId xmlns:a16="http://schemas.microsoft.com/office/drawing/2014/main" id="{F068D42A-E851-717C-9BF9-F3AC6796E3D2}"/>
              </a:ext>
            </a:extLst>
          </p:cNvPr>
          <p:cNvSpPr>
            <a:spLocks noGrp="1"/>
          </p:cNvSpPr>
          <p:nvPr>
            <p:ph type="sldNum" sz="quarter" idx="4"/>
          </p:nvPr>
        </p:nvSpPr>
        <p:spPr>
          <a:xfrm>
            <a:off x="50800" y="6429375"/>
            <a:ext cx="501650" cy="315913"/>
          </a:xfrm>
          <a:prstGeom prst="rect">
            <a:avLst/>
          </a:prstGeom>
        </p:spPr>
        <p:txBody>
          <a:bodyPr/>
          <a:lstStyle>
            <a:lvl1pPr eaLnBrk="1" fontAlgn="auto" hangingPunct="1">
              <a:spcBef>
                <a:spcPts val="0"/>
              </a:spcBef>
              <a:spcAft>
                <a:spcPts val="0"/>
              </a:spcAft>
              <a:defRPr sz="1600" b="1" smtClean="0">
                <a:solidFill>
                  <a:srgbClr val="679146"/>
                </a:solidFill>
                <a:latin typeface="+mn-lt"/>
              </a:defRPr>
            </a:lvl1pPr>
          </a:lstStyle>
          <a:p>
            <a:pPr>
              <a:defRPr/>
            </a:pPr>
            <a:fld id="{6066BCAD-5FEC-0C47-AD5A-9F9A0A822093}" type="slidenum">
              <a:rPr lang="en-US"/>
              <a:pPr>
                <a:defRPr/>
              </a:pPr>
              <a:t>‹#›</a:t>
            </a:fld>
            <a:endParaRPr lang="en-US" dirty="0"/>
          </a:p>
        </p:txBody>
      </p:sp>
      <p:pic>
        <p:nvPicPr>
          <p:cNvPr id="2053" name="Picture 2">
            <a:extLst>
              <a:ext uri="{FF2B5EF4-FFF2-40B4-BE49-F238E27FC236}">
                <a16:creationId xmlns:a16="http://schemas.microsoft.com/office/drawing/2014/main" id="{AEF19A3E-DC57-2911-DC91-C78FFE2897A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5196" r="5196"/>
          <a:stretch>
            <a:fillRect/>
          </a:stretch>
        </p:blipFill>
        <p:spPr bwMode="auto">
          <a:xfrm>
            <a:off x="9771063" y="5845175"/>
            <a:ext cx="2420937"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a:extLst>
              <a:ext uri="{FF2B5EF4-FFF2-40B4-BE49-F238E27FC236}">
                <a16:creationId xmlns:a16="http://schemas.microsoft.com/office/drawing/2014/main" id="{C08BAC0B-96F5-365F-6968-DD4786D2BAC1}"/>
              </a:ext>
            </a:extLst>
          </p:cNvPr>
          <p:cNvCxnSpPr>
            <a:cxnSpLocks/>
          </p:cNvCxnSpPr>
          <p:nvPr/>
        </p:nvCxnSpPr>
        <p:spPr>
          <a:xfrm>
            <a:off x="2478088" y="6626225"/>
            <a:ext cx="4081462" cy="0"/>
          </a:xfrm>
          <a:prstGeom prst="line">
            <a:avLst/>
          </a:prstGeom>
          <a:ln w="12700">
            <a:solidFill>
              <a:srgbClr val="679146"/>
            </a:solidFill>
          </a:ln>
        </p:spPr>
        <p:style>
          <a:lnRef idx="1">
            <a:schemeClr val="accent1"/>
          </a:lnRef>
          <a:fillRef idx="0">
            <a:schemeClr val="accent1"/>
          </a:fillRef>
          <a:effectRef idx="0">
            <a:schemeClr val="accent1"/>
          </a:effectRef>
          <a:fontRef idx="minor">
            <a:schemeClr val="tx1"/>
          </a:fontRef>
        </p:style>
      </p:cxnSp>
      <p:pic>
        <p:nvPicPr>
          <p:cNvPr id="2055" name="Picture 4">
            <a:extLst>
              <a:ext uri="{FF2B5EF4-FFF2-40B4-BE49-F238E27FC236}">
                <a16:creationId xmlns:a16="http://schemas.microsoft.com/office/drawing/2014/main" id="{02326C64-A6F5-E884-C05C-2E6375002DC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10375" y="6505575"/>
            <a:ext cx="28956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A logo with blue and green text&#10;&#10;Description automatically generated">
            <a:extLst>
              <a:ext uri="{FF2B5EF4-FFF2-40B4-BE49-F238E27FC236}">
                <a16:creationId xmlns:a16="http://schemas.microsoft.com/office/drawing/2014/main" id="{B5710286-3453-BC1F-6AA8-EAF624668A6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95325" y="6176963"/>
            <a:ext cx="159702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3" r:id="rId1"/>
    <p:sldLayoutId id="2147483844" r:id="rId2"/>
    <p:sldLayoutId id="2147483830" r:id="rId3"/>
    <p:sldLayoutId id="2147483845"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Lst>
  <p:hf hdr="0" dt="0"/>
  <p:txStyles>
    <p:titleStyle>
      <a:lvl1pPr algn="l" rtl="0" eaLnBrk="0" fontAlgn="base" hangingPunct="0">
        <a:lnSpc>
          <a:spcPct val="90000"/>
        </a:lnSpc>
        <a:spcBef>
          <a:spcPct val="0"/>
        </a:spcBef>
        <a:spcAft>
          <a:spcPct val="0"/>
        </a:spcAft>
        <a:defRPr sz="4400" b="1" kern="1200">
          <a:solidFill>
            <a:srgbClr val="679146"/>
          </a:solidFill>
          <a:latin typeface="+mj-lt"/>
          <a:ea typeface="+mj-ea"/>
          <a:cs typeface="+mj-cs"/>
        </a:defRPr>
      </a:lvl1pPr>
      <a:lvl2pPr algn="l" rtl="0" eaLnBrk="0" fontAlgn="base" hangingPunct="0">
        <a:lnSpc>
          <a:spcPct val="90000"/>
        </a:lnSpc>
        <a:spcBef>
          <a:spcPct val="0"/>
        </a:spcBef>
        <a:spcAft>
          <a:spcPct val="0"/>
        </a:spcAft>
        <a:defRPr sz="4400" b="1">
          <a:solidFill>
            <a:srgbClr val="679146"/>
          </a:solidFill>
          <a:latin typeface="Arial" panose="020B0604020202020204" pitchFamily="34" charset="0"/>
        </a:defRPr>
      </a:lvl2pPr>
      <a:lvl3pPr algn="l" rtl="0" eaLnBrk="0" fontAlgn="base" hangingPunct="0">
        <a:lnSpc>
          <a:spcPct val="90000"/>
        </a:lnSpc>
        <a:spcBef>
          <a:spcPct val="0"/>
        </a:spcBef>
        <a:spcAft>
          <a:spcPct val="0"/>
        </a:spcAft>
        <a:defRPr sz="4400" b="1">
          <a:solidFill>
            <a:srgbClr val="679146"/>
          </a:solidFill>
          <a:latin typeface="Arial" panose="020B0604020202020204" pitchFamily="34" charset="0"/>
        </a:defRPr>
      </a:lvl3pPr>
      <a:lvl4pPr algn="l" rtl="0" eaLnBrk="0" fontAlgn="base" hangingPunct="0">
        <a:lnSpc>
          <a:spcPct val="90000"/>
        </a:lnSpc>
        <a:spcBef>
          <a:spcPct val="0"/>
        </a:spcBef>
        <a:spcAft>
          <a:spcPct val="0"/>
        </a:spcAft>
        <a:defRPr sz="4400" b="1">
          <a:solidFill>
            <a:srgbClr val="679146"/>
          </a:solidFill>
          <a:latin typeface="Arial" panose="020B0604020202020204" pitchFamily="34" charset="0"/>
        </a:defRPr>
      </a:lvl4pPr>
      <a:lvl5pPr algn="l" rtl="0" eaLnBrk="0" fontAlgn="base" hangingPunct="0">
        <a:lnSpc>
          <a:spcPct val="90000"/>
        </a:lnSpc>
        <a:spcBef>
          <a:spcPct val="0"/>
        </a:spcBef>
        <a:spcAft>
          <a:spcPct val="0"/>
        </a:spcAft>
        <a:defRPr sz="4400" b="1">
          <a:solidFill>
            <a:srgbClr val="679146"/>
          </a:solidFill>
          <a:latin typeface="Arial" panose="020B0604020202020204" pitchFamily="34" charset="0"/>
        </a:defRPr>
      </a:lvl5pPr>
      <a:lvl6pPr marL="457232" algn="l" rtl="0" fontAlgn="base">
        <a:lnSpc>
          <a:spcPct val="90000"/>
        </a:lnSpc>
        <a:spcBef>
          <a:spcPct val="0"/>
        </a:spcBef>
        <a:spcAft>
          <a:spcPct val="0"/>
        </a:spcAft>
        <a:defRPr sz="4401" b="1">
          <a:solidFill>
            <a:srgbClr val="679146"/>
          </a:solidFill>
          <a:latin typeface="Arial" panose="020B0604020202020204" pitchFamily="34" charset="0"/>
        </a:defRPr>
      </a:lvl6pPr>
      <a:lvl7pPr marL="914466" algn="l" rtl="0" fontAlgn="base">
        <a:lnSpc>
          <a:spcPct val="90000"/>
        </a:lnSpc>
        <a:spcBef>
          <a:spcPct val="0"/>
        </a:spcBef>
        <a:spcAft>
          <a:spcPct val="0"/>
        </a:spcAft>
        <a:defRPr sz="4401" b="1">
          <a:solidFill>
            <a:srgbClr val="679146"/>
          </a:solidFill>
          <a:latin typeface="Arial" panose="020B0604020202020204" pitchFamily="34" charset="0"/>
        </a:defRPr>
      </a:lvl7pPr>
      <a:lvl8pPr marL="1371698" algn="l" rtl="0" fontAlgn="base">
        <a:lnSpc>
          <a:spcPct val="90000"/>
        </a:lnSpc>
        <a:spcBef>
          <a:spcPct val="0"/>
        </a:spcBef>
        <a:spcAft>
          <a:spcPct val="0"/>
        </a:spcAft>
        <a:defRPr sz="4401" b="1">
          <a:solidFill>
            <a:srgbClr val="679146"/>
          </a:solidFill>
          <a:latin typeface="Arial" panose="020B0604020202020204" pitchFamily="34" charset="0"/>
        </a:defRPr>
      </a:lvl8pPr>
      <a:lvl9pPr marL="1828931" algn="l" rtl="0" fontAlgn="base">
        <a:lnSpc>
          <a:spcPct val="90000"/>
        </a:lnSpc>
        <a:spcBef>
          <a:spcPct val="0"/>
        </a:spcBef>
        <a:spcAft>
          <a:spcPct val="0"/>
        </a:spcAft>
        <a:defRPr sz="4401" b="1">
          <a:solidFill>
            <a:srgbClr val="679146"/>
          </a:solidFill>
          <a:latin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Clr>
          <a:srgbClr val="679146"/>
        </a:buClr>
        <a:buFont typeface="Wingdings" pitchFamily="2" charset="2"/>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Clr>
          <a:srgbClr val="679146"/>
        </a:buClr>
        <a:buFont typeface="Wingdings" pitchFamily="2" charset="2"/>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rgbClr val="679146"/>
        </a:buClr>
        <a:buFont typeface="Wingdings" pitchFamily="2" charset="2"/>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Clr>
          <a:srgbClr val="679146"/>
        </a:buClr>
        <a:buFont typeface="Wingdings" pitchFamily="2" charset="2"/>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679146"/>
        </a:buClr>
        <a:buFont typeface="Wingdings" pitchFamily="2" charset="2"/>
        <a:buChar char="§"/>
        <a:defRPr kern="1200">
          <a:solidFill>
            <a:schemeClr val="tx1"/>
          </a:solidFill>
          <a:latin typeface="+mn-lt"/>
          <a:ea typeface="+mn-ea"/>
          <a:cs typeface="+mn-cs"/>
        </a:defRPr>
      </a:lvl5pPr>
      <a:lvl6pPr marL="2514780"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13"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46"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479"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66" rtl="0" eaLnBrk="1" latinLnBrk="0" hangingPunct="1">
        <a:defRPr sz="1800" kern="1200">
          <a:solidFill>
            <a:schemeClr val="tx1"/>
          </a:solidFill>
          <a:latin typeface="+mn-lt"/>
          <a:ea typeface="+mn-ea"/>
          <a:cs typeface="+mn-cs"/>
        </a:defRPr>
      </a:lvl1pPr>
      <a:lvl2pPr marL="457232" algn="l" defTabSz="914466" rtl="0" eaLnBrk="1" latinLnBrk="0" hangingPunct="1">
        <a:defRPr sz="1800" kern="1200">
          <a:solidFill>
            <a:schemeClr val="tx1"/>
          </a:solidFill>
          <a:latin typeface="+mn-lt"/>
          <a:ea typeface="+mn-ea"/>
          <a:cs typeface="+mn-cs"/>
        </a:defRPr>
      </a:lvl2pPr>
      <a:lvl3pPr marL="914466" algn="l" defTabSz="914466" rtl="0" eaLnBrk="1" latinLnBrk="0" hangingPunct="1">
        <a:defRPr sz="1800" kern="1200">
          <a:solidFill>
            <a:schemeClr val="tx1"/>
          </a:solidFill>
          <a:latin typeface="+mn-lt"/>
          <a:ea typeface="+mn-ea"/>
          <a:cs typeface="+mn-cs"/>
        </a:defRPr>
      </a:lvl3pPr>
      <a:lvl4pPr marL="1371698" algn="l" defTabSz="914466" rtl="0" eaLnBrk="1" latinLnBrk="0" hangingPunct="1">
        <a:defRPr sz="1800" kern="1200">
          <a:solidFill>
            <a:schemeClr val="tx1"/>
          </a:solidFill>
          <a:latin typeface="+mn-lt"/>
          <a:ea typeface="+mn-ea"/>
          <a:cs typeface="+mn-cs"/>
        </a:defRPr>
      </a:lvl4pPr>
      <a:lvl5pPr marL="1828931" algn="l" defTabSz="914466" rtl="0" eaLnBrk="1" latinLnBrk="0" hangingPunct="1">
        <a:defRPr sz="1800" kern="1200">
          <a:solidFill>
            <a:schemeClr val="tx1"/>
          </a:solidFill>
          <a:latin typeface="+mn-lt"/>
          <a:ea typeface="+mn-ea"/>
          <a:cs typeface="+mn-cs"/>
        </a:defRPr>
      </a:lvl5pPr>
      <a:lvl6pPr marL="2286164" algn="l" defTabSz="914466" rtl="0" eaLnBrk="1" latinLnBrk="0" hangingPunct="1">
        <a:defRPr sz="1800" kern="1200">
          <a:solidFill>
            <a:schemeClr val="tx1"/>
          </a:solidFill>
          <a:latin typeface="+mn-lt"/>
          <a:ea typeface="+mn-ea"/>
          <a:cs typeface="+mn-cs"/>
        </a:defRPr>
      </a:lvl6pPr>
      <a:lvl7pPr marL="2743397" algn="l" defTabSz="914466" rtl="0" eaLnBrk="1" latinLnBrk="0" hangingPunct="1">
        <a:defRPr sz="1800" kern="1200">
          <a:solidFill>
            <a:schemeClr val="tx1"/>
          </a:solidFill>
          <a:latin typeface="+mn-lt"/>
          <a:ea typeface="+mn-ea"/>
          <a:cs typeface="+mn-cs"/>
        </a:defRPr>
      </a:lvl7pPr>
      <a:lvl8pPr marL="3200630" algn="l" defTabSz="914466" rtl="0" eaLnBrk="1" latinLnBrk="0" hangingPunct="1">
        <a:defRPr sz="1800" kern="1200">
          <a:solidFill>
            <a:schemeClr val="tx1"/>
          </a:solidFill>
          <a:latin typeface="+mn-lt"/>
          <a:ea typeface="+mn-ea"/>
          <a:cs typeface="+mn-cs"/>
        </a:defRPr>
      </a:lvl8pPr>
      <a:lvl9pPr marL="3657863" algn="l" defTabSz="91446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www.aggateway.org/"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hyperlink" Target="mailto:Member.Services@AgGateway.or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s3.amazonaws.com/aggateway_public/AgGatewayWeb/eConnectivity/AGIIS/AGIIS%20Policy%20Document%20Revised%2011-13-19%20final.pdf"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hyperlink" Target="http://s3.amazonaws.com/aggateway_public/AgGatewayWeb/eConnectivity/AGIIS/AGIISOperationalProcedures.pdf"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mailto:Member.Services@AgGateway.org"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A40A8F-C9E0-4D48-BC34-55F14D48F91C}"/>
              </a:ext>
            </a:extLst>
          </p:cNvPr>
          <p:cNvSpPr>
            <a:spLocks noGrp="1"/>
          </p:cNvSpPr>
          <p:nvPr>
            <p:ph type="ctrTitle"/>
          </p:nvPr>
        </p:nvSpPr>
        <p:spPr/>
        <p:txBody>
          <a:bodyPr>
            <a:normAutofit fontScale="90000"/>
          </a:bodyPr>
          <a:lstStyle/>
          <a:p>
            <a:r>
              <a:rPr lang="en-US" dirty="0"/>
              <a:t>Directory Oversight Committee</a:t>
            </a:r>
          </a:p>
        </p:txBody>
      </p:sp>
      <p:sp>
        <p:nvSpPr>
          <p:cNvPr id="3" name="Subtitle 2">
            <a:extLst>
              <a:ext uri="{FF2B5EF4-FFF2-40B4-BE49-F238E27FC236}">
                <a16:creationId xmlns:a16="http://schemas.microsoft.com/office/drawing/2014/main" id="{E87A7EF4-0515-4A08-BC40-C6C8BBB7DBBE}"/>
              </a:ext>
            </a:extLst>
          </p:cNvPr>
          <p:cNvSpPr>
            <a:spLocks noGrp="1"/>
          </p:cNvSpPr>
          <p:nvPr>
            <p:ph type="subTitle" idx="1"/>
          </p:nvPr>
        </p:nvSpPr>
        <p:spPr/>
        <p:txBody>
          <a:bodyPr/>
          <a:lstStyle/>
          <a:p>
            <a:r>
              <a:rPr lang="en-US" dirty="0"/>
              <a:t>November 15, 2023</a:t>
            </a:r>
          </a:p>
          <a:p>
            <a:r>
              <a:rPr lang="en-US" dirty="0"/>
              <a:t>Matt Garcia – Directory Oversight Committee Chair</a:t>
            </a:r>
          </a:p>
          <a:p>
            <a:r>
              <a:rPr lang="en-US" dirty="0"/>
              <a:t>Chris Crutchfield – AGIIS Product Manager</a:t>
            </a:r>
          </a:p>
        </p:txBody>
      </p:sp>
      <p:sp>
        <p:nvSpPr>
          <p:cNvPr id="2" name="Slide Number Placeholder 1">
            <a:extLst>
              <a:ext uri="{FF2B5EF4-FFF2-40B4-BE49-F238E27FC236}">
                <a16:creationId xmlns:a16="http://schemas.microsoft.com/office/drawing/2014/main" id="{AAC082F1-EF05-41CB-95FA-3FC4F35B83D7}"/>
              </a:ext>
            </a:extLst>
          </p:cNvPr>
          <p:cNvSpPr>
            <a:spLocks noGrp="1"/>
          </p:cNvSpPr>
          <p:nvPr>
            <p:ph type="sldNum" sz="quarter" idx="4"/>
          </p:nvPr>
        </p:nvSpPr>
        <p:spPr>
          <a:xfrm>
            <a:off x="10160000" y="18288"/>
            <a:ext cx="1422400" cy="329184"/>
          </a:xfrm>
          <a:prstGeom prst="rect">
            <a:avLst/>
          </a:prstGeom>
        </p:spPr>
        <p:txBody>
          <a:bodyPr vert="horz" lIns="121920" tIns="60960" rIns="121920" bIns="60960" rtlCol="0" anchor="ctr"/>
          <a:lstStyle>
            <a:defPPr>
              <a:defRPr lang="en-US"/>
            </a:defPPr>
            <a:lvl1pPr marL="0" algn="l" defTabSz="1219170" rtl="0" eaLnBrk="1" latinLnBrk="0" hangingPunct="1">
              <a:defRPr sz="1867" b="1" kern="1200">
                <a:solidFill>
                  <a:srgbClr val="FFFFFF"/>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defRPr/>
            </a:pPr>
            <a:fld id="{ADE3A8B2-84D3-49A8-8E03-921EE22FAEA7}" type="slidenum">
              <a:rPr lang="en-US" kern="0" smtClean="0"/>
              <a:pPr>
                <a:defRPr/>
              </a:pPr>
              <a:t>1</a:t>
            </a:fld>
            <a:endParaRPr lang="en-US" kern="0" dirty="0"/>
          </a:p>
        </p:txBody>
      </p:sp>
    </p:spTree>
    <p:extLst>
      <p:ext uri="{BB962C8B-B14F-4D97-AF65-F5344CB8AC3E}">
        <p14:creationId xmlns:p14="http://schemas.microsoft.com/office/powerpoint/2010/main" val="2799722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6DCE5-9220-8B70-80C9-E1C49C33A6F4}"/>
              </a:ext>
            </a:extLst>
          </p:cNvPr>
          <p:cNvSpPr>
            <a:spLocks noGrp="1"/>
          </p:cNvSpPr>
          <p:nvPr>
            <p:ph type="title"/>
          </p:nvPr>
        </p:nvSpPr>
        <p:spPr/>
        <p:txBody>
          <a:bodyPr/>
          <a:lstStyle/>
          <a:p>
            <a:r>
              <a:rPr lang="en-US" dirty="0"/>
              <a:t>Address Line 1 Clean-Up Activity</a:t>
            </a:r>
          </a:p>
        </p:txBody>
      </p:sp>
      <p:sp>
        <p:nvSpPr>
          <p:cNvPr id="3" name="Content Placeholder 2">
            <a:extLst>
              <a:ext uri="{FF2B5EF4-FFF2-40B4-BE49-F238E27FC236}">
                <a16:creationId xmlns:a16="http://schemas.microsoft.com/office/drawing/2014/main" id="{223493FB-2974-8452-E3E2-495F0D3FDC47}"/>
              </a:ext>
            </a:extLst>
          </p:cNvPr>
          <p:cNvSpPr>
            <a:spLocks noGrp="1"/>
          </p:cNvSpPr>
          <p:nvPr>
            <p:ph idx="1"/>
          </p:nvPr>
        </p:nvSpPr>
        <p:spPr/>
        <p:txBody>
          <a:bodyPr/>
          <a:lstStyle/>
          <a:p>
            <a:r>
              <a:rPr lang="en-US" sz="2400" dirty="0"/>
              <a:t>Communication sent to Subscribers on October 23</a:t>
            </a:r>
          </a:p>
          <a:p>
            <a:r>
              <a:rPr lang="en-US" sz="2400" dirty="0"/>
              <a:t>Reports Delivered to Subscribers on October 30</a:t>
            </a:r>
          </a:p>
          <a:p>
            <a:r>
              <a:rPr lang="en-US" sz="2400" dirty="0"/>
              <a:t>December 29 Deadline to Complete Clean-Up</a:t>
            </a:r>
          </a:p>
          <a:p>
            <a:r>
              <a:rPr lang="en-US" sz="2400" dirty="0"/>
              <a:t>Queries will be regenerated to determine next steps</a:t>
            </a:r>
          </a:p>
          <a:p>
            <a:r>
              <a:rPr lang="en-US" sz="2400" dirty="0"/>
              <a:t>EBID Subset</a:t>
            </a:r>
          </a:p>
          <a:p>
            <a:pPr lvl="1"/>
            <a:r>
              <a:rPr lang="en-US" dirty="0"/>
              <a:t>42 Subscribers</a:t>
            </a:r>
          </a:p>
          <a:p>
            <a:pPr lvl="1"/>
            <a:r>
              <a:rPr lang="en-US" dirty="0"/>
              <a:t>7,431 Entities</a:t>
            </a:r>
          </a:p>
          <a:p>
            <a:r>
              <a:rPr lang="en-US" sz="2400" dirty="0"/>
              <a:t>GLN Subset</a:t>
            </a:r>
          </a:p>
          <a:p>
            <a:pPr lvl="1"/>
            <a:r>
              <a:rPr lang="en-US" dirty="0"/>
              <a:t>49 Subscribers</a:t>
            </a:r>
          </a:p>
          <a:p>
            <a:pPr lvl="1"/>
            <a:r>
              <a:rPr lang="en-US" dirty="0"/>
              <a:t>76,430 Entities</a:t>
            </a:r>
          </a:p>
        </p:txBody>
      </p:sp>
      <p:sp>
        <p:nvSpPr>
          <p:cNvPr id="4" name="Slide Number Placeholder 3">
            <a:extLst>
              <a:ext uri="{FF2B5EF4-FFF2-40B4-BE49-F238E27FC236}">
                <a16:creationId xmlns:a16="http://schemas.microsoft.com/office/drawing/2014/main" id="{631B42A3-B9CB-E940-E006-B9C2EFC39726}"/>
              </a:ext>
            </a:extLst>
          </p:cNvPr>
          <p:cNvSpPr>
            <a:spLocks noGrp="1"/>
          </p:cNvSpPr>
          <p:nvPr>
            <p:ph type="sldNum" sz="quarter" idx="10"/>
          </p:nvPr>
        </p:nvSpPr>
        <p:spPr/>
        <p:txBody>
          <a:bodyPr/>
          <a:lstStyle/>
          <a:p>
            <a:pPr>
              <a:defRPr/>
            </a:pPr>
            <a:fld id="{CB5ADD08-3A34-9040-B625-37794D4BA412}" type="slidenum">
              <a:rPr lang="en-US" smtClean="0"/>
              <a:pPr>
                <a:defRPr/>
              </a:pPr>
              <a:t>10</a:t>
            </a:fld>
            <a:endParaRPr lang="en-US" dirty="0"/>
          </a:p>
        </p:txBody>
      </p:sp>
    </p:spTree>
    <p:extLst>
      <p:ext uri="{BB962C8B-B14F-4D97-AF65-F5344CB8AC3E}">
        <p14:creationId xmlns:p14="http://schemas.microsoft.com/office/powerpoint/2010/main" val="1034595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AGIIS Update	</a:t>
            </a:r>
          </a:p>
        </p:txBody>
      </p:sp>
      <p:sp>
        <p:nvSpPr>
          <p:cNvPr id="3" name="Content Placeholder 2"/>
          <p:cNvSpPr>
            <a:spLocks noGrp="1"/>
          </p:cNvSpPr>
          <p:nvPr>
            <p:ph idx="1"/>
          </p:nvPr>
        </p:nvSpPr>
        <p:spPr>
          <a:xfrm>
            <a:off x="838200" y="1387475"/>
            <a:ext cx="8229600" cy="5105400"/>
          </a:xfrm>
        </p:spPr>
        <p:txBody>
          <a:bodyPr>
            <a:noAutofit/>
          </a:bodyPr>
          <a:lstStyle/>
          <a:p>
            <a:r>
              <a:rPr lang="en-US" b="1" dirty="0"/>
              <a:t>Disaster Recovery</a:t>
            </a:r>
          </a:p>
          <a:p>
            <a:pPr lvl="1"/>
            <a:r>
              <a:rPr lang="en-US" sz="2800" dirty="0"/>
              <a:t>The DXC Disaster Recovery team delivered the Final Report from the DR Exercise (28 August - 31 August) and it was signed off by AgGateway Staff on 18 October.</a:t>
            </a:r>
          </a:p>
          <a:p>
            <a:pPr lvl="1"/>
            <a:r>
              <a:rPr lang="en-US" sz="2800" dirty="0"/>
              <a:t>The 2024 DR Exercise has not been scheduled due to the DXC Data Center Migration.  </a:t>
            </a:r>
          </a:p>
          <a:p>
            <a:pPr lvl="1"/>
            <a:r>
              <a:rPr lang="en-US" sz="2800" dirty="0"/>
              <a:t>There will be a new DR solution resulting from data center migration </a:t>
            </a:r>
          </a:p>
          <a:p>
            <a:pPr marL="365751" lvl="1" indent="0">
              <a:buNone/>
            </a:pPr>
            <a:endParaRPr lang="en-US" sz="2000" dirty="0"/>
          </a:p>
          <a:p>
            <a:pPr marL="0" indent="0">
              <a:buNone/>
            </a:pPr>
            <a:endParaRPr lang="en-US" sz="2200" b="1" dirty="0"/>
          </a:p>
          <a:p>
            <a:pPr marL="0" indent="0">
              <a:buNone/>
            </a:pPr>
            <a:endParaRPr lang="en-US" sz="2200" dirty="0"/>
          </a:p>
          <a:p>
            <a:endParaRPr lang="en-US" sz="2200" dirty="0"/>
          </a:p>
          <a:p>
            <a:endParaRPr lang="en-US" dirty="0"/>
          </a:p>
        </p:txBody>
      </p:sp>
      <p:sp>
        <p:nvSpPr>
          <p:cNvPr id="4" name="Slide Number Placeholder 3"/>
          <p:cNvSpPr>
            <a:spLocks noGrp="1"/>
          </p:cNvSpPr>
          <p:nvPr>
            <p:ph type="sldNum" sz="quarter" idx="12"/>
          </p:nvPr>
        </p:nvSpPr>
        <p:spPr>
          <a:xfrm>
            <a:off x="10160000" y="24384"/>
            <a:ext cx="1422400" cy="438912"/>
          </a:xfrm>
          <a:prstGeom prst="rect">
            <a:avLst/>
          </a:prstGeom>
        </p:spPr>
        <p:txBody>
          <a:bodyPr vert="horz" lIns="121920" tIns="60960" rIns="121920" bIns="60960" rtlCol="0" anchor="ctr"/>
          <a:lstStyle>
            <a:defPPr>
              <a:defRPr lang="en-US"/>
            </a:defPPr>
            <a:lvl1pPr marL="0" algn="l" defTabSz="1219170" rtl="0" eaLnBrk="1" latinLnBrk="0" hangingPunct="1">
              <a:defRPr sz="1867" b="1" kern="1200">
                <a:solidFill>
                  <a:srgbClr val="FFFFFF"/>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ADE3A8B2-84D3-49A8-8E03-921EE22FAEA7}" type="slidenum">
              <a:rPr lang="en-US" smtClean="0"/>
              <a:pPr/>
              <a:t>11</a:t>
            </a:fld>
            <a:endParaRPr lang="en-US" dirty="0"/>
          </a:p>
        </p:txBody>
      </p:sp>
    </p:spTree>
    <p:extLst>
      <p:ext uri="{BB962C8B-B14F-4D97-AF65-F5344CB8AC3E}">
        <p14:creationId xmlns:p14="http://schemas.microsoft.com/office/powerpoint/2010/main" val="3354826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AGIIS Update	</a:t>
            </a:r>
          </a:p>
        </p:txBody>
      </p:sp>
      <p:sp>
        <p:nvSpPr>
          <p:cNvPr id="3" name="Content Placeholder 2"/>
          <p:cNvSpPr>
            <a:spLocks noGrp="1"/>
          </p:cNvSpPr>
          <p:nvPr>
            <p:ph idx="1"/>
          </p:nvPr>
        </p:nvSpPr>
        <p:spPr>
          <a:xfrm>
            <a:off x="838200" y="1411514"/>
            <a:ext cx="8229600" cy="5257800"/>
          </a:xfrm>
        </p:spPr>
        <p:txBody>
          <a:bodyPr>
            <a:noAutofit/>
          </a:bodyPr>
          <a:lstStyle/>
          <a:p>
            <a:r>
              <a:rPr lang="en-US" sz="2400" b="1" dirty="0"/>
              <a:t>AGIIS Annual Maintenance Activity Schedule</a:t>
            </a:r>
          </a:p>
          <a:p>
            <a:pPr lvl="1"/>
            <a:r>
              <a:rPr lang="en-US" dirty="0"/>
              <a:t>Annual Maintenance Activities – </a:t>
            </a:r>
            <a:r>
              <a:rPr lang="en-US" b="1" dirty="0"/>
              <a:t>Weekend of 20, Jan 2024</a:t>
            </a:r>
          </a:p>
          <a:p>
            <a:pPr lvl="2"/>
            <a:r>
              <a:rPr lang="en-US" sz="2400" dirty="0"/>
              <a:t>LACS &amp; NCOA Processing</a:t>
            </a:r>
          </a:p>
          <a:p>
            <a:pPr lvl="2"/>
            <a:r>
              <a:rPr lang="en-US" sz="2400" dirty="0"/>
              <a:t>Inactivating entities with no subscriber cross reference</a:t>
            </a:r>
          </a:p>
          <a:p>
            <a:pPr lvl="2"/>
            <a:r>
              <a:rPr lang="en-US" sz="2400" dirty="0"/>
              <a:t>City/State Review</a:t>
            </a:r>
          </a:p>
          <a:p>
            <a:pPr lvl="2"/>
            <a:r>
              <a:rPr lang="en-US" sz="2400" dirty="0"/>
              <a:t>Address Standardization Update </a:t>
            </a:r>
          </a:p>
          <a:p>
            <a:pPr lvl="1"/>
            <a:r>
              <a:rPr lang="en-US" dirty="0"/>
              <a:t>Annual De-duplication –  </a:t>
            </a:r>
            <a:r>
              <a:rPr lang="en-US" b="1" dirty="0"/>
              <a:t>Weekend of 27, Jan 2024</a:t>
            </a:r>
          </a:p>
          <a:p>
            <a:pPr lvl="1"/>
            <a:r>
              <a:rPr lang="en-US" dirty="0"/>
              <a:t>A communication will be sent out </a:t>
            </a:r>
            <a:r>
              <a:rPr lang="en-US" b="1" dirty="0"/>
              <a:t>29, Dec 2023</a:t>
            </a:r>
            <a:r>
              <a:rPr lang="en-US" b="1" baseline="30000" dirty="0"/>
              <a:t> </a:t>
            </a:r>
            <a:r>
              <a:rPr lang="en-US" dirty="0"/>
              <a:t>regarding all activities with follow-up communications leading up to each planned maintenance activity</a:t>
            </a:r>
          </a:p>
          <a:p>
            <a:pPr lvl="1"/>
            <a:endParaRPr lang="en-US" sz="2000" dirty="0"/>
          </a:p>
          <a:p>
            <a:pPr marL="0" indent="0">
              <a:buNone/>
            </a:pPr>
            <a:endParaRPr lang="en-US" sz="2200" baseline="30000" dirty="0"/>
          </a:p>
          <a:p>
            <a:pPr marL="0" indent="0">
              <a:buNone/>
            </a:pPr>
            <a:endParaRPr lang="en-US" sz="1800" dirty="0"/>
          </a:p>
          <a:p>
            <a:pPr marL="274313" lvl="1" indent="0">
              <a:buNone/>
            </a:pPr>
            <a:endParaRPr lang="en-US" dirty="0"/>
          </a:p>
          <a:p>
            <a:pPr lvl="1">
              <a:buNone/>
            </a:pPr>
            <a:endParaRPr lang="en-US" dirty="0">
              <a:solidFill>
                <a:srgbClr val="FF0000"/>
              </a:solidFill>
            </a:endParaRPr>
          </a:p>
        </p:txBody>
      </p:sp>
      <p:sp>
        <p:nvSpPr>
          <p:cNvPr id="4" name="Slide Number Placeholder 3"/>
          <p:cNvSpPr>
            <a:spLocks noGrp="1"/>
          </p:cNvSpPr>
          <p:nvPr>
            <p:ph type="sldNum" sz="quarter" idx="12"/>
          </p:nvPr>
        </p:nvSpPr>
        <p:spPr>
          <a:xfrm>
            <a:off x="10160000" y="24384"/>
            <a:ext cx="1422400" cy="438912"/>
          </a:xfrm>
          <a:prstGeom prst="rect">
            <a:avLst/>
          </a:prstGeom>
        </p:spPr>
        <p:txBody>
          <a:bodyPr vert="horz" lIns="121920" tIns="60960" rIns="121920" bIns="60960" rtlCol="0" anchor="ctr"/>
          <a:lstStyle>
            <a:defPPr>
              <a:defRPr lang="en-US"/>
            </a:defPPr>
            <a:lvl1pPr marL="0" algn="l" defTabSz="1219170" rtl="0" eaLnBrk="1" latinLnBrk="0" hangingPunct="1">
              <a:defRPr sz="1867" b="1" kern="1200">
                <a:solidFill>
                  <a:srgbClr val="FFFFFF"/>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ADE3A8B2-84D3-49A8-8E03-921EE22FAEA7}" type="slidenum">
              <a:rPr lang="en-US" smtClean="0"/>
              <a:pPr/>
              <a:t>12</a:t>
            </a:fld>
            <a:endParaRPr lang="en-US" dirty="0"/>
          </a:p>
        </p:txBody>
      </p:sp>
    </p:spTree>
    <p:extLst>
      <p:ext uri="{BB962C8B-B14F-4D97-AF65-F5344CB8AC3E}">
        <p14:creationId xmlns:p14="http://schemas.microsoft.com/office/powerpoint/2010/main" val="2456697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3A6AE-6818-26D2-2493-F988D3340691}"/>
              </a:ext>
            </a:extLst>
          </p:cNvPr>
          <p:cNvSpPr>
            <a:spLocks noGrp="1"/>
          </p:cNvSpPr>
          <p:nvPr>
            <p:ph type="title"/>
          </p:nvPr>
        </p:nvSpPr>
        <p:spPr/>
        <p:txBody>
          <a:bodyPr/>
          <a:lstStyle/>
          <a:p>
            <a:r>
              <a:rPr lang="en-US" dirty="0"/>
              <a:t>AGIIS Update </a:t>
            </a:r>
            <a:br>
              <a:rPr lang="en-US" dirty="0"/>
            </a:br>
            <a:r>
              <a:rPr lang="en-US" dirty="0"/>
              <a:t>Data Center Migration</a:t>
            </a:r>
          </a:p>
        </p:txBody>
      </p:sp>
      <p:sp>
        <p:nvSpPr>
          <p:cNvPr id="3" name="Content Placeholder 2">
            <a:extLst>
              <a:ext uri="{FF2B5EF4-FFF2-40B4-BE49-F238E27FC236}">
                <a16:creationId xmlns:a16="http://schemas.microsoft.com/office/drawing/2014/main" id="{3278AB1F-20A0-850A-912B-01AEA82CF954}"/>
              </a:ext>
            </a:extLst>
          </p:cNvPr>
          <p:cNvSpPr>
            <a:spLocks noGrp="1"/>
          </p:cNvSpPr>
          <p:nvPr>
            <p:ph idx="1"/>
          </p:nvPr>
        </p:nvSpPr>
        <p:spPr/>
        <p:txBody>
          <a:bodyPr/>
          <a:lstStyle/>
          <a:p>
            <a:r>
              <a:rPr lang="en-US" dirty="0"/>
              <a:t>DXC is closing the Tulsa, Oklahoma Data Center </a:t>
            </a:r>
          </a:p>
          <a:p>
            <a:r>
              <a:rPr lang="en-US" dirty="0"/>
              <a:t>Operations are being migrated to Microsoft Azure</a:t>
            </a:r>
          </a:p>
          <a:p>
            <a:r>
              <a:rPr lang="en-US" dirty="0"/>
              <a:t>Migration must be completed by December 15</a:t>
            </a:r>
          </a:p>
          <a:p>
            <a:r>
              <a:rPr lang="en-US" dirty="0"/>
              <a:t>Communication plan is in progress</a:t>
            </a:r>
          </a:p>
          <a:p>
            <a:pPr lvl="1"/>
            <a:r>
              <a:rPr lang="en-US" dirty="0"/>
              <a:t>Encourage your teams to read migration related communications</a:t>
            </a:r>
          </a:p>
          <a:p>
            <a:endParaRPr lang="en-US" dirty="0"/>
          </a:p>
        </p:txBody>
      </p:sp>
      <p:sp>
        <p:nvSpPr>
          <p:cNvPr id="4" name="Slide Number Placeholder 3">
            <a:extLst>
              <a:ext uri="{FF2B5EF4-FFF2-40B4-BE49-F238E27FC236}">
                <a16:creationId xmlns:a16="http://schemas.microsoft.com/office/drawing/2014/main" id="{A385E483-C166-2FCA-B8FD-32DD74ACF5D2}"/>
              </a:ext>
            </a:extLst>
          </p:cNvPr>
          <p:cNvSpPr>
            <a:spLocks noGrp="1"/>
          </p:cNvSpPr>
          <p:nvPr>
            <p:ph type="sldNum" sz="quarter" idx="10"/>
          </p:nvPr>
        </p:nvSpPr>
        <p:spPr/>
        <p:txBody>
          <a:bodyPr/>
          <a:lstStyle/>
          <a:p>
            <a:pPr>
              <a:defRPr/>
            </a:pPr>
            <a:fld id="{CB5ADD08-3A34-9040-B625-37794D4BA412}" type="slidenum">
              <a:rPr lang="en-US" smtClean="0"/>
              <a:pPr>
                <a:defRPr/>
              </a:pPr>
              <a:t>13</a:t>
            </a:fld>
            <a:endParaRPr lang="en-US" dirty="0"/>
          </a:p>
        </p:txBody>
      </p:sp>
    </p:spTree>
    <p:extLst>
      <p:ext uri="{BB962C8B-B14F-4D97-AF65-F5344CB8AC3E}">
        <p14:creationId xmlns:p14="http://schemas.microsoft.com/office/powerpoint/2010/main" val="3647699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46313" y="3276601"/>
            <a:ext cx="7772400" cy="1524000"/>
          </a:xfrm>
        </p:spPr>
        <p:txBody>
          <a:bodyPr/>
          <a:lstStyle/>
          <a:p>
            <a:r>
              <a:rPr lang="en-US" dirty="0"/>
              <a:t>Thank You!</a:t>
            </a:r>
          </a:p>
        </p:txBody>
      </p:sp>
      <p:sp>
        <p:nvSpPr>
          <p:cNvPr id="6" name="Text Placeholder 5"/>
          <p:cNvSpPr>
            <a:spLocks noGrp="1"/>
          </p:cNvSpPr>
          <p:nvPr>
            <p:ph type="body" idx="1"/>
          </p:nvPr>
        </p:nvSpPr>
        <p:spPr>
          <a:xfrm>
            <a:off x="2255520" y="4648200"/>
            <a:ext cx="7772400" cy="1066800"/>
          </a:xfrm>
        </p:spPr>
        <p:txBody>
          <a:bodyPr>
            <a:normAutofit fontScale="62500" lnSpcReduction="20000"/>
          </a:bodyPr>
          <a:lstStyle/>
          <a:p>
            <a:pPr>
              <a:lnSpc>
                <a:spcPct val="120000"/>
              </a:lnSpc>
              <a:spcBef>
                <a:spcPts val="0"/>
              </a:spcBef>
              <a:spcAft>
                <a:spcPts val="600"/>
              </a:spcAft>
            </a:pPr>
            <a:r>
              <a:rPr lang="en-US" dirty="0"/>
              <a:t>For additional information:  </a:t>
            </a:r>
            <a:r>
              <a:rPr lang="en-US" dirty="0">
                <a:hlinkClick r:id="rId3"/>
              </a:rPr>
              <a:t>www.aggateway.org</a:t>
            </a:r>
            <a:endParaRPr lang="en-US" dirty="0"/>
          </a:p>
          <a:p>
            <a:pPr>
              <a:lnSpc>
                <a:spcPct val="120000"/>
              </a:lnSpc>
              <a:spcBef>
                <a:spcPts val="0"/>
              </a:spcBef>
              <a:spcAft>
                <a:spcPts val="600"/>
              </a:spcAft>
            </a:pPr>
            <a:r>
              <a:rPr lang="en-US" dirty="0"/>
              <a:t>Member Services at 866-251-8618 or </a:t>
            </a:r>
            <a:r>
              <a:rPr lang="en-US" dirty="0">
                <a:hlinkClick r:id="rId4"/>
              </a:rPr>
              <a:t>Member.Services@AgGateway.org</a:t>
            </a:r>
            <a:endParaRPr lang="en-US" dirty="0"/>
          </a:p>
          <a:p>
            <a:pPr>
              <a:lnSpc>
                <a:spcPct val="120000"/>
              </a:lnSpc>
              <a:spcBef>
                <a:spcPts val="0"/>
              </a:spcBef>
              <a:spcAft>
                <a:spcPts val="600"/>
              </a:spcAft>
            </a:pPr>
            <a:r>
              <a:rPr lang="en-US" dirty="0"/>
              <a:t>Josh Wall, AGIIS Product Manager, AgGateway at 913-620-8434 </a:t>
            </a:r>
          </a:p>
          <a:p>
            <a:pPr>
              <a:lnSpc>
                <a:spcPct val="120000"/>
              </a:lnSpc>
              <a:spcBef>
                <a:spcPts val="0"/>
              </a:spcBef>
              <a:spcAft>
                <a:spcPts val="600"/>
              </a:spcAft>
            </a:pPr>
            <a:endParaRPr lang="en-US" dirty="0"/>
          </a:p>
        </p:txBody>
      </p:sp>
      <p:sp>
        <p:nvSpPr>
          <p:cNvPr id="4" name="Slide Number Placeholder 3"/>
          <p:cNvSpPr>
            <a:spLocks noGrp="1"/>
          </p:cNvSpPr>
          <p:nvPr>
            <p:ph type="sldNum" sz="quarter" idx="12"/>
          </p:nvPr>
        </p:nvSpPr>
        <p:spPr>
          <a:xfrm>
            <a:off x="10160000" y="18288"/>
            <a:ext cx="1422400" cy="329184"/>
          </a:xfrm>
          <a:prstGeom prst="rect">
            <a:avLst/>
          </a:prstGeom>
        </p:spPr>
        <p:txBody>
          <a:bodyPr vert="horz" lIns="121920" tIns="60960" rIns="121920" bIns="60960" rtlCol="0" anchor="ctr"/>
          <a:lstStyle>
            <a:defPPr>
              <a:defRPr lang="en-US"/>
            </a:defPPr>
            <a:lvl1pPr marL="0" algn="l" defTabSz="1219170" rtl="0" eaLnBrk="1" latinLnBrk="0" hangingPunct="1">
              <a:defRPr sz="1867" b="1" kern="1200">
                <a:solidFill>
                  <a:srgbClr val="FFFFFF"/>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defRPr/>
            </a:pPr>
            <a:fld id="{ADE3A8B2-84D3-49A8-8E03-921EE22FAEA7}" type="slidenum">
              <a:rPr lang="en-US" kern="0" smtClean="0"/>
              <a:pPr>
                <a:defRPr/>
              </a:pPr>
              <a:t>14</a:t>
            </a:fld>
            <a:endParaRPr lang="en-US" dirty="0"/>
          </a:p>
        </p:txBody>
      </p:sp>
    </p:spTree>
    <p:extLst>
      <p:ext uri="{BB962C8B-B14F-4D97-AF65-F5344CB8AC3E}">
        <p14:creationId xmlns:p14="http://schemas.microsoft.com/office/powerpoint/2010/main" val="351632588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1972C-4088-072D-8484-352D12E18727}"/>
              </a:ext>
            </a:extLst>
          </p:cNvPr>
          <p:cNvSpPr>
            <a:spLocks noGrp="1"/>
          </p:cNvSpPr>
          <p:nvPr>
            <p:ph type="title"/>
          </p:nvPr>
        </p:nvSpPr>
        <p:spPr/>
        <p:txBody>
          <a:bodyPr>
            <a:normAutofit/>
          </a:bodyPr>
          <a:lstStyle/>
          <a:p>
            <a:r>
              <a:rPr lang="en-US" dirty="0">
                <a:solidFill>
                  <a:schemeClr val="accent3">
                    <a:lumMod val="75000"/>
                  </a:schemeClr>
                </a:solidFill>
              </a:rPr>
              <a:t>Directory Oversight Committee Education</a:t>
            </a:r>
          </a:p>
        </p:txBody>
      </p:sp>
      <p:sp>
        <p:nvSpPr>
          <p:cNvPr id="3" name="Text Placeholder 2">
            <a:extLst>
              <a:ext uri="{FF2B5EF4-FFF2-40B4-BE49-F238E27FC236}">
                <a16:creationId xmlns:a16="http://schemas.microsoft.com/office/drawing/2014/main" id="{CD34FFD9-32C1-4AED-3381-0E37CD273CB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00563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3">
                    <a:lumMod val="75000"/>
                  </a:schemeClr>
                </a:solidFill>
              </a:rPr>
              <a:t>Ag Industry Identification System (AGIIS) </a:t>
            </a:r>
          </a:p>
        </p:txBody>
      </p:sp>
      <p:sp>
        <p:nvSpPr>
          <p:cNvPr id="3" name="Content Placeholder 2"/>
          <p:cNvSpPr>
            <a:spLocks noGrp="1"/>
          </p:cNvSpPr>
          <p:nvPr>
            <p:ph idx="1"/>
          </p:nvPr>
        </p:nvSpPr>
        <p:spPr>
          <a:xfrm>
            <a:off x="1117600" y="1417639"/>
            <a:ext cx="5253840" cy="4572000"/>
          </a:xfrm>
        </p:spPr>
        <p:txBody>
          <a:bodyPr>
            <a:noAutofit/>
          </a:bodyPr>
          <a:lstStyle/>
          <a:p>
            <a:pPr>
              <a:buClr>
                <a:schemeClr val="tx1"/>
              </a:buClr>
            </a:pPr>
            <a:r>
              <a:rPr lang="en-US" sz="2400" dirty="0"/>
              <a:t>AGIIS is an interactive database that houses eBusiness data for agriculture. </a:t>
            </a:r>
          </a:p>
          <a:p>
            <a:pPr>
              <a:buClr>
                <a:schemeClr val="tx1"/>
              </a:buClr>
            </a:pPr>
            <a:r>
              <a:rPr lang="en-US" sz="2400" dirty="0"/>
              <a:t>AGIIS provides the unique identifiers and common data elements that allow companies to “sync” and set the stage for eBusiness transactions.</a:t>
            </a:r>
          </a:p>
          <a:p>
            <a:pPr>
              <a:buClr>
                <a:schemeClr val="tx1"/>
              </a:buClr>
            </a:pPr>
            <a:r>
              <a:rPr lang="en-US" sz="2400" dirty="0"/>
              <a:t>AGIIS does not process transactions; it is a directory resource that facilitates electronic communication. </a:t>
            </a:r>
          </a:p>
          <a:p>
            <a:pPr marL="0" indent="0">
              <a:buNone/>
            </a:pPr>
            <a:endParaRPr lang="en-US" dirty="0"/>
          </a:p>
          <a:p>
            <a:pPr marL="274313" lvl="1" indent="0">
              <a:buNone/>
            </a:pPr>
            <a:endParaRPr lang="en-US" dirty="0"/>
          </a:p>
          <a:p>
            <a:pPr lvl="1">
              <a:buNone/>
            </a:pPr>
            <a:endParaRPr lang="en-US" dirty="0">
              <a:solidFill>
                <a:srgbClr val="FF0000"/>
              </a:solidFill>
            </a:endParaRPr>
          </a:p>
        </p:txBody>
      </p:sp>
      <p:sp>
        <p:nvSpPr>
          <p:cNvPr id="4" name="Slide Number Placeholder 3"/>
          <p:cNvSpPr>
            <a:spLocks noGrp="1"/>
          </p:cNvSpPr>
          <p:nvPr>
            <p:ph type="sldNum" sz="quarter" idx="12"/>
          </p:nvPr>
        </p:nvSpPr>
        <p:spPr>
          <a:xfrm>
            <a:off x="0" y="8508349"/>
            <a:ext cx="539261" cy="486833"/>
          </a:xfrm>
          <a:prstGeom prst="rect">
            <a:avLst/>
          </a:prstGeom>
        </p:spPr>
        <p:txBody>
          <a:bodyPr vert="horz" lIns="121920" tIns="60960" rIns="121920" bIns="60960" rtlCol="0" anchor="ctr"/>
          <a:lstStyle>
            <a:defPPr>
              <a:defRPr lang="en-US"/>
            </a:defPPr>
            <a:lvl1pPr marL="0" algn="r" defTabSz="1219170" rtl="0" eaLnBrk="1" latinLnBrk="0" hangingPunct="1">
              <a:defRPr sz="1600" kern="1200">
                <a:solidFill>
                  <a:schemeClr val="tx1">
                    <a:tint val="75000"/>
                  </a:schemeClr>
                </a:solidFill>
                <a:latin typeface="Arial" panose="020B0604020202020204" pitchFamily="34" charset="0"/>
                <a:ea typeface="+mn-ea"/>
                <a:cs typeface="Arial" panose="020B0604020202020204" pitchFamily="34" charset="0"/>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48820157-100F-414A-95A0-302F5E199820}" type="slidenum">
              <a:rPr lang="en-US" smtClean="0"/>
              <a:pPr/>
              <a:t>16</a:t>
            </a:fld>
            <a:endParaRPr lang="en-US" dirty="0"/>
          </a:p>
        </p:txBody>
      </p:sp>
      <p:pic>
        <p:nvPicPr>
          <p:cNvPr id="5" name="Picture 4">
            <a:extLst>
              <a:ext uri="{FF2B5EF4-FFF2-40B4-BE49-F238E27FC236}">
                <a16:creationId xmlns:a16="http://schemas.microsoft.com/office/drawing/2014/main" id="{170D1861-9BE9-4AE7-AA7B-38FD03EC38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90561">
            <a:off x="7462520" y="2059388"/>
            <a:ext cx="2351701" cy="2362200"/>
          </a:xfrm>
          <a:prstGeom prst="rect">
            <a:avLst/>
          </a:prstGeom>
        </p:spPr>
      </p:pic>
    </p:spTree>
    <p:extLst>
      <p:ext uri="{BB962C8B-B14F-4D97-AF65-F5344CB8AC3E}">
        <p14:creationId xmlns:p14="http://schemas.microsoft.com/office/powerpoint/2010/main" val="2250773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0" y="8508349"/>
            <a:ext cx="539261" cy="486833"/>
          </a:xfrm>
          <a:prstGeom prst="rect">
            <a:avLst/>
          </a:prstGeom>
        </p:spPr>
        <p:txBody>
          <a:bodyPr vert="horz" lIns="121920" tIns="60960" rIns="121920" bIns="60960" rtlCol="0" anchor="ctr"/>
          <a:lstStyle>
            <a:defPPr>
              <a:defRPr lang="en-US"/>
            </a:defPPr>
            <a:lvl1pPr marL="0" algn="r" defTabSz="1219170" rtl="0" eaLnBrk="1" latinLnBrk="0" hangingPunct="1">
              <a:defRPr sz="1600" kern="1200">
                <a:solidFill>
                  <a:schemeClr val="tx1">
                    <a:tint val="75000"/>
                  </a:schemeClr>
                </a:solidFill>
                <a:latin typeface="Arial" panose="020B0604020202020204" pitchFamily="34" charset="0"/>
                <a:ea typeface="+mn-ea"/>
                <a:cs typeface="Arial" panose="020B0604020202020204" pitchFamily="34" charset="0"/>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defRPr/>
            </a:pPr>
            <a:fld id="{48820157-100F-414A-95A0-302F5E199820}" type="slidenum">
              <a:rPr lang="en-US" smtClean="0"/>
              <a:pPr>
                <a:defRPr/>
              </a:pPr>
              <a:t>17</a:t>
            </a:fld>
            <a:endParaRPr lang="en-US" dirty="0"/>
          </a:p>
        </p:txBody>
      </p:sp>
      <p:graphicFrame>
        <p:nvGraphicFramePr>
          <p:cNvPr id="4" name="Content Placeholder 3"/>
          <p:cNvGraphicFramePr>
            <a:graphicFrameLocks noGrp="1"/>
          </p:cNvGraphicFramePr>
          <p:nvPr>
            <p:ph sz="quarter" idx="1"/>
          </p:nvPr>
        </p:nvGraphicFramePr>
        <p:xfrm>
          <a:off x="1727200" y="1662236"/>
          <a:ext cx="8382000" cy="4238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605" name="AutoShape 4"/>
          <p:cNvSpPr>
            <a:spLocks noChangeAspect="1" noChangeArrowheads="1" noTextEdit="1"/>
          </p:cNvSpPr>
          <p:nvPr/>
        </p:nvSpPr>
        <p:spPr bwMode="auto">
          <a:xfrm>
            <a:off x="2286001" y="1600200"/>
            <a:ext cx="1784351" cy="1766888"/>
          </a:xfrm>
          <a:prstGeom prst="rect">
            <a:avLst/>
          </a:prstGeom>
          <a:noFill/>
          <a:ln w="9525">
            <a:noFill/>
            <a:miter lim="800000"/>
            <a:headEnd/>
            <a:tailEnd/>
          </a:ln>
        </p:spPr>
        <p:txBody>
          <a:bodyPr/>
          <a:lstStyle/>
          <a:p>
            <a:endParaRPr lang="en-US" dirty="0"/>
          </a:p>
        </p:txBody>
      </p:sp>
      <p:sp>
        <p:nvSpPr>
          <p:cNvPr id="29" name="Rectangle 28"/>
          <p:cNvSpPr/>
          <p:nvPr/>
        </p:nvSpPr>
        <p:spPr>
          <a:xfrm>
            <a:off x="3178176" y="3441831"/>
            <a:ext cx="2209800" cy="707886"/>
          </a:xfrm>
          <a:prstGeom prst="rect">
            <a:avLst/>
          </a:prstGeom>
          <a:noFill/>
        </p:spPr>
        <p:txBody>
          <a:bodyPr>
            <a:spAutoFit/>
          </a:bodyPr>
          <a:lstStyle/>
          <a:p>
            <a:pPr algn="ctr">
              <a:defRPr/>
            </a:pPr>
            <a:r>
              <a:rPr lang="en-US" sz="40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AGIIS</a:t>
            </a:r>
          </a:p>
        </p:txBody>
      </p:sp>
      <p:sp>
        <p:nvSpPr>
          <p:cNvPr id="10" name="Title 9"/>
          <p:cNvSpPr>
            <a:spLocks noGrp="1"/>
          </p:cNvSpPr>
          <p:nvPr>
            <p:ph type="title"/>
          </p:nvPr>
        </p:nvSpPr>
        <p:spPr/>
        <p:txBody>
          <a:bodyPr>
            <a:normAutofit/>
          </a:bodyPr>
          <a:lstStyle/>
          <a:p>
            <a:r>
              <a:rPr lang="en-US" sz="3600" dirty="0"/>
              <a:t>AGIIS Industry Owned and Managed Database</a:t>
            </a:r>
          </a:p>
        </p:txBody>
      </p:sp>
    </p:spTree>
    <p:extLst>
      <p:ext uri="{BB962C8B-B14F-4D97-AF65-F5344CB8AC3E}">
        <p14:creationId xmlns:p14="http://schemas.microsoft.com/office/powerpoint/2010/main" val="380604263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lumMod val="75000"/>
                  </a:schemeClr>
                </a:solidFill>
              </a:rPr>
              <a:t>AGIIS the Solution</a:t>
            </a:r>
          </a:p>
        </p:txBody>
      </p:sp>
      <p:graphicFrame>
        <p:nvGraphicFramePr>
          <p:cNvPr id="5" name="Content Placeholder 4"/>
          <p:cNvGraphicFramePr>
            <a:graphicFrameLocks noGrp="1"/>
          </p:cNvGraphicFramePr>
          <p:nvPr>
            <p:ph idx="1"/>
          </p:nvPr>
        </p:nvGraphicFramePr>
        <p:xfrm>
          <a:off x="1930400" y="1092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a:xfrm>
            <a:off x="0" y="8508349"/>
            <a:ext cx="539261" cy="486833"/>
          </a:xfrm>
          <a:prstGeom prst="rect">
            <a:avLst/>
          </a:prstGeom>
        </p:spPr>
        <p:txBody>
          <a:bodyPr vert="horz" lIns="121920" tIns="60960" rIns="121920" bIns="60960" rtlCol="0" anchor="ctr"/>
          <a:lstStyle>
            <a:defPPr>
              <a:defRPr lang="en-US"/>
            </a:defPPr>
            <a:lvl1pPr marL="0" algn="r" defTabSz="1219170" rtl="0" eaLnBrk="1" latinLnBrk="0" hangingPunct="1">
              <a:defRPr sz="1600" kern="1200">
                <a:solidFill>
                  <a:schemeClr val="tx1">
                    <a:tint val="75000"/>
                  </a:schemeClr>
                </a:solidFill>
                <a:latin typeface="Arial" panose="020B0604020202020204" pitchFamily="34" charset="0"/>
                <a:ea typeface="+mn-ea"/>
                <a:cs typeface="Arial" panose="020B0604020202020204" pitchFamily="34" charset="0"/>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48820157-100F-414A-95A0-302F5E199820}" type="slidenum">
              <a:rPr lang="en-US" smtClean="0"/>
              <a:pPr/>
              <a:t>18</a:t>
            </a:fld>
            <a:endParaRPr lang="en-US" dirty="0"/>
          </a:p>
        </p:txBody>
      </p:sp>
    </p:spTree>
    <p:extLst>
      <p:ext uri="{BB962C8B-B14F-4D97-AF65-F5344CB8AC3E}">
        <p14:creationId xmlns:p14="http://schemas.microsoft.com/office/powerpoint/2010/main" val="3879392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0" y="8508349"/>
            <a:ext cx="539261" cy="486833"/>
          </a:xfrm>
          <a:prstGeom prst="rect">
            <a:avLst/>
          </a:prstGeom>
        </p:spPr>
        <p:txBody>
          <a:bodyPr vert="horz" lIns="121920" tIns="60960" rIns="121920" bIns="60960" rtlCol="0" anchor="ctr"/>
          <a:lstStyle>
            <a:defPPr>
              <a:defRPr lang="en-US"/>
            </a:defPPr>
            <a:lvl1pPr marL="0" algn="r" defTabSz="1219170" rtl="0" eaLnBrk="1" latinLnBrk="0" hangingPunct="1">
              <a:defRPr sz="1600" kern="1200">
                <a:solidFill>
                  <a:schemeClr val="tx1">
                    <a:tint val="75000"/>
                  </a:schemeClr>
                </a:solidFill>
                <a:latin typeface="Arial" panose="020B0604020202020204" pitchFamily="34" charset="0"/>
                <a:ea typeface="+mn-ea"/>
                <a:cs typeface="Arial" panose="020B0604020202020204" pitchFamily="34" charset="0"/>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defRPr/>
            </a:pPr>
            <a:fld id="{48820157-100F-414A-95A0-302F5E199820}" type="slidenum">
              <a:rPr lang="en-US" smtClean="0"/>
              <a:pPr>
                <a:defRPr/>
              </a:pPr>
              <a:t>19</a:t>
            </a:fld>
            <a:endParaRPr lang="en-US" dirty="0"/>
          </a:p>
        </p:txBody>
      </p:sp>
      <p:graphicFrame>
        <p:nvGraphicFramePr>
          <p:cNvPr id="4" name="Content Placeholder 3"/>
          <p:cNvGraphicFramePr>
            <a:graphicFrameLocks noGrp="1"/>
          </p:cNvGraphicFramePr>
          <p:nvPr>
            <p:ph sz="quarter" idx="1"/>
          </p:nvPr>
        </p:nvGraphicFramePr>
        <p:xfrm>
          <a:off x="1752600" y="1447800"/>
          <a:ext cx="83820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605" name="AutoShape 4"/>
          <p:cNvSpPr>
            <a:spLocks noChangeAspect="1" noChangeArrowheads="1" noTextEdit="1"/>
          </p:cNvSpPr>
          <p:nvPr/>
        </p:nvSpPr>
        <p:spPr bwMode="auto">
          <a:xfrm>
            <a:off x="2286001" y="1600200"/>
            <a:ext cx="1784351" cy="1766888"/>
          </a:xfrm>
          <a:prstGeom prst="rect">
            <a:avLst/>
          </a:prstGeom>
          <a:noFill/>
          <a:ln w="9525">
            <a:noFill/>
            <a:miter lim="800000"/>
            <a:headEnd/>
            <a:tailEnd/>
          </a:ln>
        </p:spPr>
        <p:txBody>
          <a:bodyPr/>
          <a:lstStyle/>
          <a:p>
            <a:endParaRPr lang="en-US" dirty="0"/>
          </a:p>
        </p:txBody>
      </p:sp>
      <p:sp>
        <p:nvSpPr>
          <p:cNvPr id="10" name="Title 9"/>
          <p:cNvSpPr>
            <a:spLocks noGrp="1"/>
          </p:cNvSpPr>
          <p:nvPr>
            <p:ph type="title"/>
          </p:nvPr>
        </p:nvSpPr>
        <p:spPr/>
        <p:txBody>
          <a:bodyPr>
            <a:normAutofit/>
          </a:bodyPr>
          <a:lstStyle/>
          <a:p>
            <a:r>
              <a:rPr lang="en-US" dirty="0">
                <a:solidFill>
                  <a:schemeClr val="accent3">
                    <a:lumMod val="75000"/>
                  </a:schemeClr>
                </a:solidFill>
              </a:rPr>
              <a:t>Who can access the data?</a:t>
            </a:r>
          </a:p>
        </p:txBody>
      </p:sp>
      <p:graphicFrame>
        <p:nvGraphicFramePr>
          <p:cNvPr id="2" name="Diagram 1"/>
          <p:cNvGraphicFramePr/>
          <p:nvPr/>
        </p:nvGraphicFramePr>
        <p:xfrm>
          <a:off x="2641600" y="1701800"/>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19233675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859465" y="915582"/>
            <a:ext cx="10515600" cy="632785"/>
          </a:xfrm>
        </p:spPr>
        <p:txBody>
          <a:bodyPr>
            <a:noAutofit/>
          </a:bodyPr>
          <a:lstStyle/>
          <a:p>
            <a:r>
              <a:rPr lang="en-US" dirty="0"/>
              <a:t>Meeting Agenda</a:t>
            </a:r>
          </a:p>
        </p:txBody>
      </p:sp>
      <p:sp>
        <p:nvSpPr>
          <p:cNvPr id="26629" name="Content Placeholder 4"/>
          <p:cNvSpPr>
            <a:spLocks noGrp="1"/>
          </p:cNvSpPr>
          <p:nvPr>
            <p:ph idx="1"/>
          </p:nvPr>
        </p:nvSpPr>
        <p:spPr>
          <a:xfrm>
            <a:off x="833475" y="1905001"/>
            <a:ext cx="10515600" cy="4629911"/>
          </a:xfrm>
        </p:spPr>
        <p:txBody>
          <a:bodyPr/>
          <a:lstStyle/>
          <a:p>
            <a:pPr>
              <a:buClr>
                <a:schemeClr val="tx1"/>
              </a:buClr>
            </a:pPr>
            <a:r>
              <a:rPr lang="en-US" sz="3600" dirty="0">
                <a:cs typeface="Calibri" pitchFamily="34" charset="0"/>
              </a:rPr>
              <a:t>DOC Overview</a:t>
            </a:r>
          </a:p>
          <a:p>
            <a:pPr>
              <a:buClr>
                <a:schemeClr val="tx1"/>
              </a:buClr>
            </a:pPr>
            <a:r>
              <a:rPr lang="en-US" sz="3600" dirty="0">
                <a:cs typeface="Calibri" pitchFamily="34" charset="0"/>
              </a:rPr>
              <a:t>DOC Membership Terms</a:t>
            </a:r>
          </a:p>
          <a:p>
            <a:pPr>
              <a:buClr>
                <a:schemeClr val="tx1"/>
              </a:buClr>
            </a:pPr>
            <a:r>
              <a:rPr lang="en-US" sz="3600" dirty="0">
                <a:cs typeface="Calibri" pitchFamily="34" charset="0"/>
              </a:rPr>
              <a:t>Enhancement Update</a:t>
            </a:r>
          </a:p>
          <a:p>
            <a:pPr>
              <a:buClr>
                <a:schemeClr val="tx1"/>
              </a:buClr>
            </a:pPr>
            <a:r>
              <a:rPr lang="en-US" sz="3600" dirty="0">
                <a:cs typeface="Calibri" pitchFamily="34" charset="0"/>
              </a:rPr>
              <a:t>General Updates </a:t>
            </a:r>
          </a:p>
          <a:p>
            <a:r>
              <a:rPr lang="en-US" sz="3600" dirty="0"/>
              <a:t>AGIIS Education</a:t>
            </a:r>
          </a:p>
          <a:p>
            <a:pPr marL="0" indent="0">
              <a:buNone/>
            </a:pPr>
            <a:endParaRPr lang="en-US" dirty="0"/>
          </a:p>
          <a:p>
            <a:endParaRPr lang="en-US" dirty="0"/>
          </a:p>
        </p:txBody>
      </p:sp>
      <p:sp>
        <p:nvSpPr>
          <p:cNvPr id="4" name="Slide Number Placeholder 3"/>
          <p:cNvSpPr>
            <a:spLocks noGrp="1"/>
          </p:cNvSpPr>
          <p:nvPr>
            <p:ph type="sldNum" sz="quarter" idx="4"/>
          </p:nvPr>
        </p:nvSpPr>
        <p:spPr>
          <a:xfrm>
            <a:off x="304800" y="4857750"/>
            <a:ext cx="1066800" cy="246888"/>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DE3A8B2-84D3-49A8-8E03-921EE22FAEA7}" type="slidenum">
              <a:rPr lang="en-US" kern="0" smtClean="0"/>
              <a:pPr>
                <a:defRPr/>
              </a:pPr>
              <a:t>2</a:t>
            </a:fld>
            <a:endParaRPr lang="en-US" dirty="0"/>
          </a:p>
        </p:txBody>
      </p:sp>
    </p:spTree>
    <p:extLst>
      <p:ext uri="{BB962C8B-B14F-4D97-AF65-F5344CB8AC3E}">
        <p14:creationId xmlns:p14="http://schemas.microsoft.com/office/powerpoint/2010/main" val="2793046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0"/>
            <a:ext cx="10972800" cy="715961"/>
          </a:xfrm>
        </p:spPr>
        <p:txBody>
          <a:bodyPr>
            <a:normAutofit/>
          </a:bodyPr>
          <a:lstStyle/>
          <a:p>
            <a:r>
              <a:rPr lang="en-US" dirty="0">
                <a:solidFill>
                  <a:schemeClr val="accent3">
                    <a:lumMod val="75000"/>
                  </a:schemeClr>
                </a:solidFill>
              </a:rPr>
              <a:t>Guiding Documents</a:t>
            </a:r>
            <a:r>
              <a:rPr lang="en-US" dirty="0"/>
              <a:t>	</a:t>
            </a:r>
          </a:p>
        </p:txBody>
      </p:sp>
      <p:sp>
        <p:nvSpPr>
          <p:cNvPr id="3" name="Content Placeholder 2"/>
          <p:cNvSpPr>
            <a:spLocks noGrp="1"/>
          </p:cNvSpPr>
          <p:nvPr>
            <p:ph idx="1"/>
          </p:nvPr>
        </p:nvSpPr>
        <p:spPr>
          <a:xfrm>
            <a:off x="812801" y="990600"/>
            <a:ext cx="9111465" cy="4572000"/>
          </a:xfrm>
        </p:spPr>
        <p:txBody>
          <a:bodyPr>
            <a:noAutofit/>
          </a:bodyPr>
          <a:lstStyle/>
          <a:p>
            <a:pPr marL="171446" indent="-171446">
              <a:buClrTx/>
            </a:pPr>
            <a:r>
              <a:rPr lang="en-US" sz="1600" dirty="0">
                <a:hlinkClick r:id="rId3"/>
              </a:rPr>
              <a:t>AGIIS Policy Document </a:t>
            </a:r>
            <a:endParaRPr lang="en-US" sz="1600" dirty="0"/>
          </a:p>
          <a:p>
            <a:pPr marL="514338" lvl="1" indent="-171446">
              <a:buClrTx/>
            </a:pPr>
            <a:r>
              <a:rPr lang="en-US" sz="1600" dirty="0"/>
              <a:t>Purpose</a:t>
            </a:r>
          </a:p>
          <a:p>
            <a:pPr marL="514338" lvl="1" indent="-171446">
              <a:buClrTx/>
            </a:pPr>
            <a:r>
              <a:rPr lang="en-US" sz="1600" dirty="0"/>
              <a:t>Definitions</a:t>
            </a:r>
          </a:p>
          <a:p>
            <a:pPr marL="514338" lvl="1" indent="-171446">
              <a:buClrTx/>
            </a:pPr>
            <a:r>
              <a:rPr lang="en-US" sz="1600" dirty="0"/>
              <a:t>Subscriptions</a:t>
            </a:r>
          </a:p>
          <a:p>
            <a:pPr marL="514338" lvl="1" indent="-171446">
              <a:buClrTx/>
            </a:pPr>
            <a:r>
              <a:rPr lang="en-US" sz="1600" dirty="0"/>
              <a:t>Non-Subscriber Access</a:t>
            </a:r>
          </a:p>
          <a:p>
            <a:pPr marL="514338" lvl="1" indent="-171446">
              <a:buClrTx/>
            </a:pPr>
            <a:r>
              <a:rPr lang="en-US" sz="1600" dirty="0"/>
              <a:t>Use of Data</a:t>
            </a:r>
          </a:p>
          <a:p>
            <a:pPr marL="514338" lvl="1" indent="-171446">
              <a:buClrTx/>
            </a:pPr>
            <a:r>
              <a:rPr lang="en-US" sz="1600" dirty="0"/>
              <a:t>AGIIS Data (Entity Enumeration, Verification, Users, Privileges)</a:t>
            </a:r>
          </a:p>
          <a:p>
            <a:pPr marL="514338" lvl="1" indent="-171446">
              <a:buClrTx/>
            </a:pPr>
            <a:r>
              <a:rPr lang="en-US" sz="1600" dirty="0"/>
              <a:t>AgGateway’s Responsibilities (Changes to AGIIS Functionality, Operating Rules, DOC Roles)</a:t>
            </a:r>
          </a:p>
          <a:p>
            <a:pPr marL="514338" lvl="1" indent="-171446">
              <a:buClrTx/>
            </a:pPr>
            <a:r>
              <a:rPr lang="en-US" sz="1600" dirty="0"/>
              <a:t>Directory Administrators Responsibilities</a:t>
            </a:r>
          </a:p>
          <a:p>
            <a:pPr marL="514338" lvl="1" indent="-171446">
              <a:buClrTx/>
            </a:pPr>
            <a:r>
              <a:rPr lang="en-US" sz="1600" dirty="0"/>
              <a:t>Member and User Responsibilities</a:t>
            </a:r>
          </a:p>
          <a:p>
            <a:pPr marL="514338" lvl="1" indent="-171446">
              <a:buClrTx/>
            </a:pPr>
            <a:r>
              <a:rPr lang="en-US" sz="1600" dirty="0"/>
              <a:t>Appendices (Subscriber Representation Matrix, Subscriber Agreement, Annual Maintenance) </a:t>
            </a:r>
          </a:p>
          <a:p>
            <a:pPr marL="171446" indent="-171446">
              <a:buClrTx/>
            </a:pPr>
            <a:r>
              <a:rPr lang="en-US" sz="1600" dirty="0">
                <a:hlinkClick r:id="rId4"/>
              </a:rPr>
              <a:t>AGIIS Operational Procedures Document</a:t>
            </a:r>
            <a:endParaRPr lang="en-US" sz="1600" dirty="0"/>
          </a:p>
          <a:p>
            <a:pPr marL="514338" lvl="1" indent="-171446">
              <a:buClrTx/>
            </a:pPr>
            <a:r>
              <a:rPr lang="en-US" sz="1600" dirty="0"/>
              <a:t>Purpose</a:t>
            </a:r>
          </a:p>
          <a:p>
            <a:pPr marL="514338" lvl="1" indent="-171446">
              <a:buClrTx/>
            </a:pPr>
            <a:r>
              <a:rPr lang="en-US" sz="1600" dirty="0"/>
              <a:t>Definitions</a:t>
            </a:r>
          </a:p>
          <a:p>
            <a:pPr marL="514338" lvl="1" indent="-171446">
              <a:buClrTx/>
            </a:pPr>
            <a:r>
              <a:rPr lang="en-US" sz="1600" dirty="0"/>
              <a:t>Procedures</a:t>
            </a:r>
          </a:p>
          <a:p>
            <a:pPr marL="514338" lvl="1" indent="-171446">
              <a:buClrTx/>
            </a:pPr>
            <a:r>
              <a:rPr lang="en-US" sz="1600" dirty="0"/>
              <a:t>Appendices</a:t>
            </a:r>
          </a:p>
          <a:p>
            <a:pPr marL="0" indent="0">
              <a:buNone/>
            </a:pPr>
            <a:endParaRPr lang="en-US" dirty="0"/>
          </a:p>
          <a:p>
            <a:pPr marL="274313" lvl="1" indent="0">
              <a:buNone/>
            </a:pPr>
            <a:endParaRPr lang="en-US" dirty="0"/>
          </a:p>
          <a:p>
            <a:pPr lvl="1">
              <a:buNone/>
            </a:pPr>
            <a:endParaRPr lang="en-US" dirty="0">
              <a:solidFill>
                <a:srgbClr val="FF0000"/>
              </a:solidFill>
            </a:endParaRPr>
          </a:p>
        </p:txBody>
      </p:sp>
      <p:sp>
        <p:nvSpPr>
          <p:cNvPr id="4" name="Slide Number Placeholder 3"/>
          <p:cNvSpPr>
            <a:spLocks noGrp="1"/>
          </p:cNvSpPr>
          <p:nvPr>
            <p:ph type="sldNum" sz="quarter" idx="12"/>
          </p:nvPr>
        </p:nvSpPr>
        <p:spPr>
          <a:xfrm>
            <a:off x="0" y="8508349"/>
            <a:ext cx="539261" cy="486833"/>
          </a:xfrm>
          <a:prstGeom prst="rect">
            <a:avLst/>
          </a:prstGeom>
        </p:spPr>
        <p:txBody>
          <a:bodyPr vert="horz" lIns="121920" tIns="60960" rIns="121920" bIns="60960" rtlCol="0" anchor="ctr"/>
          <a:lstStyle>
            <a:defPPr>
              <a:defRPr lang="en-US"/>
            </a:defPPr>
            <a:lvl1pPr marL="0" algn="r" defTabSz="1219170" rtl="0" eaLnBrk="1" latinLnBrk="0" hangingPunct="1">
              <a:defRPr sz="1600" kern="1200">
                <a:solidFill>
                  <a:schemeClr val="tx1">
                    <a:tint val="75000"/>
                  </a:schemeClr>
                </a:solidFill>
                <a:latin typeface="Arial" panose="020B0604020202020204" pitchFamily="34" charset="0"/>
                <a:ea typeface="+mn-ea"/>
                <a:cs typeface="Arial" panose="020B0604020202020204" pitchFamily="34" charset="0"/>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48820157-100F-414A-95A0-302F5E199820}" type="slidenum">
              <a:rPr lang="en-US" smtClean="0"/>
              <a:pPr/>
              <a:t>20</a:t>
            </a:fld>
            <a:endParaRPr lang="en-US" dirty="0"/>
          </a:p>
        </p:txBody>
      </p:sp>
    </p:spTree>
    <p:extLst>
      <p:ext uri="{BB962C8B-B14F-4D97-AF65-F5344CB8AC3E}">
        <p14:creationId xmlns:p14="http://schemas.microsoft.com/office/powerpoint/2010/main" val="3504283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lumMod val="75000"/>
                  </a:schemeClr>
                </a:solidFill>
              </a:rPr>
              <a:t>DOC Membership</a:t>
            </a:r>
            <a:r>
              <a:rPr lang="en-US" dirty="0"/>
              <a:t>	</a:t>
            </a:r>
          </a:p>
        </p:txBody>
      </p:sp>
      <p:sp>
        <p:nvSpPr>
          <p:cNvPr id="3" name="Content Placeholder 2"/>
          <p:cNvSpPr>
            <a:spLocks noGrp="1"/>
          </p:cNvSpPr>
          <p:nvPr>
            <p:ph idx="1"/>
          </p:nvPr>
        </p:nvSpPr>
        <p:spPr>
          <a:xfrm>
            <a:off x="1117601" y="1448945"/>
            <a:ext cx="9111465" cy="4457699"/>
          </a:xfrm>
        </p:spPr>
        <p:txBody>
          <a:bodyPr>
            <a:noAutofit/>
          </a:bodyPr>
          <a:lstStyle/>
          <a:p>
            <a:pPr marL="171446" indent="-171446">
              <a:buClrTx/>
            </a:pPr>
            <a:r>
              <a:rPr lang="en-US" sz="1600" dirty="0"/>
              <a:t>Voting Membership</a:t>
            </a:r>
          </a:p>
          <a:p>
            <a:pPr marL="514338" lvl="1" indent="-171446">
              <a:buClrTx/>
            </a:pPr>
            <a:r>
              <a:rPr lang="en-US" sz="1600" dirty="0"/>
              <a:t>The Digital Resource Center will use the Subscriber Representation Matrix (Combination of Industry segment representation and organization's role in supply chain), to nominate candidates for voting seats on the DOC</a:t>
            </a:r>
          </a:p>
          <a:p>
            <a:pPr marL="514338" lvl="1" indent="-171446">
              <a:buClrTx/>
            </a:pPr>
            <a:r>
              <a:rPr lang="en-US" sz="1600" dirty="0"/>
              <a:t>3-year Terms</a:t>
            </a:r>
          </a:p>
          <a:p>
            <a:pPr marL="514338" lvl="1" indent="-171446">
              <a:buClrTx/>
            </a:pPr>
            <a:r>
              <a:rPr lang="en-US" sz="1600" dirty="0"/>
              <a:t>Current users familiar with AGIIS</a:t>
            </a:r>
          </a:p>
          <a:p>
            <a:pPr marL="514338" lvl="1" indent="-171446">
              <a:buClrTx/>
            </a:pPr>
            <a:r>
              <a:rPr lang="en-US" sz="1600" dirty="0"/>
              <a:t>Full AGIIS subscriber members of AgGateway</a:t>
            </a:r>
          </a:p>
          <a:p>
            <a:pPr marL="514338" lvl="1" indent="-171446">
              <a:buClrTx/>
            </a:pPr>
            <a:r>
              <a:rPr lang="en-US" sz="1600" dirty="0"/>
              <a:t>Subscribing companies – each company can only have one DOC rep </a:t>
            </a:r>
          </a:p>
          <a:p>
            <a:pPr marL="171446" indent="-171446">
              <a:buClrTx/>
            </a:pPr>
            <a:r>
              <a:rPr lang="en-US" sz="1600" dirty="0"/>
              <a:t>Non-Voting Membership</a:t>
            </a:r>
          </a:p>
          <a:p>
            <a:pPr marL="514338" lvl="1" indent="-171446">
              <a:buClrTx/>
            </a:pPr>
            <a:r>
              <a:rPr lang="en-US" sz="1600" dirty="0"/>
              <a:t>AgGateway staff representative(s)</a:t>
            </a:r>
          </a:p>
          <a:p>
            <a:pPr marL="514338" lvl="1" indent="-171446">
              <a:buClrTx/>
            </a:pPr>
            <a:r>
              <a:rPr lang="en-US" sz="1600" dirty="0"/>
              <a:t>Database hosting company representative</a:t>
            </a:r>
          </a:p>
          <a:p>
            <a:pPr marL="514338" lvl="1" indent="-171446">
              <a:buClrTx/>
            </a:pPr>
            <a:r>
              <a:rPr lang="en-US" sz="1600" dirty="0"/>
              <a:t>Advisory positions</a:t>
            </a:r>
          </a:p>
          <a:p>
            <a:pPr marL="171446" indent="-171446">
              <a:buClrTx/>
            </a:pPr>
            <a:r>
              <a:rPr lang="en-US" sz="1600" dirty="0"/>
              <a:t>Meetings</a:t>
            </a:r>
          </a:p>
          <a:p>
            <a:pPr marL="514338" lvl="1" indent="-171446">
              <a:buClrTx/>
            </a:pPr>
            <a:r>
              <a:rPr lang="en-US" sz="1600" dirty="0"/>
              <a:t>1 – 2 hour call each month</a:t>
            </a:r>
          </a:p>
          <a:p>
            <a:pPr marL="514338" lvl="1" indent="-171446">
              <a:buClrTx/>
            </a:pPr>
            <a:r>
              <a:rPr lang="en-US" sz="1600" dirty="0"/>
              <a:t>1 – 1 hour call each month as needed</a:t>
            </a:r>
          </a:p>
          <a:p>
            <a:pPr marL="0" indent="0">
              <a:buNone/>
            </a:pPr>
            <a:endParaRPr lang="en-US" dirty="0"/>
          </a:p>
          <a:p>
            <a:pPr marL="274313" lvl="1" indent="0">
              <a:buNone/>
            </a:pPr>
            <a:endParaRPr lang="en-US" dirty="0"/>
          </a:p>
          <a:p>
            <a:pPr lvl="1">
              <a:buNone/>
            </a:pPr>
            <a:endParaRPr lang="en-US" dirty="0">
              <a:solidFill>
                <a:srgbClr val="FF0000"/>
              </a:solidFill>
            </a:endParaRPr>
          </a:p>
        </p:txBody>
      </p:sp>
      <p:sp>
        <p:nvSpPr>
          <p:cNvPr id="4" name="Slide Number Placeholder 3"/>
          <p:cNvSpPr>
            <a:spLocks noGrp="1"/>
          </p:cNvSpPr>
          <p:nvPr>
            <p:ph type="sldNum" sz="quarter" idx="12"/>
          </p:nvPr>
        </p:nvSpPr>
        <p:spPr>
          <a:xfrm>
            <a:off x="0" y="8508349"/>
            <a:ext cx="539261" cy="486833"/>
          </a:xfrm>
          <a:prstGeom prst="rect">
            <a:avLst/>
          </a:prstGeom>
        </p:spPr>
        <p:txBody>
          <a:bodyPr vert="horz" lIns="121920" tIns="60960" rIns="121920" bIns="60960" rtlCol="0" anchor="ctr"/>
          <a:lstStyle>
            <a:defPPr>
              <a:defRPr lang="en-US"/>
            </a:defPPr>
            <a:lvl1pPr marL="0" algn="r" defTabSz="1219170" rtl="0" eaLnBrk="1" latinLnBrk="0" hangingPunct="1">
              <a:defRPr sz="1600" kern="1200">
                <a:solidFill>
                  <a:schemeClr val="tx1">
                    <a:tint val="75000"/>
                  </a:schemeClr>
                </a:solidFill>
                <a:latin typeface="Arial" panose="020B0604020202020204" pitchFamily="34" charset="0"/>
                <a:ea typeface="+mn-ea"/>
                <a:cs typeface="Arial" panose="020B0604020202020204" pitchFamily="34" charset="0"/>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48820157-100F-414A-95A0-302F5E199820}" type="slidenum">
              <a:rPr lang="en-US" smtClean="0"/>
              <a:pPr/>
              <a:t>21</a:t>
            </a:fld>
            <a:endParaRPr lang="en-US" dirty="0"/>
          </a:p>
        </p:txBody>
      </p:sp>
    </p:spTree>
    <p:extLst>
      <p:ext uri="{BB962C8B-B14F-4D97-AF65-F5344CB8AC3E}">
        <p14:creationId xmlns:p14="http://schemas.microsoft.com/office/powerpoint/2010/main" val="1928138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3">
                    <a:lumMod val="75000"/>
                  </a:schemeClr>
                </a:solidFill>
              </a:rPr>
              <a:t>How we ensure quality</a:t>
            </a:r>
          </a:p>
        </p:txBody>
      </p:sp>
      <p:sp>
        <p:nvSpPr>
          <p:cNvPr id="5" name="Text Placeholder 4"/>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a:xfrm>
            <a:off x="0" y="8508349"/>
            <a:ext cx="539261" cy="486833"/>
          </a:xfrm>
          <a:prstGeom prst="rect">
            <a:avLst/>
          </a:prstGeom>
        </p:spPr>
        <p:txBody>
          <a:bodyPr vert="horz" lIns="121920" tIns="60960" rIns="121920" bIns="60960" rtlCol="0" anchor="ctr"/>
          <a:lstStyle>
            <a:defPPr>
              <a:defRPr lang="en-US"/>
            </a:defPPr>
            <a:lvl1pPr marL="0" algn="r" defTabSz="1219170" rtl="0" eaLnBrk="1" latinLnBrk="0" hangingPunct="1">
              <a:defRPr sz="1600" kern="1200">
                <a:solidFill>
                  <a:schemeClr val="tx1">
                    <a:tint val="75000"/>
                  </a:schemeClr>
                </a:solidFill>
                <a:latin typeface="Arial" panose="020B0604020202020204" pitchFamily="34" charset="0"/>
                <a:ea typeface="+mn-ea"/>
                <a:cs typeface="Arial" panose="020B0604020202020204" pitchFamily="34" charset="0"/>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48820157-100F-414A-95A0-302F5E199820}" type="slidenum">
              <a:rPr lang="en-US" smtClean="0"/>
              <a:pPr/>
              <a:t>22</a:t>
            </a:fld>
            <a:endParaRPr lang="en-US" dirty="0"/>
          </a:p>
        </p:txBody>
      </p:sp>
    </p:spTree>
    <p:extLst>
      <p:ext uri="{BB962C8B-B14F-4D97-AF65-F5344CB8AC3E}">
        <p14:creationId xmlns:p14="http://schemas.microsoft.com/office/powerpoint/2010/main" val="309450885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wrap="square" anchor="ctr">
            <a:normAutofit/>
          </a:bodyPr>
          <a:lstStyle/>
          <a:p>
            <a:r>
              <a:rPr lang="en-US"/>
              <a:t>Strategy</a:t>
            </a:r>
            <a:r>
              <a:rPr lang="en-US" dirty="0"/>
              <a:t> </a:t>
            </a:r>
          </a:p>
        </p:txBody>
      </p:sp>
      <p:sp>
        <p:nvSpPr>
          <p:cNvPr id="3" name="Content Placeholder 2"/>
          <p:cNvSpPr>
            <a:spLocks noGrp="1"/>
          </p:cNvSpPr>
          <p:nvPr>
            <p:ph sz="half" idx="1"/>
          </p:nvPr>
        </p:nvSpPr>
        <p:spPr>
          <a:xfrm>
            <a:off x="838200" y="1825625"/>
            <a:ext cx="5181600" cy="4351338"/>
          </a:xfrm>
        </p:spPr>
        <p:txBody>
          <a:bodyPr wrap="square" anchor="t">
            <a:normAutofit/>
          </a:bodyPr>
          <a:lstStyle/>
          <a:p>
            <a:pPr>
              <a:buClr>
                <a:schemeClr val="tx1"/>
              </a:buClr>
            </a:pPr>
            <a:r>
              <a:rPr lang="en-US"/>
              <a:t>System Edits</a:t>
            </a:r>
          </a:p>
          <a:p>
            <a:pPr>
              <a:buClr>
                <a:schemeClr val="tx1"/>
              </a:buClr>
            </a:pPr>
            <a:r>
              <a:rPr lang="en-US"/>
              <a:t>Member Services Support</a:t>
            </a:r>
          </a:p>
          <a:p>
            <a:pPr>
              <a:buClr>
                <a:schemeClr val="tx1"/>
              </a:buClr>
            </a:pPr>
            <a:r>
              <a:rPr lang="en-US"/>
              <a:t>Subscriber Support</a:t>
            </a:r>
          </a:p>
          <a:p>
            <a:pPr>
              <a:buClr>
                <a:schemeClr val="tx1"/>
              </a:buClr>
            </a:pPr>
            <a:r>
              <a:rPr lang="en-US"/>
              <a:t>Education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1" y="2060695"/>
            <a:ext cx="5181600" cy="3881198"/>
          </a:xfrm>
          <a:prstGeom prst="rect">
            <a:avLst/>
          </a:prstGeom>
          <a:noFill/>
        </p:spPr>
      </p:pic>
      <p:sp>
        <p:nvSpPr>
          <p:cNvPr id="11" name="Slide Number Placeholder 4">
            <a:extLst>
              <a:ext uri="{FF2B5EF4-FFF2-40B4-BE49-F238E27FC236}">
                <a16:creationId xmlns:a16="http://schemas.microsoft.com/office/drawing/2014/main" id="{1B8EF5BC-7B9A-6E10-732A-0E65D12DFC41}"/>
              </a:ext>
            </a:extLst>
          </p:cNvPr>
          <p:cNvSpPr>
            <a:spLocks noGrp="1"/>
          </p:cNvSpPr>
          <p:nvPr>
            <p:ph type="sldNum" sz="quarter" idx="10"/>
          </p:nvPr>
        </p:nvSpPr>
        <p:spPr>
          <a:xfrm>
            <a:off x="0" y="6427788"/>
            <a:ext cx="500063" cy="315912"/>
          </a:xfrm>
        </p:spPr>
        <p:txBody>
          <a:bodyPr/>
          <a:lstStyle/>
          <a:p>
            <a:pPr>
              <a:spcAft>
                <a:spcPts val="600"/>
              </a:spcAft>
              <a:defRPr/>
            </a:pPr>
            <a:fld id="{F22E2021-B5A2-124C-8BED-06C5865EBF1D}" type="slidenum">
              <a:rPr lang="en-US"/>
              <a:pPr>
                <a:spcAft>
                  <a:spcPts val="600"/>
                </a:spcAft>
                <a:defRPr/>
              </a:pPr>
              <a:t>23</a:t>
            </a:fld>
            <a:endParaRPr lang="en-US"/>
          </a:p>
        </p:txBody>
      </p:sp>
      <p:sp>
        <p:nvSpPr>
          <p:cNvPr id="4" name="Slide Number Placeholder 3"/>
          <p:cNvSpPr>
            <a:spLocks noGrp="1"/>
          </p:cNvSpPr>
          <p:nvPr>
            <p:ph type="sldNum" sz="quarter" idx="4294967295"/>
          </p:nvPr>
        </p:nvSpPr>
        <p:spPr>
          <a:xfrm>
            <a:off x="0" y="8508349"/>
            <a:ext cx="539261" cy="486833"/>
          </a:xfrm>
          <a:prstGeom prst="rect">
            <a:avLst/>
          </a:prstGeom>
        </p:spPr>
        <p:txBody>
          <a:bodyPr vert="horz" lIns="121920" tIns="60960" rIns="121920" bIns="60960" rtlCol="0" anchor="ctr"/>
          <a:lstStyle>
            <a:defPPr>
              <a:defRPr lang="en-US"/>
            </a:defPPr>
            <a:lvl1pPr marL="0" algn="r" defTabSz="1219170" rtl="0" eaLnBrk="1" latinLnBrk="0" hangingPunct="1">
              <a:defRPr sz="1600" kern="1200">
                <a:solidFill>
                  <a:schemeClr val="tx1">
                    <a:tint val="75000"/>
                  </a:schemeClr>
                </a:solidFill>
                <a:latin typeface="Arial" panose="020B0604020202020204" pitchFamily="34" charset="0"/>
                <a:ea typeface="+mn-ea"/>
                <a:cs typeface="Arial" panose="020B0604020202020204" pitchFamily="34" charset="0"/>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spcAft>
                <a:spcPts val="600"/>
              </a:spcAft>
            </a:pPr>
            <a:fld id="{48820157-100F-414A-95A0-302F5E199820}" type="slidenum">
              <a:rPr lang="en-US" smtClean="0"/>
              <a:pPr>
                <a:spcAft>
                  <a:spcPts val="600"/>
                </a:spcAft>
              </a:pPr>
              <a:t>23</a:t>
            </a:fld>
            <a:endParaRPr lang="en-US"/>
          </a:p>
        </p:txBody>
      </p:sp>
    </p:spTree>
    <p:extLst>
      <p:ext uri="{BB962C8B-B14F-4D97-AF65-F5344CB8AC3E}">
        <p14:creationId xmlns:p14="http://schemas.microsoft.com/office/powerpoint/2010/main" val="562533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261" y="472329"/>
            <a:ext cx="10515600" cy="725252"/>
          </a:xfrm>
        </p:spPr>
        <p:txBody>
          <a:bodyPr>
            <a:normAutofit/>
          </a:bodyPr>
          <a:lstStyle/>
          <a:p>
            <a:r>
              <a:rPr lang="en-US" sz="4000" dirty="0">
                <a:solidFill>
                  <a:schemeClr val="accent3">
                    <a:lumMod val="75000"/>
                  </a:schemeClr>
                </a:solidFill>
              </a:rPr>
              <a:t>System Edits</a:t>
            </a:r>
          </a:p>
        </p:txBody>
      </p:sp>
      <p:sp>
        <p:nvSpPr>
          <p:cNvPr id="3" name="Content Placeholder 2"/>
          <p:cNvSpPr>
            <a:spLocks noGrp="1"/>
          </p:cNvSpPr>
          <p:nvPr>
            <p:ph idx="1"/>
          </p:nvPr>
        </p:nvSpPr>
        <p:spPr>
          <a:xfrm>
            <a:off x="406400" y="1353972"/>
            <a:ext cx="10515600" cy="4235083"/>
          </a:xfrm>
        </p:spPr>
        <p:txBody>
          <a:bodyPr>
            <a:normAutofit fontScale="92500" lnSpcReduction="10000"/>
          </a:bodyPr>
          <a:lstStyle/>
          <a:p>
            <a:pPr>
              <a:buClr>
                <a:schemeClr val="tx1"/>
              </a:buClr>
            </a:pPr>
            <a:r>
              <a:rPr lang="en-US" sz="2600" dirty="0"/>
              <a:t>Standard File Formats</a:t>
            </a:r>
          </a:p>
          <a:p>
            <a:pPr>
              <a:buClr>
                <a:schemeClr val="tx1"/>
              </a:buClr>
            </a:pPr>
            <a:r>
              <a:rPr lang="en-US" sz="2600" dirty="0"/>
              <a:t>Address Standardization (online and bulk)</a:t>
            </a:r>
          </a:p>
          <a:p>
            <a:pPr>
              <a:buClr>
                <a:schemeClr val="tx1"/>
              </a:buClr>
            </a:pPr>
            <a:r>
              <a:rPr lang="en-US" sz="2600" dirty="0"/>
              <a:t>Substandard data edits (name and address)</a:t>
            </a:r>
          </a:p>
          <a:p>
            <a:pPr lvl="1">
              <a:buClr>
                <a:schemeClr val="tx1"/>
              </a:buClr>
            </a:pPr>
            <a:r>
              <a:rPr lang="en-US" sz="2600" dirty="0"/>
              <a:t>160 plus edits</a:t>
            </a:r>
          </a:p>
          <a:p>
            <a:pPr>
              <a:buClr>
                <a:schemeClr val="tx1"/>
              </a:buClr>
            </a:pPr>
            <a:r>
              <a:rPr lang="en-US" sz="2600" dirty="0"/>
              <a:t>Annual Maintenance</a:t>
            </a:r>
          </a:p>
          <a:p>
            <a:pPr lvl="1">
              <a:buClr>
                <a:schemeClr val="tx1"/>
              </a:buClr>
            </a:pPr>
            <a:r>
              <a:rPr lang="en-US" sz="2600" dirty="0"/>
              <a:t>LACS/NCOA</a:t>
            </a:r>
          </a:p>
          <a:p>
            <a:pPr lvl="1">
              <a:buClr>
                <a:schemeClr val="tx1"/>
              </a:buClr>
            </a:pPr>
            <a:r>
              <a:rPr lang="en-US" sz="2600" dirty="0"/>
              <a:t>Inactivating Entities with no Subscriber Cross-Reference</a:t>
            </a:r>
          </a:p>
          <a:p>
            <a:pPr lvl="1">
              <a:buClr>
                <a:schemeClr val="tx1"/>
              </a:buClr>
            </a:pPr>
            <a:r>
              <a:rPr lang="en-US" sz="2600" dirty="0"/>
              <a:t>City/State Maintenance</a:t>
            </a:r>
          </a:p>
          <a:p>
            <a:pPr lvl="1">
              <a:buClr>
                <a:schemeClr val="tx1"/>
              </a:buClr>
            </a:pPr>
            <a:r>
              <a:rPr lang="en-US" sz="2600" dirty="0"/>
              <a:t>Address Standardization</a:t>
            </a:r>
          </a:p>
          <a:p>
            <a:pPr lvl="1">
              <a:buClr>
                <a:schemeClr val="tx1"/>
              </a:buClr>
            </a:pPr>
            <a:r>
              <a:rPr lang="en-US" sz="2600" dirty="0"/>
              <a:t>Entity De-duplication </a:t>
            </a:r>
          </a:p>
          <a:p>
            <a:pPr lvl="2">
              <a:buClr>
                <a:schemeClr val="tx1"/>
              </a:buClr>
            </a:pPr>
            <a:r>
              <a:rPr lang="en-US" sz="2600" dirty="0"/>
              <a:t>Includes survivorship priority</a:t>
            </a:r>
          </a:p>
          <a:p>
            <a:pPr marL="457189" lvl="1" indent="0">
              <a:buNone/>
            </a:pPr>
            <a:endParaRPr lang="en-US" dirty="0"/>
          </a:p>
          <a:p>
            <a:pPr lvl="1"/>
            <a:endParaRPr lang="en-US" dirty="0"/>
          </a:p>
          <a:p>
            <a:pPr lvl="1"/>
            <a:endParaRPr lang="en-US" dirty="0"/>
          </a:p>
          <a:p>
            <a:pPr lvl="1"/>
            <a:endParaRPr lang="en-US" dirty="0"/>
          </a:p>
          <a:p>
            <a:pPr marL="0" indent="0">
              <a:buNone/>
            </a:pPr>
            <a:endParaRPr lang="en-US" dirty="0"/>
          </a:p>
          <a:p>
            <a:endParaRPr lang="en-US" dirty="0"/>
          </a:p>
          <a:p>
            <a:endParaRPr lang="en-US" dirty="0"/>
          </a:p>
        </p:txBody>
      </p:sp>
      <p:sp>
        <p:nvSpPr>
          <p:cNvPr id="4" name="Slide Number Placeholder 3"/>
          <p:cNvSpPr>
            <a:spLocks noGrp="1"/>
          </p:cNvSpPr>
          <p:nvPr>
            <p:ph type="sldNum" sz="quarter" idx="12"/>
          </p:nvPr>
        </p:nvSpPr>
        <p:spPr>
          <a:xfrm>
            <a:off x="0" y="8508349"/>
            <a:ext cx="539261" cy="486833"/>
          </a:xfrm>
          <a:prstGeom prst="rect">
            <a:avLst/>
          </a:prstGeom>
        </p:spPr>
        <p:txBody>
          <a:bodyPr vert="horz" lIns="121920" tIns="60960" rIns="121920" bIns="60960" rtlCol="0" anchor="ctr"/>
          <a:lstStyle>
            <a:defPPr>
              <a:defRPr lang="en-US"/>
            </a:defPPr>
            <a:lvl1pPr marL="0" algn="r" defTabSz="1219170" rtl="0" eaLnBrk="1" latinLnBrk="0" hangingPunct="1">
              <a:defRPr sz="1600" kern="1200">
                <a:solidFill>
                  <a:schemeClr val="tx1">
                    <a:tint val="75000"/>
                  </a:schemeClr>
                </a:solidFill>
                <a:latin typeface="Arial" panose="020B0604020202020204" pitchFamily="34" charset="0"/>
                <a:ea typeface="+mn-ea"/>
                <a:cs typeface="Arial" panose="020B0604020202020204" pitchFamily="34" charset="0"/>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48820157-100F-414A-95A0-302F5E199820}" type="slidenum">
              <a:rPr lang="en-US" smtClean="0"/>
              <a:pPr/>
              <a:t>24</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1282" y="1314429"/>
            <a:ext cx="2619375" cy="2209611"/>
          </a:xfrm>
          <a:prstGeom prst="rect">
            <a:avLst/>
          </a:prstGeom>
        </p:spPr>
      </p:pic>
    </p:spTree>
    <p:extLst>
      <p:ext uri="{BB962C8B-B14F-4D97-AF65-F5344CB8AC3E}">
        <p14:creationId xmlns:p14="http://schemas.microsoft.com/office/powerpoint/2010/main" val="2437464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381001"/>
            <a:ext cx="10515600" cy="786897"/>
          </a:xfrm>
        </p:spPr>
        <p:txBody>
          <a:bodyPr>
            <a:normAutofit/>
          </a:bodyPr>
          <a:lstStyle/>
          <a:p>
            <a:r>
              <a:rPr lang="en-US" dirty="0">
                <a:solidFill>
                  <a:schemeClr val="accent3">
                    <a:lumMod val="75000"/>
                  </a:schemeClr>
                </a:solidFill>
              </a:rPr>
              <a:t>System Edits - Continued</a:t>
            </a:r>
          </a:p>
        </p:txBody>
      </p:sp>
      <p:sp>
        <p:nvSpPr>
          <p:cNvPr id="3" name="Content Placeholder 2"/>
          <p:cNvSpPr>
            <a:spLocks noGrp="1"/>
          </p:cNvSpPr>
          <p:nvPr>
            <p:ph idx="1"/>
          </p:nvPr>
        </p:nvSpPr>
        <p:spPr>
          <a:xfrm>
            <a:off x="838200" y="1397000"/>
            <a:ext cx="10515600" cy="4235083"/>
          </a:xfrm>
        </p:spPr>
        <p:txBody>
          <a:bodyPr>
            <a:normAutofit fontScale="92500" lnSpcReduction="10000"/>
          </a:bodyPr>
          <a:lstStyle/>
          <a:p>
            <a:pPr>
              <a:buClr>
                <a:schemeClr val="tx1"/>
              </a:buClr>
            </a:pPr>
            <a:r>
              <a:rPr lang="en-US" sz="2600" dirty="0"/>
              <a:t>Address and Name matching (bulk)</a:t>
            </a:r>
          </a:p>
          <a:p>
            <a:pPr lvl="1">
              <a:buClr>
                <a:schemeClr val="tx1"/>
              </a:buClr>
            </a:pPr>
            <a:r>
              <a:rPr lang="en-US" sz="2600" dirty="0"/>
              <a:t>Utilize matching software</a:t>
            </a:r>
          </a:p>
          <a:p>
            <a:pPr>
              <a:buClr>
                <a:schemeClr val="tx1"/>
              </a:buClr>
            </a:pPr>
            <a:r>
              <a:rPr lang="en-US" sz="2600" dirty="0"/>
              <a:t>Potential Duplicate detection (website and web services)</a:t>
            </a:r>
          </a:p>
          <a:p>
            <a:pPr>
              <a:buClr>
                <a:schemeClr val="tx1"/>
              </a:buClr>
            </a:pPr>
            <a:r>
              <a:rPr lang="en-US" sz="2600" dirty="0"/>
              <a:t>Exact Duplicate detection (website and web services)</a:t>
            </a:r>
          </a:p>
          <a:p>
            <a:pPr>
              <a:buClr>
                <a:schemeClr val="tx1"/>
              </a:buClr>
            </a:pPr>
            <a:r>
              <a:rPr lang="en-US" sz="2600" dirty="0"/>
              <a:t>Required fields enforcement</a:t>
            </a:r>
          </a:p>
          <a:p>
            <a:pPr lvl="1">
              <a:buClr>
                <a:schemeClr val="tx1"/>
              </a:buClr>
            </a:pPr>
            <a:r>
              <a:rPr lang="en-US" sz="2600" dirty="0"/>
              <a:t>Example: Entities with a classification of a business require a physical address.</a:t>
            </a:r>
          </a:p>
          <a:p>
            <a:pPr>
              <a:buClr>
                <a:schemeClr val="tx1"/>
              </a:buClr>
            </a:pPr>
            <a:r>
              <a:rPr lang="en-US" sz="2600" dirty="0"/>
              <a:t>Entity Dispute Resolution process</a:t>
            </a:r>
          </a:p>
          <a:p>
            <a:pPr lvl="1">
              <a:buClr>
                <a:schemeClr val="tx1"/>
              </a:buClr>
            </a:pPr>
            <a:r>
              <a:rPr lang="en-US" sz="2600" dirty="0"/>
              <a:t>If more than one subscriber requests a change to the same element(s) (name, address, location name, location description or phone) of an entity within a 60-day calendar period, the request will be in “dispute."</a:t>
            </a:r>
          </a:p>
          <a:p>
            <a:endParaRPr lang="en-US" dirty="0"/>
          </a:p>
          <a:p>
            <a:endParaRPr lang="en-US" dirty="0"/>
          </a:p>
          <a:p>
            <a:pPr lvl="1"/>
            <a:endParaRPr lang="en-US" dirty="0"/>
          </a:p>
          <a:p>
            <a:pPr lvl="1"/>
            <a:endParaRPr lang="en-US" dirty="0"/>
          </a:p>
          <a:p>
            <a:pPr lvl="1"/>
            <a:endParaRPr lang="en-US" dirty="0"/>
          </a:p>
          <a:p>
            <a:pPr lvl="1"/>
            <a:endParaRPr lang="en-US" dirty="0"/>
          </a:p>
          <a:p>
            <a:pPr marL="0" indent="0">
              <a:buNone/>
            </a:pPr>
            <a:endParaRPr lang="en-US" dirty="0"/>
          </a:p>
          <a:p>
            <a:endParaRPr lang="en-US" dirty="0"/>
          </a:p>
          <a:p>
            <a:endParaRPr lang="en-US" dirty="0"/>
          </a:p>
        </p:txBody>
      </p:sp>
      <p:sp>
        <p:nvSpPr>
          <p:cNvPr id="4" name="Slide Number Placeholder 3"/>
          <p:cNvSpPr>
            <a:spLocks noGrp="1"/>
          </p:cNvSpPr>
          <p:nvPr>
            <p:ph type="sldNum" sz="quarter" idx="12"/>
          </p:nvPr>
        </p:nvSpPr>
        <p:spPr>
          <a:xfrm>
            <a:off x="0" y="8508349"/>
            <a:ext cx="539261" cy="486833"/>
          </a:xfrm>
          <a:prstGeom prst="rect">
            <a:avLst/>
          </a:prstGeom>
        </p:spPr>
        <p:txBody>
          <a:bodyPr vert="horz" lIns="121920" tIns="60960" rIns="121920" bIns="60960" rtlCol="0" anchor="ctr"/>
          <a:lstStyle>
            <a:defPPr>
              <a:defRPr lang="en-US"/>
            </a:defPPr>
            <a:lvl1pPr marL="0" algn="r" defTabSz="1219170" rtl="0" eaLnBrk="1" latinLnBrk="0" hangingPunct="1">
              <a:defRPr sz="1600" kern="1200">
                <a:solidFill>
                  <a:schemeClr val="tx1">
                    <a:tint val="75000"/>
                  </a:schemeClr>
                </a:solidFill>
                <a:latin typeface="Arial" panose="020B0604020202020204" pitchFamily="34" charset="0"/>
                <a:ea typeface="+mn-ea"/>
                <a:cs typeface="Arial" panose="020B0604020202020204" pitchFamily="34" charset="0"/>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48820157-100F-414A-95A0-302F5E199820}" type="slidenum">
              <a:rPr lang="en-US" smtClean="0"/>
              <a:pPr/>
              <a:t>25</a:t>
            </a:fld>
            <a:endParaRPr lang="en-US" dirty="0"/>
          </a:p>
        </p:txBody>
      </p:sp>
    </p:spTree>
    <p:extLst>
      <p:ext uri="{BB962C8B-B14F-4D97-AF65-F5344CB8AC3E}">
        <p14:creationId xmlns:p14="http://schemas.microsoft.com/office/powerpoint/2010/main" val="883483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lumMod val="75000"/>
                  </a:schemeClr>
                </a:solidFill>
              </a:rPr>
              <a:t>Member Services Support</a:t>
            </a:r>
          </a:p>
        </p:txBody>
      </p:sp>
      <p:sp>
        <p:nvSpPr>
          <p:cNvPr id="3" name="Content Placeholder 2"/>
          <p:cNvSpPr>
            <a:spLocks noGrp="1"/>
          </p:cNvSpPr>
          <p:nvPr>
            <p:ph idx="1"/>
          </p:nvPr>
        </p:nvSpPr>
        <p:spPr>
          <a:xfrm>
            <a:off x="609600" y="1600200"/>
            <a:ext cx="10515600" cy="4660733"/>
          </a:xfrm>
        </p:spPr>
        <p:txBody>
          <a:bodyPr>
            <a:normAutofit fontScale="85000" lnSpcReduction="20000"/>
          </a:bodyPr>
          <a:lstStyle/>
          <a:p>
            <a:pPr>
              <a:buClr>
                <a:schemeClr val="tx1"/>
              </a:buClr>
            </a:pPr>
            <a:r>
              <a:rPr lang="en-US" dirty="0"/>
              <a:t>Verification</a:t>
            </a:r>
          </a:p>
          <a:p>
            <a:pPr lvl="1">
              <a:buClr>
                <a:schemeClr val="tx1"/>
              </a:buClr>
            </a:pPr>
            <a:r>
              <a:rPr lang="en-US" dirty="0"/>
              <a:t>Tier 1 – Internet Searches</a:t>
            </a:r>
          </a:p>
          <a:p>
            <a:pPr lvl="1">
              <a:buClr>
                <a:schemeClr val="tx1"/>
              </a:buClr>
            </a:pPr>
            <a:r>
              <a:rPr lang="en-US" dirty="0"/>
              <a:t>Tier 2 – Phone or email </a:t>
            </a:r>
          </a:p>
          <a:p>
            <a:pPr>
              <a:buClr>
                <a:schemeClr val="tx1"/>
              </a:buClr>
            </a:pPr>
            <a:r>
              <a:rPr lang="en-US" dirty="0"/>
              <a:t>Address Override review</a:t>
            </a:r>
          </a:p>
          <a:p>
            <a:pPr>
              <a:buClr>
                <a:schemeClr val="tx1"/>
              </a:buClr>
            </a:pPr>
            <a:r>
              <a:rPr lang="en-US" dirty="0"/>
              <a:t>Exact Duplicate detection review</a:t>
            </a:r>
          </a:p>
          <a:p>
            <a:pPr lvl="1">
              <a:buClr>
                <a:schemeClr val="tx1"/>
              </a:buClr>
            </a:pPr>
            <a:r>
              <a:rPr lang="en-US" dirty="0"/>
              <a:t>Add requests</a:t>
            </a:r>
          </a:p>
          <a:p>
            <a:pPr>
              <a:buClr>
                <a:schemeClr val="tx1"/>
              </a:buClr>
            </a:pPr>
            <a:r>
              <a:rPr lang="en-US" dirty="0"/>
              <a:t>Reported Duplicate review</a:t>
            </a:r>
          </a:p>
          <a:p>
            <a:pPr lvl="1">
              <a:buClr>
                <a:schemeClr val="tx1"/>
              </a:buClr>
            </a:pPr>
            <a:r>
              <a:rPr lang="en-US" dirty="0"/>
              <a:t>Survivorship rules</a:t>
            </a:r>
          </a:p>
          <a:p>
            <a:pPr lvl="1">
              <a:buClr>
                <a:schemeClr val="tx1"/>
              </a:buClr>
            </a:pPr>
            <a:r>
              <a:rPr lang="en-US" dirty="0"/>
              <a:t>Business Rule Review</a:t>
            </a:r>
          </a:p>
          <a:p>
            <a:pPr lvl="1">
              <a:buClr>
                <a:schemeClr val="tx1"/>
              </a:buClr>
            </a:pPr>
            <a:r>
              <a:rPr lang="en-US" dirty="0"/>
              <a:t>Data Harvesting</a:t>
            </a:r>
          </a:p>
          <a:p>
            <a:pPr lvl="1">
              <a:buClr>
                <a:schemeClr val="tx1"/>
              </a:buClr>
            </a:pPr>
            <a:r>
              <a:rPr lang="en-US" dirty="0"/>
              <a:t>Results emailed</a:t>
            </a:r>
          </a:p>
          <a:p>
            <a:pPr>
              <a:buClr>
                <a:schemeClr val="tx1"/>
              </a:buClr>
            </a:pPr>
            <a:r>
              <a:rPr lang="en-US" dirty="0"/>
              <a:t>Entity Dispute Resolution process</a:t>
            </a:r>
          </a:p>
          <a:p>
            <a:pPr lvl="1">
              <a:buClr>
                <a:schemeClr val="tx1"/>
              </a:buClr>
            </a:pPr>
            <a:r>
              <a:rPr lang="en-US" dirty="0"/>
              <a:t>Member Services verify the disputed fields based on the current verification processes.</a:t>
            </a:r>
          </a:p>
          <a:p>
            <a:endParaRPr lang="en-US" dirty="0"/>
          </a:p>
          <a:p>
            <a:pPr marL="0" indent="0">
              <a:buNone/>
            </a:pPr>
            <a:endParaRPr lang="en-US" dirty="0">
              <a:solidFill>
                <a:srgbClr val="FF0000"/>
              </a:solidFill>
            </a:endParaRPr>
          </a:p>
          <a:p>
            <a:endParaRPr lang="en-US" dirty="0"/>
          </a:p>
          <a:p>
            <a:endParaRPr lang="en-US" dirty="0"/>
          </a:p>
          <a:p>
            <a:pPr lvl="1"/>
            <a:endParaRPr lang="en-US" dirty="0"/>
          </a:p>
          <a:p>
            <a:pPr lvl="1"/>
            <a:endParaRPr lang="en-US" dirty="0"/>
          </a:p>
          <a:p>
            <a:pPr lvl="1"/>
            <a:endParaRPr lang="en-US" dirty="0"/>
          </a:p>
          <a:p>
            <a:pPr lvl="1"/>
            <a:endParaRPr lang="en-US" dirty="0"/>
          </a:p>
          <a:p>
            <a:pPr marL="0" indent="0">
              <a:buNone/>
            </a:pPr>
            <a:endParaRPr lang="en-US" dirty="0"/>
          </a:p>
          <a:p>
            <a:endParaRPr lang="en-US" dirty="0"/>
          </a:p>
          <a:p>
            <a:endParaRPr lang="en-US" dirty="0"/>
          </a:p>
        </p:txBody>
      </p:sp>
      <p:sp>
        <p:nvSpPr>
          <p:cNvPr id="4" name="Slide Number Placeholder 3"/>
          <p:cNvSpPr>
            <a:spLocks noGrp="1"/>
          </p:cNvSpPr>
          <p:nvPr>
            <p:ph type="sldNum" sz="quarter" idx="12"/>
          </p:nvPr>
        </p:nvSpPr>
        <p:spPr>
          <a:xfrm>
            <a:off x="0" y="8508349"/>
            <a:ext cx="539261" cy="486833"/>
          </a:xfrm>
          <a:prstGeom prst="rect">
            <a:avLst/>
          </a:prstGeom>
        </p:spPr>
        <p:txBody>
          <a:bodyPr vert="horz" lIns="121920" tIns="60960" rIns="121920" bIns="60960" rtlCol="0" anchor="ctr"/>
          <a:lstStyle>
            <a:defPPr>
              <a:defRPr lang="en-US"/>
            </a:defPPr>
            <a:lvl1pPr marL="0" algn="r" defTabSz="1219170" rtl="0" eaLnBrk="1" latinLnBrk="0" hangingPunct="1">
              <a:defRPr sz="1600" kern="1200">
                <a:solidFill>
                  <a:schemeClr val="tx1">
                    <a:tint val="75000"/>
                  </a:schemeClr>
                </a:solidFill>
                <a:latin typeface="Arial" panose="020B0604020202020204" pitchFamily="34" charset="0"/>
                <a:ea typeface="+mn-ea"/>
                <a:cs typeface="Arial" panose="020B0604020202020204" pitchFamily="34" charset="0"/>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48820157-100F-414A-95A0-302F5E199820}" type="slidenum">
              <a:rPr lang="en-US" smtClean="0"/>
              <a:pPr/>
              <a:t>26</a:t>
            </a:fld>
            <a:endParaRPr lang="en-US" dirty="0"/>
          </a:p>
        </p:txBody>
      </p:sp>
      <p:pic>
        <p:nvPicPr>
          <p:cNvPr id="2050" name="Picture 2">
            <a:extLst>
              <a:ext uri="{FF2B5EF4-FFF2-40B4-BE49-F238E27FC236}">
                <a16:creationId xmlns:a16="http://schemas.microsoft.com/office/drawing/2014/main" id="{075D5746-8B23-40BE-82E8-FAC6C03569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9041" y="2505059"/>
            <a:ext cx="1428751" cy="17049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D8BBC69-5FED-4862-B396-545F0218A4F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9046" y="2511305"/>
            <a:ext cx="1428751" cy="1698729"/>
          </a:xfrm>
          <a:prstGeom prst="rect">
            <a:avLst/>
          </a:prstGeom>
          <a:noFill/>
          <a:ln>
            <a:noFill/>
          </a:ln>
        </p:spPr>
      </p:pic>
      <p:pic>
        <p:nvPicPr>
          <p:cNvPr id="9" name="Picture 8">
            <a:extLst>
              <a:ext uri="{FF2B5EF4-FFF2-40B4-BE49-F238E27FC236}">
                <a16:creationId xmlns:a16="http://schemas.microsoft.com/office/drawing/2014/main" id="{4067AD4A-5426-4DB2-84E0-3D87AE6024E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09054" y="2511305"/>
            <a:ext cx="1293943" cy="1698728"/>
          </a:xfrm>
          <a:prstGeom prst="rect">
            <a:avLst/>
          </a:prstGeom>
          <a:noFill/>
          <a:ln>
            <a:noFill/>
          </a:ln>
        </p:spPr>
      </p:pic>
      <p:sp>
        <p:nvSpPr>
          <p:cNvPr id="6" name="TextBox 5">
            <a:extLst>
              <a:ext uri="{FF2B5EF4-FFF2-40B4-BE49-F238E27FC236}">
                <a16:creationId xmlns:a16="http://schemas.microsoft.com/office/drawing/2014/main" id="{13B47EB7-C47D-41C9-A25C-57B1EA0A2280}"/>
              </a:ext>
            </a:extLst>
          </p:cNvPr>
          <p:cNvSpPr txBox="1"/>
          <p:nvPr/>
        </p:nvSpPr>
        <p:spPr>
          <a:xfrm>
            <a:off x="6409040" y="4210034"/>
            <a:ext cx="4393955" cy="369332"/>
          </a:xfrm>
          <a:prstGeom prst="rect">
            <a:avLst/>
          </a:prstGeom>
          <a:noFill/>
        </p:spPr>
        <p:txBody>
          <a:bodyPr wrap="square" rtlCol="0">
            <a:spAutoFit/>
          </a:bodyPr>
          <a:lstStyle/>
          <a:p>
            <a:r>
              <a:rPr lang="en-US" dirty="0"/>
              <a:t>         </a:t>
            </a:r>
            <a:r>
              <a:rPr lang="en-US" b="1" dirty="0"/>
              <a:t>Chris </a:t>
            </a:r>
            <a:r>
              <a:rPr lang="en-US" b="1" dirty="0" err="1"/>
              <a:t>NikkiKimberly</a:t>
            </a:r>
            <a:r>
              <a:rPr lang="en-US" b="1" dirty="0"/>
              <a:t>        </a:t>
            </a:r>
          </a:p>
        </p:txBody>
      </p:sp>
    </p:spTree>
    <p:extLst>
      <p:ext uri="{BB962C8B-B14F-4D97-AF65-F5344CB8AC3E}">
        <p14:creationId xmlns:p14="http://schemas.microsoft.com/office/powerpoint/2010/main" val="3937388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lumMod val="75000"/>
                  </a:schemeClr>
                </a:solidFill>
              </a:rPr>
              <a:t>Subscriber Support</a:t>
            </a:r>
          </a:p>
        </p:txBody>
      </p:sp>
      <p:sp>
        <p:nvSpPr>
          <p:cNvPr id="3" name="Content Placeholder 2"/>
          <p:cNvSpPr>
            <a:spLocks noGrp="1"/>
          </p:cNvSpPr>
          <p:nvPr>
            <p:ph idx="1"/>
          </p:nvPr>
        </p:nvSpPr>
        <p:spPr>
          <a:xfrm>
            <a:off x="838200" y="1600200"/>
            <a:ext cx="10515600" cy="4235083"/>
          </a:xfrm>
        </p:spPr>
        <p:txBody>
          <a:bodyPr>
            <a:normAutofit fontScale="85000" lnSpcReduction="20000"/>
          </a:bodyPr>
          <a:lstStyle/>
          <a:p>
            <a:pPr>
              <a:buClr>
                <a:schemeClr val="tx1"/>
              </a:buClr>
            </a:pPr>
            <a:r>
              <a:rPr lang="en-US" dirty="0"/>
              <a:t>Submission of quality data</a:t>
            </a:r>
          </a:p>
          <a:p>
            <a:pPr lvl="1">
              <a:buClr>
                <a:schemeClr val="tx1"/>
              </a:buClr>
            </a:pPr>
            <a:r>
              <a:rPr lang="en-US" dirty="0">
                <a:latin typeface="Calibri" pitchFamily="34" charset="0"/>
                <a:cs typeface="Calibri" pitchFamily="34" charset="0"/>
              </a:rPr>
              <a:t>Establish Standards when sending data to AGIIS</a:t>
            </a:r>
          </a:p>
          <a:p>
            <a:pPr lvl="1">
              <a:buClr>
                <a:schemeClr val="tx1"/>
              </a:buClr>
            </a:pPr>
            <a:r>
              <a:rPr lang="en-US" dirty="0">
                <a:latin typeface="Calibri" pitchFamily="34" charset="0"/>
                <a:cs typeface="Calibri" pitchFamily="34" charset="0"/>
              </a:rPr>
              <a:t>Establish an internal identifier to industry Identifier x-ref</a:t>
            </a:r>
          </a:p>
          <a:p>
            <a:pPr lvl="1">
              <a:buClr>
                <a:schemeClr val="tx1"/>
              </a:buClr>
            </a:pPr>
            <a:r>
              <a:rPr lang="en-US" dirty="0">
                <a:latin typeface="Calibri" pitchFamily="34" charset="0"/>
                <a:cs typeface="Calibri" pitchFamily="34" charset="0"/>
              </a:rPr>
              <a:t>Establish an Entity Update Process</a:t>
            </a:r>
            <a:endParaRPr lang="en-US" dirty="0"/>
          </a:p>
          <a:p>
            <a:pPr>
              <a:buClr>
                <a:schemeClr val="tx1"/>
              </a:buClr>
            </a:pPr>
            <a:r>
              <a:rPr lang="en-US" dirty="0"/>
              <a:t>Subscriber Owned locations (GS1 Prefix)</a:t>
            </a:r>
          </a:p>
          <a:p>
            <a:pPr>
              <a:buClr>
                <a:schemeClr val="tx1"/>
              </a:buClr>
            </a:pPr>
            <a:r>
              <a:rPr lang="en-US" dirty="0"/>
              <a:t>Self Verified </a:t>
            </a:r>
          </a:p>
          <a:p>
            <a:pPr lvl="1">
              <a:buClr>
                <a:schemeClr val="tx1"/>
              </a:buClr>
            </a:pPr>
            <a:r>
              <a:rPr lang="en-US" dirty="0"/>
              <a:t>Verified by the entity themselves or an authorized source</a:t>
            </a:r>
          </a:p>
          <a:p>
            <a:pPr>
              <a:buClr>
                <a:schemeClr val="tx1"/>
              </a:buClr>
            </a:pPr>
            <a:r>
              <a:rPr lang="en-US" dirty="0"/>
              <a:t>Providing updates (entities and products)</a:t>
            </a:r>
          </a:p>
          <a:p>
            <a:pPr>
              <a:buClr>
                <a:schemeClr val="tx1"/>
              </a:buClr>
            </a:pPr>
            <a:r>
              <a:rPr lang="en-US" dirty="0"/>
              <a:t>Notifying Product owners of inaccurate data</a:t>
            </a:r>
          </a:p>
          <a:p>
            <a:pPr>
              <a:buClr>
                <a:schemeClr val="tx1"/>
              </a:buClr>
            </a:pPr>
            <a:r>
              <a:rPr lang="en-US" dirty="0"/>
              <a:t>Applying entity updates to internal systems</a:t>
            </a:r>
          </a:p>
          <a:p>
            <a:pPr>
              <a:buClr>
                <a:schemeClr val="tx1"/>
              </a:buClr>
            </a:pPr>
            <a:r>
              <a:rPr lang="en-US" dirty="0"/>
              <a:t>Subscriber Synchronization</a:t>
            </a:r>
          </a:p>
          <a:p>
            <a:pPr>
              <a:buClr>
                <a:schemeClr val="tx1"/>
              </a:buClr>
            </a:pPr>
            <a:r>
              <a:rPr lang="en-US" dirty="0"/>
              <a:t>Duplicate Reporting</a:t>
            </a:r>
          </a:p>
          <a:p>
            <a:pPr marL="0" indent="0">
              <a:buNone/>
            </a:pPr>
            <a:endParaRPr lang="en-US" dirty="0"/>
          </a:p>
          <a:p>
            <a:endParaRPr lang="en-US" dirty="0"/>
          </a:p>
          <a:p>
            <a:pPr lvl="1"/>
            <a:endParaRPr lang="en-US" dirty="0"/>
          </a:p>
          <a:p>
            <a:pPr lvl="1"/>
            <a:endParaRPr lang="en-US" dirty="0"/>
          </a:p>
          <a:p>
            <a:pPr lvl="1"/>
            <a:endParaRPr lang="en-US" dirty="0"/>
          </a:p>
          <a:p>
            <a:pPr lvl="1"/>
            <a:endParaRPr lang="en-US" dirty="0"/>
          </a:p>
          <a:p>
            <a:pPr marL="0" indent="0">
              <a:buNone/>
            </a:pPr>
            <a:endParaRPr lang="en-US" dirty="0"/>
          </a:p>
          <a:p>
            <a:endParaRPr lang="en-US" dirty="0"/>
          </a:p>
          <a:p>
            <a:endParaRPr lang="en-US" dirty="0"/>
          </a:p>
        </p:txBody>
      </p:sp>
      <p:sp>
        <p:nvSpPr>
          <p:cNvPr id="4" name="Slide Number Placeholder 3"/>
          <p:cNvSpPr>
            <a:spLocks noGrp="1"/>
          </p:cNvSpPr>
          <p:nvPr>
            <p:ph type="sldNum" sz="quarter" idx="12"/>
          </p:nvPr>
        </p:nvSpPr>
        <p:spPr>
          <a:xfrm>
            <a:off x="0" y="8508349"/>
            <a:ext cx="539261" cy="486833"/>
          </a:xfrm>
          <a:prstGeom prst="rect">
            <a:avLst/>
          </a:prstGeom>
        </p:spPr>
        <p:txBody>
          <a:bodyPr vert="horz" lIns="121920" tIns="60960" rIns="121920" bIns="60960" rtlCol="0" anchor="ctr"/>
          <a:lstStyle>
            <a:defPPr>
              <a:defRPr lang="en-US"/>
            </a:defPPr>
            <a:lvl1pPr marL="0" algn="r" defTabSz="1219170" rtl="0" eaLnBrk="1" latinLnBrk="0" hangingPunct="1">
              <a:defRPr sz="1600" kern="1200">
                <a:solidFill>
                  <a:schemeClr val="tx1">
                    <a:tint val="75000"/>
                  </a:schemeClr>
                </a:solidFill>
                <a:latin typeface="Arial" panose="020B0604020202020204" pitchFamily="34" charset="0"/>
                <a:ea typeface="+mn-ea"/>
                <a:cs typeface="Arial" panose="020B0604020202020204" pitchFamily="34" charset="0"/>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48820157-100F-414A-95A0-302F5E199820}" type="slidenum">
              <a:rPr lang="en-US" smtClean="0"/>
              <a:pPr/>
              <a:t>27</a:t>
            </a:fld>
            <a:endParaRPr lang="en-US" dirty="0"/>
          </a:p>
        </p:txBody>
      </p:sp>
    </p:spTree>
    <p:extLst>
      <p:ext uri="{BB962C8B-B14F-4D97-AF65-F5344CB8AC3E}">
        <p14:creationId xmlns:p14="http://schemas.microsoft.com/office/powerpoint/2010/main" val="40447375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1210"/>
            <a:ext cx="10515600" cy="614484"/>
          </a:xfrm>
        </p:spPr>
        <p:txBody>
          <a:bodyPr>
            <a:normAutofit fontScale="90000"/>
          </a:bodyPr>
          <a:lstStyle/>
          <a:p>
            <a:r>
              <a:rPr lang="en-US" dirty="0">
                <a:solidFill>
                  <a:schemeClr val="accent3">
                    <a:lumMod val="75000"/>
                  </a:schemeClr>
                </a:solidFill>
              </a:rPr>
              <a:t>Education</a:t>
            </a:r>
            <a:r>
              <a:rPr lang="en-US" dirty="0"/>
              <a:t>	</a:t>
            </a:r>
          </a:p>
        </p:txBody>
      </p:sp>
      <p:sp>
        <p:nvSpPr>
          <p:cNvPr id="3" name="Content Placeholder 2"/>
          <p:cNvSpPr>
            <a:spLocks noGrp="1"/>
          </p:cNvSpPr>
          <p:nvPr>
            <p:ph idx="1"/>
          </p:nvPr>
        </p:nvSpPr>
        <p:spPr>
          <a:xfrm>
            <a:off x="674672" y="1193801"/>
            <a:ext cx="9111465" cy="4600575"/>
          </a:xfrm>
        </p:spPr>
        <p:txBody>
          <a:bodyPr>
            <a:noAutofit/>
          </a:bodyPr>
          <a:lstStyle/>
          <a:p>
            <a:r>
              <a:rPr lang="en-US" sz="1400" dirty="0"/>
              <a:t>AgGateway Newsletter</a:t>
            </a:r>
          </a:p>
          <a:p>
            <a:r>
              <a:rPr lang="en-US" sz="1400" dirty="0"/>
              <a:t>AgGateway Website</a:t>
            </a:r>
          </a:p>
          <a:p>
            <a:r>
              <a:rPr lang="en-US" sz="1400" dirty="0"/>
              <a:t>White Papers                                                                                             </a:t>
            </a:r>
          </a:p>
          <a:p>
            <a:pPr lvl="1"/>
            <a:r>
              <a:rPr lang="en-US" sz="1400" dirty="0"/>
              <a:t>AGIIS Duplicate Prevention</a:t>
            </a:r>
          </a:p>
          <a:p>
            <a:pPr lvl="1"/>
            <a:r>
              <a:rPr lang="en-US" sz="1400" dirty="0"/>
              <a:t>AGIIS Entity Synchronization</a:t>
            </a:r>
          </a:p>
          <a:p>
            <a:pPr lvl="1"/>
            <a:r>
              <a:rPr lang="en-US" sz="1400" dirty="0"/>
              <a:t>AGIIS Product Synchronization</a:t>
            </a:r>
          </a:p>
          <a:p>
            <a:pPr lvl="1"/>
            <a:r>
              <a:rPr lang="en-US" sz="1400" dirty="0"/>
              <a:t>AGIIS Fact Sheet</a:t>
            </a:r>
          </a:p>
          <a:p>
            <a:r>
              <a:rPr lang="en-US" sz="1400" dirty="0"/>
              <a:t>Release Notes</a:t>
            </a:r>
          </a:p>
          <a:p>
            <a:pPr lvl="1"/>
            <a:r>
              <a:rPr lang="en-US" sz="1400" dirty="0"/>
              <a:t>Detailed information regarding new enhancements</a:t>
            </a:r>
          </a:p>
          <a:p>
            <a:pPr lvl="1"/>
            <a:r>
              <a:rPr lang="en-US" sz="1400" dirty="0"/>
              <a:t>Released each time an enhancement occurs</a:t>
            </a:r>
          </a:p>
          <a:p>
            <a:r>
              <a:rPr lang="en-US" sz="1400" dirty="0">
                <a:cs typeface="Calibri" pitchFamily="34" charset="0"/>
              </a:rPr>
              <a:t>Page level help</a:t>
            </a:r>
          </a:p>
          <a:p>
            <a:pPr lvl="1"/>
            <a:r>
              <a:rPr lang="en-US" sz="1400" dirty="0">
                <a:cs typeface="Calibri" pitchFamily="34" charset="0"/>
              </a:rPr>
              <a:t>Provides detail of every field on the page</a:t>
            </a:r>
          </a:p>
          <a:p>
            <a:pPr lvl="1"/>
            <a:r>
              <a:rPr lang="en-US" sz="1400" dirty="0">
                <a:cs typeface="Calibri" pitchFamily="34" charset="0"/>
              </a:rPr>
              <a:t>Provides tips and tricks on how to navigate the page</a:t>
            </a:r>
          </a:p>
          <a:p>
            <a:pPr lvl="1"/>
            <a:r>
              <a:rPr lang="en-US" sz="1400" dirty="0">
                <a:cs typeface="Calibri" pitchFamily="34" charset="0"/>
              </a:rPr>
              <a:t>Provides details and examples of what needs to be populated in fields</a:t>
            </a:r>
          </a:p>
          <a:p>
            <a:pPr lvl="1"/>
            <a:r>
              <a:rPr lang="en-US" sz="1400" dirty="0">
                <a:cs typeface="Calibri" pitchFamily="34" charset="0"/>
              </a:rPr>
              <a:t>Hover help is used on fields to aid users</a:t>
            </a:r>
          </a:p>
          <a:p>
            <a:r>
              <a:rPr lang="en-US" sz="1400" dirty="0">
                <a:cs typeface="Calibri" pitchFamily="34" charset="0"/>
              </a:rPr>
              <a:t>Tutorials</a:t>
            </a:r>
          </a:p>
          <a:p>
            <a:pPr lvl="1"/>
            <a:r>
              <a:rPr lang="en-US" sz="1400" dirty="0">
                <a:cs typeface="Calibri" pitchFamily="34" charset="0"/>
              </a:rPr>
              <a:t>Tutorials are located under “Help” on the Menu Bar</a:t>
            </a:r>
          </a:p>
          <a:p>
            <a:pPr lvl="1"/>
            <a:r>
              <a:rPr lang="en-US" sz="1400" dirty="0">
                <a:cs typeface="Calibri" pitchFamily="34" charset="0"/>
              </a:rPr>
              <a:t>Covers – General overview, Entities, Products, Admin</a:t>
            </a:r>
          </a:p>
          <a:p>
            <a:pPr marL="274313" lvl="1" indent="0">
              <a:buNone/>
            </a:pPr>
            <a:endParaRPr lang="en-US" sz="1600" dirty="0"/>
          </a:p>
          <a:p>
            <a:pPr lvl="1">
              <a:buNone/>
            </a:pPr>
            <a:endParaRPr lang="en-US" dirty="0">
              <a:solidFill>
                <a:srgbClr val="FF0000"/>
              </a:solidFill>
            </a:endParaRPr>
          </a:p>
        </p:txBody>
      </p:sp>
      <p:sp>
        <p:nvSpPr>
          <p:cNvPr id="4" name="Slide Number Placeholder 3"/>
          <p:cNvSpPr>
            <a:spLocks noGrp="1"/>
          </p:cNvSpPr>
          <p:nvPr>
            <p:ph type="sldNum" sz="quarter" idx="12"/>
          </p:nvPr>
        </p:nvSpPr>
        <p:spPr>
          <a:xfrm>
            <a:off x="0" y="8508349"/>
            <a:ext cx="539261" cy="486833"/>
          </a:xfrm>
          <a:prstGeom prst="rect">
            <a:avLst/>
          </a:prstGeom>
        </p:spPr>
        <p:txBody>
          <a:bodyPr vert="horz" lIns="121920" tIns="60960" rIns="121920" bIns="60960" rtlCol="0" anchor="ctr"/>
          <a:lstStyle>
            <a:defPPr>
              <a:defRPr lang="en-US"/>
            </a:defPPr>
            <a:lvl1pPr marL="0" algn="r" defTabSz="1219170" rtl="0" eaLnBrk="1" latinLnBrk="0" hangingPunct="1">
              <a:defRPr sz="1600" kern="1200">
                <a:solidFill>
                  <a:schemeClr val="tx1">
                    <a:tint val="75000"/>
                  </a:schemeClr>
                </a:solidFill>
                <a:latin typeface="Arial" panose="020B0604020202020204" pitchFamily="34" charset="0"/>
                <a:ea typeface="+mn-ea"/>
                <a:cs typeface="Arial" panose="020B0604020202020204" pitchFamily="34" charset="0"/>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48820157-100F-414A-95A0-302F5E199820}" type="slidenum">
              <a:rPr lang="en-US" smtClean="0"/>
              <a:pPr/>
              <a:t>28</a:t>
            </a:fld>
            <a:endParaRPr lang="en-US" dirty="0"/>
          </a:p>
        </p:txBody>
      </p:sp>
      <p:pic>
        <p:nvPicPr>
          <p:cNvPr id="5" name="Picture 4">
            <a:extLst>
              <a:ext uri="{FF2B5EF4-FFF2-40B4-BE49-F238E27FC236}">
                <a16:creationId xmlns:a16="http://schemas.microsoft.com/office/drawing/2014/main" id="{FACE9CC6-7E18-48D3-AADF-890AA54B92D2}"/>
              </a:ext>
            </a:extLst>
          </p:cNvPr>
          <p:cNvPicPr>
            <a:picLocks noChangeAspect="1"/>
          </p:cNvPicPr>
          <p:nvPr/>
        </p:nvPicPr>
        <p:blipFill>
          <a:blip r:embed="rId3"/>
          <a:stretch>
            <a:fillRect/>
          </a:stretch>
        </p:blipFill>
        <p:spPr>
          <a:xfrm>
            <a:off x="7843280" y="1210932"/>
            <a:ext cx="1942857" cy="2523809"/>
          </a:xfrm>
          <a:prstGeom prst="rect">
            <a:avLst/>
          </a:prstGeom>
        </p:spPr>
      </p:pic>
    </p:spTree>
    <p:extLst>
      <p:ext uri="{BB962C8B-B14F-4D97-AF65-F5344CB8AC3E}">
        <p14:creationId xmlns:p14="http://schemas.microsoft.com/office/powerpoint/2010/main" val="20122866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16497"/>
            <a:ext cx="10515600" cy="833559"/>
          </a:xfrm>
        </p:spPr>
        <p:txBody>
          <a:bodyPr>
            <a:normAutofit/>
          </a:bodyPr>
          <a:lstStyle/>
          <a:p>
            <a:r>
              <a:rPr lang="en-US" dirty="0">
                <a:solidFill>
                  <a:schemeClr val="accent3">
                    <a:lumMod val="75000"/>
                  </a:schemeClr>
                </a:solidFill>
              </a:rPr>
              <a:t>Education - Continued </a:t>
            </a:r>
            <a:r>
              <a:rPr lang="en-US" dirty="0"/>
              <a:t>	</a:t>
            </a:r>
          </a:p>
        </p:txBody>
      </p:sp>
      <p:sp>
        <p:nvSpPr>
          <p:cNvPr id="3" name="Content Placeholder 2"/>
          <p:cNvSpPr>
            <a:spLocks noGrp="1"/>
          </p:cNvSpPr>
          <p:nvPr>
            <p:ph idx="1"/>
          </p:nvPr>
        </p:nvSpPr>
        <p:spPr>
          <a:xfrm>
            <a:off x="1016001" y="1369002"/>
            <a:ext cx="9111465" cy="4600575"/>
          </a:xfrm>
        </p:spPr>
        <p:txBody>
          <a:bodyPr>
            <a:noAutofit/>
          </a:bodyPr>
          <a:lstStyle/>
          <a:p>
            <a:pPr>
              <a:buClr>
                <a:srgbClr val="00548B"/>
              </a:buClr>
            </a:pPr>
            <a:r>
              <a:rPr lang="en-US" sz="1800" dirty="0">
                <a:cs typeface="Calibri" pitchFamily="34" charset="0"/>
              </a:rPr>
              <a:t>Online Duplicate Training and Certification</a:t>
            </a:r>
          </a:p>
          <a:p>
            <a:pPr lvl="1">
              <a:buClr>
                <a:srgbClr val="00548B"/>
              </a:buClr>
            </a:pPr>
            <a:r>
              <a:rPr lang="en-US" sz="1800" dirty="0">
                <a:cs typeface="Calibri" pitchFamily="34" charset="0"/>
              </a:rPr>
              <a:t>Educates users on AGIIS Business rules</a:t>
            </a:r>
          </a:p>
          <a:p>
            <a:pPr lvl="1">
              <a:buClr>
                <a:srgbClr val="00548B"/>
              </a:buClr>
            </a:pPr>
            <a:r>
              <a:rPr lang="en-US" sz="1800" dirty="0">
                <a:cs typeface="Calibri" pitchFamily="34" charset="0"/>
              </a:rPr>
              <a:t>Informs users on how to identify and report a duplicate</a:t>
            </a:r>
          </a:p>
          <a:p>
            <a:pPr lvl="1">
              <a:buClr>
                <a:srgbClr val="00548B"/>
              </a:buClr>
            </a:pPr>
            <a:r>
              <a:rPr lang="en-US" sz="1800" dirty="0">
                <a:cs typeface="Calibri" pitchFamily="34" charset="0"/>
              </a:rPr>
              <a:t>Certify users to report duplicates </a:t>
            </a:r>
          </a:p>
          <a:p>
            <a:endParaRPr lang="en-US" sz="2600" dirty="0"/>
          </a:p>
          <a:p>
            <a:pPr lvl="1"/>
            <a:endParaRPr lang="en-US" dirty="0"/>
          </a:p>
          <a:p>
            <a:pPr marL="274313" lvl="1" indent="0">
              <a:buNone/>
            </a:pPr>
            <a:endParaRPr lang="en-US" sz="1600" dirty="0"/>
          </a:p>
          <a:p>
            <a:pPr lvl="1">
              <a:buNone/>
            </a:pPr>
            <a:endParaRPr lang="en-US" dirty="0">
              <a:solidFill>
                <a:srgbClr val="FF0000"/>
              </a:solidFill>
            </a:endParaRPr>
          </a:p>
        </p:txBody>
      </p:sp>
      <p:sp>
        <p:nvSpPr>
          <p:cNvPr id="4" name="Slide Number Placeholder 3"/>
          <p:cNvSpPr>
            <a:spLocks noGrp="1"/>
          </p:cNvSpPr>
          <p:nvPr>
            <p:ph type="sldNum" sz="quarter" idx="12"/>
          </p:nvPr>
        </p:nvSpPr>
        <p:spPr>
          <a:xfrm>
            <a:off x="0" y="8508349"/>
            <a:ext cx="539261" cy="486833"/>
          </a:xfrm>
          <a:prstGeom prst="rect">
            <a:avLst/>
          </a:prstGeom>
        </p:spPr>
        <p:txBody>
          <a:bodyPr vert="horz" lIns="121920" tIns="60960" rIns="121920" bIns="60960" rtlCol="0" anchor="ctr"/>
          <a:lstStyle>
            <a:defPPr>
              <a:defRPr lang="en-US"/>
            </a:defPPr>
            <a:lvl1pPr marL="0" algn="r" defTabSz="1219170" rtl="0" eaLnBrk="1" latinLnBrk="0" hangingPunct="1">
              <a:defRPr sz="1600" kern="1200">
                <a:solidFill>
                  <a:schemeClr val="tx1">
                    <a:tint val="75000"/>
                  </a:schemeClr>
                </a:solidFill>
                <a:latin typeface="Arial" panose="020B0604020202020204" pitchFamily="34" charset="0"/>
                <a:ea typeface="+mn-ea"/>
                <a:cs typeface="Arial" panose="020B0604020202020204" pitchFamily="34" charset="0"/>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48820157-100F-414A-95A0-302F5E199820}" type="slidenum">
              <a:rPr lang="en-US" smtClean="0"/>
              <a:pPr/>
              <a:t>29</a:t>
            </a:fld>
            <a:endParaRPr lang="en-US" dirty="0"/>
          </a:p>
        </p:txBody>
      </p:sp>
      <p:pic>
        <p:nvPicPr>
          <p:cNvPr id="6" name="Picture 4">
            <a:extLst>
              <a:ext uri="{FF2B5EF4-FFF2-40B4-BE49-F238E27FC236}">
                <a16:creationId xmlns:a16="http://schemas.microsoft.com/office/drawing/2014/main" id="{DA4D591D-85DB-4E97-96DA-8E1A7DA1934C}"/>
              </a:ext>
            </a:extLst>
          </p:cNvPr>
          <p:cNvPicPr>
            <a:picLocks noChangeAspect="1" noChangeArrowheads="1"/>
          </p:cNvPicPr>
          <p:nvPr/>
        </p:nvPicPr>
        <p:blipFill>
          <a:blip r:embed="rId3" cstate="print"/>
          <a:srcRect/>
          <a:stretch>
            <a:fillRect/>
          </a:stretch>
        </p:blipFill>
        <p:spPr bwMode="auto">
          <a:xfrm>
            <a:off x="1795175" y="3413761"/>
            <a:ext cx="2171700" cy="1752600"/>
          </a:xfrm>
          <a:prstGeom prst="rect">
            <a:avLst/>
          </a:prstGeom>
          <a:noFill/>
          <a:ln w="9525">
            <a:noFill/>
            <a:miter lim="800000"/>
            <a:headEnd/>
            <a:tailEnd/>
          </a:ln>
        </p:spPr>
      </p:pic>
      <p:pic>
        <p:nvPicPr>
          <p:cNvPr id="7" name="Picture 2">
            <a:extLst>
              <a:ext uri="{FF2B5EF4-FFF2-40B4-BE49-F238E27FC236}">
                <a16:creationId xmlns:a16="http://schemas.microsoft.com/office/drawing/2014/main" id="{DE92359C-FAF8-4E03-899F-E48EAA25EE5B}"/>
              </a:ext>
            </a:extLst>
          </p:cNvPr>
          <p:cNvPicPr>
            <a:picLocks noChangeAspect="1" noChangeArrowheads="1"/>
          </p:cNvPicPr>
          <p:nvPr/>
        </p:nvPicPr>
        <p:blipFill>
          <a:blip r:embed="rId4" cstate="print"/>
          <a:srcRect/>
          <a:stretch>
            <a:fillRect/>
          </a:stretch>
        </p:blipFill>
        <p:spPr bwMode="auto">
          <a:xfrm>
            <a:off x="5994401" y="2921001"/>
            <a:ext cx="3980556" cy="3185631"/>
          </a:xfrm>
          <a:prstGeom prst="rect">
            <a:avLst/>
          </a:prstGeom>
          <a:noFill/>
          <a:ln w="9525">
            <a:noFill/>
            <a:miter lim="800000"/>
            <a:headEnd/>
            <a:tailEnd/>
          </a:ln>
        </p:spPr>
      </p:pic>
    </p:spTree>
    <p:extLst>
      <p:ext uri="{BB962C8B-B14F-4D97-AF65-F5344CB8AC3E}">
        <p14:creationId xmlns:p14="http://schemas.microsoft.com/office/powerpoint/2010/main" val="3853402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65000"/>
                    <a:lumOff val="35000"/>
                  </a:schemeClr>
                </a:solidFill>
              </a:rPr>
              <a:t>	</a:t>
            </a:r>
          </a:p>
        </p:txBody>
      </p:sp>
      <p:sp>
        <p:nvSpPr>
          <p:cNvPr id="3" name="Content Placeholder 2"/>
          <p:cNvSpPr>
            <a:spLocks noGrp="1"/>
          </p:cNvSpPr>
          <p:nvPr>
            <p:ph idx="1"/>
          </p:nvPr>
        </p:nvSpPr>
        <p:spPr>
          <a:xfrm>
            <a:off x="838200" y="1958714"/>
            <a:ext cx="8229600" cy="4206411"/>
          </a:xfrm>
        </p:spPr>
        <p:txBody>
          <a:bodyPr>
            <a:noAutofit/>
          </a:bodyPr>
          <a:lstStyle/>
          <a:p>
            <a:pPr marL="548626" lvl="2" indent="0">
              <a:buNone/>
            </a:pPr>
            <a:r>
              <a:rPr lang="en-US" sz="2800" dirty="0"/>
              <a:t>The </a:t>
            </a:r>
            <a:r>
              <a:rPr lang="en-US" sz="2800" b="1" dirty="0">
                <a:solidFill>
                  <a:srgbClr val="FF0000"/>
                </a:solidFill>
              </a:rPr>
              <a:t>Directory Oversight Committee </a:t>
            </a:r>
            <a:r>
              <a:rPr lang="en-US" sz="2800" dirty="0"/>
              <a:t>– the </a:t>
            </a:r>
            <a:r>
              <a:rPr lang="en-US" sz="2800" b="1" dirty="0"/>
              <a:t>DOC</a:t>
            </a:r>
            <a:r>
              <a:rPr lang="en-US" sz="2800" dirty="0"/>
              <a:t> -  is charged with establishing policies in the operation of </a:t>
            </a:r>
            <a:r>
              <a:rPr lang="en-US" sz="2800" b="1" dirty="0">
                <a:solidFill>
                  <a:srgbClr val="FF0000"/>
                </a:solidFill>
              </a:rPr>
              <a:t>AGIIS</a:t>
            </a:r>
            <a:r>
              <a:rPr lang="en-US" sz="2800" dirty="0"/>
              <a:t>, the industry recognized repository of common entity and product information.  We evaluate, prioritize, and execute enhancements in response to subscriber and AgGateway project requests.  We oversee the maintenance  and care of the data in the directory.</a:t>
            </a:r>
          </a:p>
          <a:p>
            <a:pPr marL="548626" lvl="2" indent="0">
              <a:buNone/>
            </a:pPr>
            <a:endParaRPr lang="en-US" dirty="0">
              <a:solidFill>
                <a:srgbClr val="FF0000"/>
              </a:solidFill>
            </a:endParaRPr>
          </a:p>
          <a:p>
            <a:pPr marL="274313" lvl="1" indent="0">
              <a:buNone/>
            </a:pPr>
            <a:endParaRPr lang="en-US" dirty="0">
              <a:solidFill>
                <a:srgbClr val="FF0000"/>
              </a:solidFill>
            </a:endParaRPr>
          </a:p>
          <a:p>
            <a:pPr marL="548626" lvl="2" indent="0">
              <a:buNone/>
            </a:pPr>
            <a:endParaRPr lang="en-US" b="1" dirty="0"/>
          </a:p>
          <a:p>
            <a:pPr marL="0" indent="0">
              <a:buNone/>
            </a:pPr>
            <a:endParaRPr lang="en-US" dirty="0"/>
          </a:p>
          <a:p>
            <a:pPr marL="548626" lvl="2" indent="0">
              <a:buNone/>
            </a:pPr>
            <a:endParaRPr lang="en-US" dirty="0"/>
          </a:p>
          <a:p>
            <a:pPr lvl="1">
              <a:buNone/>
            </a:pPr>
            <a:endParaRPr lang="en-US" dirty="0">
              <a:solidFill>
                <a:srgbClr val="FF0000"/>
              </a:solidFill>
            </a:endParaRPr>
          </a:p>
        </p:txBody>
      </p:sp>
      <p:sp>
        <p:nvSpPr>
          <p:cNvPr id="4" name="Slide Number Placeholder 3"/>
          <p:cNvSpPr>
            <a:spLocks noGrp="1"/>
          </p:cNvSpPr>
          <p:nvPr>
            <p:ph type="sldNum" sz="quarter" idx="4294967295"/>
          </p:nvPr>
        </p:nvSpPr>
        <p:spPr>
          <a:xfrm>
            <a:off x="10160000" y="18288"/>
            <a:ext cx="1422400" cy="329184"/>
          </a:xfrm>
          <a:prstGeom prst="rect">
            <a:avLst/>
          </a:prstGeom>
        </p:spPr>
        <p:txBody>
          <a:bodyPr vert="horz" lIns="121920" tIns="60960" rIns="121920" bIns="60960" rtlCol="0" anchor="ctr"/>
          <a:lstStyle>
            <a:defPPr>
              <a:defRPr lang="en-US"/>
            </a:defPPr>
            <a:lvl1pPr marL="0" algn="l" defTabSz="1219170" rtl="0" eaLnBrk="1" latinLnBrk="0" hangingPunct="1">
              <a:defRPr sz="1867" b="1" kern="1200">
                <a:solidFill>
                  <a:srgbClr val="FFFFFF"/>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defRPr/>
            </a:pPr>
            <a:fld id="{ADE3A8B2-84D3-49A8-8E03-921EE22FAEA7}" type="slidenum">
              <a:rPr lang="en-US" kern="0" smtClean="0"/>
              <a:pPr>
                <a:defRPr/>
              </a:pPr>
              <a:t>3</a:t>
            </a:fld>
            <a:endParaRPr lang="en-US" dirty="0"/>
          </a:p>
        </p:txBody>
      </p:sp>
      <p:sp>
        <p:nvSpPr>
          <p:cNvPr id="6" name="TextBox 5">
            <a:extLst>
              <a:ext uri="{FF2B5EF4-FFF2-40B4-BE49-F238E27FC236}">
                <a16:creationId xmlns:a16="http://schemas.microsoft.com/office/drawing/2014/main" id="{7A3261E6-7F03-438F-B8E7-B2852D2DE16B}"/>
              </a:ext>
            </a:extLst>
          </p:cNvPr>
          <p:cNvSpPr txBox="1"/>
          <p:nvPr/>
        </p:nvSpPr>
        <p:spPr>
          <a:xfrm>
            <a:off x="1422400" y="818919"/>
            <a:ext cx="6097712" cy="913007"/>
          </a:xfrm>
          <a:prstGeom prst="rect">
            <a:avLst/>
          </a:prstGeom>
          <a:noFill/>
        </p:spPr>
        <p:txBody>
          <a:bodyPr wrap="square">
            <a:spAutoFit/>
          </a:bodyPr>
          <a:lstStyle/>
          <a:p>
            <a:r>
              <a:rPr lang="en-US" sz="5333" b="1" dirty="0">
                <a:solidFill>
                  <a:schemeClr val="accent3">
                    <a:lumMod val="75000"/>
                  </a:schemeClr>
                </a:solidFill>
                <a:cs typeface="Arial" panose="020B0604020202020204" pitchFamily="34" charset="0"/>
              </a:rPr>
              <a:t>DOC Purpose</a:t>
            </a:r>
          </a:p>
        </p:txBody>
      </p:sp>
    </p:spTree>
    <p:extLst>
      <p:ext uri="{BB962C8B-B14F-4D97-AF65-F5344CB8AC3E}">
        <p14:creationId xmlns:p14="http://schemas.microsoft.com/office/powerpoint/2010/main" val="42352406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48162"/>
            <a:ext cx="10515600" cy="690685"/>
          </a:xfrm>
        </p:spPr>
        <p:txBody>
          <a:bodyPr>
            <a:normAutofit fontScale="90000"/>
          </a:bodyPr>
          <a:lstStyle/>
          <a:p>
            <a:r>
              <a:rPr lang="en-US" dirty="0">
                <a:solidFill>
                  <a:schemeClr val="accent3">
                    <a:lumMod val="75000"/>
                  </a:schemeClr>
                </a:solidFill>
              </a:rPr>
              <a:t>Education - Continued	</a:t>
            </a:r>
          </a:p>
        </p:txBody>
      </p:sp>
      <p:sp>
        <p:nvSpPr>
          <p:cNvPr id="3" name="Content Placeholder 2"/>
          <p:cNvSpPr>
            <a:spLocks noGrp="1"/>
          </p:cNvSpPr>
          <p:nvPr>
            <p:ph idx="1"/>
          </p:nvPr>
        </p:nvSpPr>
        <p:spPr>
          <a:xfrm>
            <a:off x="1016001" y="1295401"/>
            <a:ext cx="9111465" cy="4600575"/>
          </a:xfrm>
        </p:spPr>
        <p:txBody>
          <a:bodyPr>
            <a:noAutofit/>
          </a:bodyPr>
          <a:lstStyle/>
          <a:p>
            <a:r>
              <a:rPr lang="en-US" sz="1400" dirty="0"/>
              <a:t>Subscriber Training</a:t>
            </a:r>
          </a:p>
          <a:p>
            <a:pPr lvl="1"/>
            <a:r>
              <a:rPr lang="en-US" sz="1400" dirty="0"/>
              <a:t>Website Tour for Subscriber administrators and users</a:t>
            </a:r>
          </a:p>
          <a:p>
            <a:pPr lvl="1"/>
            <a:r>
              <a:rPr lang="en-US" sz="1400" dirty="0"/>
              <a:t>Web Meetings</a:t>
            </a:r>
          </a:p>
          <a:p>
            <a:pPr lvl="2"/>
            <a:r>
              <a:rPr lang="en-US" sz="1400" dirty="0"/>
              <a:t>Product loads</a:t>
            </a:r>
          </a:p>
          <a:p>
            <a:pPr lvl="2"/>
            <a:r>
              <a:rPr lang="en-US" sz="1400" dirty="0"/>
              <a:t>Entity bulk loads</a:t>
            </a:r>
          </a:p>
          <a:p>
            <a:pPr lvl="2"/>
            <a:r>
              <a:rPr lang="en-US" sz="1400" dirty="0"/>
              <a:t>Extracts</a:t>
            </a:r>
          </a:p>
          <a:p>
            <a:pPr lvl="2"/>
            <a:r>
              <a:rPr lang="en-US" sz="1400" dirty="0" err="1"/>
              <a:t>ebMS</a:t>
            </a:r>
            <a:r>
              <a:rPr lang="en-US" sz="1400" dirty="0"/>
              <a:t> profiles</a:t>
            </a:r>
          </a:p>
          <a:p>
            <a:pPr lvl="2"/>
            <a:r>
              <a:rPr lang="en-US" sz="1400" dirty="0"/>
              <a:t>Web Service implementation </a:t>
            </a:r>
          </a:p>
          <a:p>
            <a:pPr lvl="2"/>
            <a:r>
              <a:rPr lang="en-US" sz="1400" dirty="0"/>
              <a:t>Review of existing functionality</a:t>
            </a:r>
          </a:p>
          <a:p>
            <a:pPr lvl="2"/>
            <a:r>
              <a:rPr lang="en-US" sz="1400" dirty="0"/>
              <a:t>Maintaining Subscriber and user profiles</a:t>
            </a:r>
          </a:p>
          <a:p>
            <a:r>
              <a:rPr lang="en-US" sz="1400" dirty="0"/>
              <a:t>Project Support</a:t>
            </a:r>
          </a:p>
          <a:p>
            <a:pPr lvl="1"/>
            <a:r>
              <a:rPr lang="en-US" sz="1400" dirty="0"/>
              <a:t>AGIIS Overview</a:t>
            </a:r>
          </a:p>
          <a:p>
            <a:r>
              <a:rPr lang="en-US" sz="1400" dirty="0"/>
              <a:t>Conference Training</a:t>
            </a:r>
          </a:p>
          <a:p>
            <a:pPr lvl="1"/>
            <a:r>
              <a:rPr lang="en-US" sz="1400" dirty="0"/>
              <a:t>Annual </a:t>
            </a:r>
          </a:p>
          <a:p>
            <a:pPr lvl="1"/>
            <a:r>
              <a:rPr lang="en-US" sz="1400" dirty="0"/>
              <a:t>MYM</a:t>
            </a:r>
          </a:p>
          <a:p>
            <a:r>
              <a:rPr lang="en-US" sz="1400" dirty="0"/>
              <a:t>Member Services</a:t>
            </a:r>
          </a:p>
          <a:p>
            <a:pPr lvl="1"/>
            <a:r>
              <a:rPr lang="en-US" sz="1400" dirty="0"/>
              <a:t>866-251-8618 or </a:t>
            </a:r>
            <a:r>
              <a:rPr lang="en-US" sz="1400" dirty="0">
                <a:hlinkClick r:id="rId3"/>
              </a:rPr>
              <a:t>Member.Services@AgGateway.org</a:t>
            </a:r>
            <a:endParaRPr lang="en-US" sz="1400" dirty="0"/>
          </a:p>
          <a:p>
            <a:endParaRPr lang="en-US" sz="2600" dirty="0"/>
          </a:p>
          <a:p>
            <a:pPr lvl="1"/>
            <a:endParaRPr lang="en-US" dirty="0"/>
          </a:p>
          <a:p>
            <a:pPr lvl="1"/>
            <a:r>
              <a:rPr lang="en-US" sz="1600" dirty="0">
                <a:cs typeface="Calibri" pitchFamily="34" charset="0"/>
              </a:rPr>
              <a:t>Covers – General overview, Entities, Products, Admin</a:t>
            </a:r>
          </a:p>
          <a:p>
            <a:pPr marL="274313" lvl="1" indent="0">
              <a:buNone/>
            </a:pPr>
            <a:endParaRPr lang="en-US" sz="1600" dirty="0"/>
          </a:p>
          <a:p>
            <a:pPr lvl="1">
              <a:buNone/>
            </a:pPr>
            <a:endParaRPr lang="en-US" dirty="0">
              <a:solidFill>
                <a:srgbClr val="FF0000"/>
              </a:solidFill>
            </a:endParaRPr>
          </a:p>
        </p:txBody>
      </p:sp>
      <p:sp>
        <p:nvSpPr>
          <p:cNvPr id="4" name="Slide Number Placeholder 3"/>
          <p:cNvSpPr>
            <a:spLocks noGrp="1"/>
          </p:cNvSpPr>
          <p:nvPr>
            <p:ph type="sldNum" sz="quarter" idx="12"/>
          </p:nvPr>
        </p:nvSpPr>
        <p:spPr>
          <a:xfrm>
            <a:off x="0" y="8508349"/>
            <a:ext cx="539261" cy="486833"/>
          </a:xfrm>
          <a:prstGeom prst="rect">
            <a:avLst/>
          </a:prstGeom>
        </p:spPr>
        <p:txBody>
          <a:bodyPr vert="horz" lIns="121920" tIns="60960" rIns="121920" bIns="60960" rtlCol="0" anchor="ctr"/>
          <a:lstStyle>
            <a:defPPr>
              <a:defRPr lang="en-US"/>
            </a:defPPr>
            <a:lvl1pPr marL="0" algn="r" defTabSz="1219170" rtl="0" eaLnBrk="1" latinLnBrk="0" hangingPunct="1">
              <a:defRPr sz="1600" kern="1200">
                <a:solidFill>
                  <a:schemeClr val="tx1">
                    <a:tint val="75000"/>
                  </a:schemeClr>
                </a:solidFill>
                <a:latin typeface="Arial" panose="020B0604020202020204" pitchFamily="34" charset="0"/>
                <a:ea typeface="+mn-ea"/>
                <a:cs typeface="Arial" panose="020B0604020202020204" pitchFamily="34" charset="0"/>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48820157-100F-414A-95A0-302F5E199820}" type="slidenum">
              <a:rPr lang="en-US" smtClean="0"/>
              <a:pPr/>
              <a:t>30</a:t>
            </a:fld>
            <a:endParaRPr lang="en-US" dirty="0"/>
          </a:p>
        </p:txBody>
      </p:sp>
    </p:spTree>
    <p:extLst>
      <p:ext uri="{BB962C8B-B14F-4D97-AF65-F5344CB8AC3E}">
        <p14:creationId xmlns:p14="http://schemas.microsoft.com/office/powerpoint/2010/main" val="4562671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1">
            <a:extLst>
              <a:ext uri="{FF2B5EF4-FFF2-40B4-BE49-F238E27FC236}">
                <a16:creationId xmlns:a16="http://schemas.microsoft.com/office/drawing/2014/main" id="{C982D252-321A-2868-FBB7-01D0F950ADAA}"/>
              </a:ext>
            </a:extLst>
          </p:cNvPr>
          <p:cNvSpPr>
            <a:spLocks noGrp="1" noChangeArrowheads="1"/>
          </p:cNvSpPr>
          <p:nvPr>
            <p:ph type="ctrTitle"/>
          </p:nvPr>
        </p:nvSpPr>
        <p:spPr>
          <a:xfrm>
            <a:off x="1601788" y="3022600"/>
            <a:ext cx="9144000" cy="919163"/>
          </a:xfrm>
        </p:spPr>
        <p:txBody>
          <a:bodyPr/>
          <a:lstStyle/>
          <a:p>
            <a:pPr eaLnBrk="1" hangingPunct="1"/>
            <a:r>
              <a:rPr lang="en-US" altLang="en-US"/>
              <a:t>Thank you!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 Membership	</a:t>
            </a:r>
          </a:p>
        </p:txBody>
      </p:sp>
      <p:sp>
        <p:nvSpPr>
          <p:cNvPr id="3" name="Content Placeholder 2"/>
          <p:cNvSpPr>
            <a:spLocks noGrp="1"/>
          </p:cNvSpPr>
          <p:nvPr>
            <p:ph idx="1"/>
          </p:nvPr>
        </p:nvSpPr>
        <p:spPr>
          <a:xfrm>
            <a:off x="812801" y="1600200"/>
            <a:ext cx="9111465" cy="4457699"/>
          </a:xfrm>
        </p:spPr>
        <p:txBody>
          <a:bodyPr>
            <a:noAutofit/>
          </a:bodyPr>
          <a:lstStyle/>
          <a:p>
            <a:pPr marL="171446" indent="-171446">
              <a:buClrTx/>
            </a:pPr>
            <a:r>
              <a:rPr lang="en-US" sz="1600" dirty="0"/>
              <a:t>Voting Membership</a:t>
            </a:r>
          </a:p>
          <a:p>
            <a:pPr marL="514338" lvl="1" indent="-171446">
              <a:buClrTx/>
            </a:pPr>
            <a:r>
              <a:rPr lang="en-US" sz="1600" dirty="0"/>
              <a:t>The Digital Resource Center will use the Subscriber Representation Matrix (Combination of Industry segment representation and organization's role in supply chain), to nominate candidates for voting seats on the DOC</a:t>
            </a:r>
          </a:p>
          <a:p>
            <a:pPr marL="514338" lvl="1" indent="-171446">
              <a:buClrTx/>
            </a:pPr>
            <a:r>
              <a:rPr lang="en-US" sz="1600" dirty="0"/>
              <a:t>3-year Terms</a:t>
            </a:r>
          </a:p>
          <a:p>
            <a:pPr marL="514338" lvl="1" indent="-171446">
              <a:buClrTx/>
            </a:pPr>
            <a:r>
              <a:rPr lang="en-US" sz="1600" dirty="0"/>
              <a:t>Current users familiar with AGIIS</a:t>
            </a:r>
          </a:p>
          <a:p>
            <a:pPr marL="514338" lvl="1" indent="-171446">
              <a:buClrTx/>
            </a:pPr>
            <a:r>
              <a:rPr lang="en-US" sz="1600" dirty="0"/>
              <a:t>Full AGIIS subscriber members of AgGateway</a:t>
            </a:r>
          </a:p>
          <a:p>
            <a:pPr marL="514338" lvl="1" indent="-171446">
              <a:buClrTx/>
            </a:pPr>
            <a:r>
              <a:rPr lang="en-US" sz="1600" dirty="0"/>
              <a:t>Subscribing companies – each company can only have one DOC rep </a:t>
            </a:r>
          </a:p>
          <a:p>
            <a:pPr marL="171446" indent="-171446">
              <a:buClrTx/>
            </a:pPr>
            <a:r>
              <a:rPr lang="en-US" sz="1600" dirty="0"/>
              <a:t>Non-Voting Membership</a:t>
            </a:r>
          </a:p>
          <a:p>
            <a:pPr marL="514338" lvl="1" indent="-171446">
              <a:buClrTx/>
            </a:pPr>
            <a:r>
              <a:rPr lang="en-US" sz="1600" dirty="0"/>
              <a:t>AgGateway staff representative(s)</a:t>
            </a:r>
          </a:p>
          <a:p>
            <a:pPr marL="514338" lvl="1" indent="-171446">
              <a:buClrTx/>
            </a:pPr>
            <a:r>
              <a:rPr lang="en-US" sz="1600" dirty="0"/>
              <a:t>Database hosting company representative</a:t>
            </a:r>
          </a:p>
          <a:p>
            <a:pPr marL="514338" lvl="1" indent="-171446">
              <a:buClrTx/>
            </a:pPr>
            <a:r>
              <a:rPr lang="en-US" sz="1600" dirty="0"/>
              <a:t>Advisory positions</a:t>
            </a:r>
          </a:p>
          <a:p>
            <a:pPr marL="171446" indent="-171446">
              <a:buClrTx/>
            </a:pPr>
            <a:r>
              <a:rPr lang="en-US" sz="1600" dirty="0"/>
              <a:t>Meetings</a:t>
            </a:r>
          </a:p>
          <a:p>
            <a:pPr marL="514338" lvl="1" indent="-171446">
              <a:buClrTx/>
            </a:pPr>
            <a:r>
              <a:rPr lang="en-US" sz="1600" dirty="0"/>
              <a:t>1 – 2 hour call each month</a:t>
            </a:r>
          </a:p>
          <a:p>
            <a:pPr marL="514338" lvl="1" indent="-171446">
              <a:buClrTx/>
            </a:pPr>
            <a:r>
              <a:rPr lang="en-US" sz="1600" dirty="0"/>
              <a:t>1 – 1 hour call each month as needed</a:t>
            </a:r>
          </a:p>
          <a:p>
            <a:pPr marL="0" indent="0">
              <a:buNone/>
            </a:pPr>
            <a:endParaRPr lang="en-US" dirty="0"/>
          </a:p>
          <a:p>
            <a:pPr marL="274313" lvl="1" indent="0">
              <a:buNone/>
            </a:pPr>
            <a:endParaRPr lang="en-US" dirty="0"/>
          </a:p>
          <a:p>
            <a:pPr lvl="1">
              <a:buNone/>
            </a:pPr>
            <a:endParaRPr lang="en-US" dirty="0">
              <a:solidFill>
                <a:srgbClr val="FF0000"/>
              </a:solidFill>
            </a:endParaRPr>
          </a:p>
        </p:txBody>
      </p:sp>
      <p:sp>
        <p:nvSpPr>
          <p:cNvPr id="4" name="Slide Number Placeholder 3"/>
          <p:cNvSpPr>
            <a:spLocks noGrp="1"/>
          </p:cNvSpPr>
          <p:nvPr>
            <p:ph type="sldNum" sz="quarter" idx="12"/>
          </p:nvPr>
        </p:nvSpPr>
        <p:spPr>
          <a:xfrm>
            <a:off x="0" y="8508349"/>
            <a:ext cx="539261" cy="486833"/>
          </a:xfrm>
          <a:prstGeom prst="rect">
            <a:avLst/>
          </a:prstGeom>
        </p:spPr>
        <p:txBody>
          <a:bodyPr vert="horz" lIns="121920" tIns="60960" rIns="121920" bIns="60960" rtlCol="0" anchor="ctr"/>
          <a:lstStyle>
            <a:defPPr>
              <a:defRPr lang="en-US"/>
            </a:defPPr>
            <a:lvl1pPr marL="0" algn="r" defTabSz="1219170" rtl="0" eaLnBrk="1" latinLnBrk="0" hangingPunct="1">
              <a:defRPr sz="1600" kern="1200">
                <a:solidFill>
                  <a:schemeClr val="tx1">
                    <a:tint val="75000"/>
                  </a:schemeClr>
                </a:solidFill>
                <a:latin typeface="Arial" panose="020B0604020202020204" pitchFamily="34" charset="0"/>
                <a:ea typeface="+mn-ea"/>
                <a:cs typeface="Arial" panose="020B0604020202020204" pitchFamily="34" charset="0"/>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48820157-100F-414A-95A0-302F5E199820}" type="slidenum">
              <a:rPr lang="en-US" smtClean="0"/>
              <a:pPr/>
              <a:t>4</a:t>
            </a:fld>
            <a:endParaRPr lang="en-US" dirty="0"/>
          </a:p>
        </p:txBody>
      </p:sp>
    </p:spTree>
    <p:extLst>
      <p:ext uri="{BB962C8B-B14F-4D97-AF65-F5344CB8AC3E}">
        <p14:creationId xmlns:p14="http://schemas.microsoft.com/office/powerpoint/2010/main" val="3737901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65000"/>
                    <a:lumOff val="35000"/>
                  </a:schemeClr>
                </a:solidFill>
              </a:rPr>
              <a:t>	</a:t>
            </a:r>
          </a:p>
        </p:txBody>
      </p:sp>
      <p:sp>
        <p:nvSpPr>
          <p:cNvPr id="3" name="Content Placeholder 2"/>
          <p:cNvSpPr>
            <a:spLocks noGrp="1"/>
          </p:cNvSpPr>
          <p:nvPr>
            <p:ph idx="1"/>
          </p:nvPr>
        </p:nvSpPr>
        <p:spPr>
          <a:xfrm>
            <a:off x="1117600" y="2016771"/>
            <a:ext cx="8229600" cy="4206411"/>
          </a:xfrm>
        </p:spPr>
        <p:txBody>
          <a:bodyPr>
            <a:noAutofit/>
          </a:bodyPr>
          <a:lstStyle/>
          <a:p>
            <a:pPr marL="548626" lvl="2" indent="0">
              <a:buNone/>
            </a:pPr>
            <a:endParaRPr lang="en-US" dirty="0">
              <a:solidFill>
                <a:srgbClr val="FF0000"/>
              </a:solidFill>
            </a:endParaRPr>
          </a:p>
          <a:p>
            <a:pPr marL="274313" lvl="1" indent="0">
              <a:buNone/>
            </a:pPr>
            <a:endParaRPr lang="en-US" dirty="0">
              <a:solidFill>
                <a:srgbClr val="FF0000"/>
              </a:solidFill>
            </a:endParaRPr>
          </a:p>
          <a:p>
            <a:pPr marL="548626" lvl="2" indent="0">
              <a:buNone/>
            </a:pPr>
            <a:endParaRPr lang="en-US" b="1" dirty="0"/>
          </a:p>
          <a:p>
            <a:pPr marL="0" indent="0">
              <a:buNone/>
            </a:pPr>
            <a:endParaRPr lang="en-US" dirty="0"/>
          </a:p>
          <a:p>
            <a:pPr marL="548626" lvl="2" indent="0">
              <a:buNone/>
            </a:pPr>
            <a:endParaRPr lang="en-US" dirty="0"/>
          </a:p>
          <a:p>
            <a:pPr lvl="1">
              <a:buNone/>
            </a:pPr>
            <a:endParaRPr lang="en-US" dirty="0">
              <a:solidFill>
                <a:srgbClr val="FF0000"/>
              </a:solidFill>
            </a:endParaRPr>
          </a:p>
        </p:txBody>
      </p:sp>
      <p:sp>
        <p:nvSpPr>
          <p:cNvPr id="4" name="Slide Number Placeholder 3"/>
          <p:cNvSpPr>
            <a:spLocks noGrp="1"/>
          </p:cNvSpPr>
          <p:nvPr>
            <p:ph type="sldNum" sz="quarter" idx="4294967295"/>
          </p:nvPr>
        </p:nvSpPr>
        <p:spPr>
          <a:xfrm>
            <a:off x="10160000" y="18288"/>
            <a:ext cx="1422400" cy="329184"/>
          </a:xfrm>
          <a:prstGeom prst="rect">
            <a:avLst/>
          </a:prstGeom>
        </p:spPr>
        <p:txBody>
          <a:bodyPr vert="horz" lIns="121920" tIns="60960" rIns="121920" bIns="60960" rtlCol="0" anchor="ctr"/>
          <a:lstStyle>
            <a:defPPr>
              <a:defRPr lang="en-US"/>
            </a:defPPr>
            <a:lvl1pPr marL="0" algn="l" defTabSz="1219170" rtl="0" eaLnBrk="1" latinLnBrk="0" hangingPunct="1">
              <a:defRPr sz="1867" b="1" kern="1200">
                <a:solidFill>
                  <a:srgbClr val="FFFFFF"/>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defRPr/>
            </a:pPr>
            <a:fld id="{ADE3A8B2-84D3-49A8-8E03-921EE22FAEA7}" type="slidenum">
              <a:rPr lang="en-US" kern="0" smtClean="0"/>
              <a:pPr>
                <a:defRPr/>
              </a:pPr>
              <a:t>5</a:t>
            </a:fld>
            <a:endParaRPr lang="en-US" dirty="0"/>
          </a:p>
        </p:txBody>
      </p:sp>
      <p:sp>
        <p:nvSpPr>
          <p:cNvPr id="6" name="TextBox 5">
            <a:extLst>
              <a:ext uri="{FF2B5EF4-FFF2-40B4-BE49-F238E27FC236}">
                <a16:creationId xmlns:a16="http://schemas.microsoft.com/office/drawing/2014/main" id="{7A3261E6-7F03-438F-B8E7-B2852D2DE16B}"/>
              </a:ext>
            </a:extLst>
          </p:cNvPr>
          <p:cNvSpPr txBox="1"/>
          <p:nvPr/>
        </p:nvSpPr>
        <p:spPr>
          <a:xfrm>
            <a:off x="1422400" y="846139"/>
            <a:ext cx="9550400" cy="913007"/>
          </a:xfrm>
          <a:prstGeom prst="rect">
            <a:avLst/>
          </a:prstGeom>
          <a:noFill/>
        </p:spPr>
        <p:txBody>
          <a:bodyPr wrap="square">
            <a:spAutoFit/>
          </a:bodyPr>
          <a:lstStyle/>
          <a:p>
            <a:r>
              <a:rPr lang="en-US" sz="5333" b="1" dirty="0">
                <a:solidFill>
                  <a:schemeClr val="accent3">
                    <a:lumMod val="75000"/>
                  </a:schemeClr>
                </a:solidFill>
                <a:cs typeface="Arial" panose="020B0604020202020204" pitchFamily="34" charset="0"/>
              </a:rPr>
              <a:t>Current DOC Membership</a:t>
            </a:r>
          </a:p>
        </p:txBody>
      </p:sp>
      <p:pic>
        <p:nvPicPr>
          <p:cNvPr id="7" name="Picture 6">
            <a:extLst>
              <a:ext uri="{FF2B5EF4-FFF2-40B4-BE49-F238E27FC236}">
                <a16:creationId xmlns:a16="http://schemas.microsoft.com/office/drawing/2014/main" id="{705E9E5D-7EAB-30DA-C5E8-0EA56C3BD980}"/>
              </a:ext>
            </a:extLst>
          </p:cNvPr>
          <p:cNvPicPr>
            <a:picLocks noChangeAspect="1"/>
          </p:cNvPicPr>
          <p:nvPr/>
        </p:nvPicPr>
        <p:blipFill>
          <a:blip r:embed="rId3"/>
          <a:stretch>
            <a:fillRect/>
          </a:stretch>
        </p:blipFill>
        <p:spPr>
          <a:xfrm>
            <a:off x="482321" y="2033587"/>
            <a:ext cx="11492802" cy="3435228"/>
          </a:xfrm>
          <a:prstGeom prst="rect">
            <a:avLst/>
          </a:prstGeom>
        </p:spPr>
      </p:pic>
    </p:spTree>
    <p:extLst>
      <p:ext uri="{BB962C8B-B14F-4D97-AF65-F5344CB8AC3E}">
        <p14:creationId xmlns:p14="http://schemas.microsoft.com/office/powerpoint/2010/main" val="4072403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2590800" y="3048000"/>
            <a:ext cx="7772400" cy="615157"/>
          </a:xfrm>
        </p:spPr>
        <p:txBody>
          <a:bodyPr>
            <a:normAutofit fontScale="90000"/>
          </a:bodyPr>
          <a:lstStyle/>
          <a:p>
            <a:pPr algn="ctr"/>
            <a:r>
              <a:rPr lang="en-US" dirty="0">
                <a:cs typeface="Calibri" pitchFamily="34" charset="0"/>
              </a:rPr>
              <a:t>AGIIS Update</a:t>
            </a:r>
            <a:endParaRPr lang="en-US" dirty="0"/>
          </a:p>
        </p:txBody>
      </p:sp>
      <p:sp>
        <p:nvSpPr>
          <p:cNvPr id="5" name="Text Placeholder 4"/>
          <p:cNvSpPr>
            <a:spLocks noGrp="1"/>
          </p:cNvSpPr>
          <p:nvPr>
            <p:ph type="body" idx="1"/>
          </p:nvPr>
        </p:nvSpPr>
        <p:spPr>
          <a:xfrm>
            <a:off x="2438400" y="4114801"/>
            <a:ext cx="7772400" cy="1500187"/>
          </a:xfrm>
        </p:spPr>
        <p:txBody>
          <a:bodyPr/>
          <a:lstStyle/>
          <a:p>
            <a:endParaRPr lang="en-US" dirty="0"/>
          </a:p>
        </p:txBody>
      </p:sp>
      <p:sp>
        <p:nvSpPr>
          <p:cNvPr id="4" name="Slide Number Placeholder 3"/>
          <p:cNvSpPr>
            <a:spLocks noGrp="1"/>
          </p:cNvSpPr>
          <p:nvPr>
            <p:ph type="sldNum" sz="quarter" idx="12"/>
          </p:nvPr>
        </p:nvSpPr>
        <p:spPr>
          <a:xfrm>
            <a:off x="10160000" y="18288"/>
            <a:ext cx="1422400" cy="329184"/>
          </a:xfrm>
          <a:prstGeom prst="rect">
            <a:avLst/>
          </a:prstGeom>
        </p:spPr>
        <p:txBody>
          <a:bodyPr vert="horz" lIns="121920" tIns="60960" rIns="121920" bIns="60960" rtlCol="0" anchor="ctr"/>
          <a:lstStyle>
            <a:defPPr>
              <a:defRPr lang="en-US"/>
            </a:defPPr>
            <a:lvl1pPr marL="0" algn="l" defTabSz="1219170" rtl="0" eaLnBrk="1" latinLnBrk="0" hangingPunct="1">
              <a:defRPr sz="1867" b="1" kern="1200">
                <a:solidFill>
                  <a:srgbClr val="FFFFFF"/>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defRPr/>
            </a:pPr>
            <a:fld id="{ADE3A8B2-84D3-49A8-8E03-921EE22FAEA7}" type="slidenum">
              <a:rPr lang="en-US" kern="0" smtClean="0"/>
              <a:pPr>
                <a:defRPr/>
              </a:pPr>
              <a:t>6</a:t>
            </a:fld>
            <a:endParaRPr lang="en-US" dirty="0"/>
          </a:p>
        </p:txBody>
      </p:sp>
    </p:spTree>
    <p:extLst>
      <p:ext uri="{BB962C8B-B14F-4D97-AF65-F5344CB8AC3E}">
        <p14:creationId xmlns:p14="http://schemas.microsoft.com/office/powerpoint/2010/main" val="152314849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AGIIS Enhancement Update	</a:t>
            </a:r>
          </a:p>
        </p:txBody>
      </p:sp>
      <p:sp>
        <p:nvSpPr>
          <p:cNvPr id="3" name="Content Placeholder 2"/>
          <p:cNvSpPr>
            <a:spLocks noGrp="1"/>
          </p:cNvSpPr>
          <p:nvPr>
            <p:ph idx="1"/>
          </p:nvPr>
        </p:nvSpPr>
        <p:spPr>
          <a:xfrm>
            <a:off x="914401" y="1600200"/>
            <a:ext cx="9601201" cy="4724400"/>
          </a:xfrm>
        </p:spPr>
        <p:txBody>
          <a:bodyPr>
            <a:noAutofit/>
          </a:bodyPr>
          <a:lstStyle/>
          <a:p>
            <a:pPr lvl="1">
              <a:buClr>
                <a:schemeClr val="tx1"/>
              </a:buClr>
            </a:pPr>
            <a:r>
              <a:rPr lang="en-US" dirty="0">
                <a:solidFill>
                  <a:schemeClr val="tx1"/>
                </a:solidFill>
              </a:rPr>
              <a:t>2023 DOC </a:t>
            </a:r>
            <a:r>
              <a:rPr lang="en-US" dirty="0"/>
              <a:t>Development Units (DU’s) Review </a:t>
            </a:r>
          </a:p>
          <a:p>
            <a:pPr lvl="1">
              <a:buClr>
                <a:schemeClr val="tx1"/>
              </a:buClr>
            </a:pPr>
            <a:r>
              <a:rPr lang="en-US" dirty="0"/>
              <a:t>Started 2023 with 500 DU’s</a:t>
            </a:r>
          </a:p>
          <a:p>
            <a:pPr lvl="2">
              <a:buClr>
                <a:schemeClr val="tx1"/>
              </a:buClr>
            </a:pPr>
            <a:r>
              <a:rPr lang="en-US" dirty="0">
                <a:solidFill>
                  <a:schemeClr val="tx1"/>
                </a:solidFill>
              </a:rPr>
              <a:t>318 DU’s have been approved and implemented </a:t>
            </a:r>
          </a:p>
          <a:p>
            <a:pPr lvl="2">
              <a:buClr>
                <a:schemeClr val="tx1"/>
              </a:buClr>
            </a:pPr>
            <a:r>
              <a:rPr lang="en-US" dirty="0"/>
              <a:t>88 DU’s approved – development underway</a:t>
            </a:r>
            <a:endParaRPr lang="en-US" dirty="0">
              <a:solidFill>
                <a:schemeClr val="tx1"/>
              </a:solidFill>
            </a:endParaRPr>
          </a:p>
          <a:p>
            <a:pPr lvl="2">
              <a:buClr>
                <a:schemeClr val="tx1"/>
              </a:buClr>
            </a:pPr>
            <a:r>
              <a:rPr lang="en-US" dirty="0"/>
              <a:t> 0</a:t>
            </a:r>
            <a:r>
              <a:rPr lang="en-US" dirty="0">
                <a:solidFill>
                  <a:schemeClr val="tx1"/>
                </a:solidFill>
              </a:rPr>
              <a:t> DU’s pending approval</a:t>
            </a:r>
          </a:p>
          <a:p>
            <a:pPr lvl="2">
              <a:buClr>
                <a:schemeClr val="tx1"/>
              </a:buClr>
            </a:pPr>
            <a:r>
              <a:rPr lang="en-US" dirty="0"/>
              <a:t> 94 DU’s remaining</a:t>
            </a:r>
          </a:p>
          <a:p>
            <a:pPr lvl="2">
              <a:buClr>
                <a:schemeClr val="tx1"/>
              </a:buClr>
            </a:pPr>
            <a:endParaRPr lang="en-US" dirty="0">
              <a:solidFill>
                <a:schemeClr val="tx1"/>
              </a:solidFill>
            </a:endParaRPr>
          </a:p>
          <a:p>
            <a:pPr lvl="1">
              <a:buClr>
                <a:schemeClr val="tx1"/>
              </a:buClr>
            </a:pPr>
            <a:r>
              <a:rPr lang="en-US" dirty="0"/>
              <a:t>Enhancement Recommendations?</a:t>
            </a:r>
            <a:endParaRPr lang="en-US" dirty="0">
              <a:solidFill>
                <a:schemeClr val="tx1"/>
              </a:solidFill>
            </a:endParaRPr>
          </a:p>
          <a:p>
            <a:pPr lvl="2">
              <a:buClr>
                <a:schemeClr val="tx1"/>
              </a:buClr>
            </a:pPr>
            <a:endParaRPr lang="en-US" dirty="0">
              <a:solidFill>
                <a:schemeClr val="tx1"/>
              </a:solidFill>
            </a:endParaRPr>
          </a:p>
          <a:p>
            <a:pPr lvl="1">
              <a:buClr>
                <a:schemeClr val="tx1"/>
              </a:buClr>
            </a:pPr>
            <a:endParaRPr lang="en-US" dirty="0">
              <a:solidFill>
                <a:schemeClr val="tx1"/>
              </a:solidFill>
            </a:endParaRPr>
          </a:p>
          <a:p>
            <a:pPr marL="731502" lvl="2" indent="0">
              <a:buClr>
                <a:schemeClr val="tx1"/>
              </a:buClr>
              <a:buNone/>
            </a:pPr>
            <a:endParaRPr lang="en-US" dirty="0">
              <a:solidFill>
                <a:schemeClr val="tx1"/>
              </a:solidFill>
            </a:endParaRPr>
          </a:p>
          <a:p>
            <a:pPr marL="548626" lvl="2" indent="0">
              <a:buClr>
                <a:schemeClr val="tx1"/>
              </a:buClr>
              <a:buNone/>
            </a:pPr>
            <a:endParaRPr lang="en-US" dirty="0">
              <a:solidFill>
                <a:schemeClr val="tx1"/>
              </a:solidFill>
            </a:endParaRPr>
          </a:p>
          <a:p>
            <a:pPr marL="548626" lvl="2" indent="0">
              <a:buClr>
                <a:schemeClr val="tx1"/>
              </a:buClr>
              <a:buNone/>
            </a:pPr>
            <a:endParaRPr lang="en-US" dirty="0"/>
          </a:p>
          <a:p>
            <a:pPr lvl="1">
              <a:buClr>
                <a:schemeClr val="tx1"/>
              </a:buClr>
            </a:pPr>
            <a:endParaRPr lang="en-US" dirty="0"/>
          </a:p>
          <a:p>
            <a:pPr marL="205735" lvl="1" indent="0">
              <a:buNone/>
            </a:pPr>
            <a:endParaRPr lang="en-US" dirty="0">
              <a:solidFill>
                <a:srgbClr val="FF0000"/>
              </a:solidFill>
            </a:endParaRPr>
          </a:p>
          <a:p>
            <a:pPr marL="411470" lvl="2" indent="0">
              <a:buNone/>
            </a:pPr>
            <a:endParaRPr lang="en-US" b="1" dirty="0"/>
          </a:p>
          <a:p>
            <a:pPr marL="0" indent="0">
              <a:buNone/>
            </a:pPr>
            <a:endParaRPr lang="en-US" dirty="0"/>
          </a:p>
          <a:p>
            <a:pPr marL="411470" lvl="2" indent="0">
              <a:buNone/>
            </a:pPr>
            <a:endParaRPr lang="en-US" dirty="0"/>
          </a:p>
          <a:p>
            <a:pPr lvl="1">
              <a:buNone/>
            </a:pPr>
            <a:endParaRPr lang="en-US" dirty="0">
              <a:solidFill>
                <a:srgbClr val="FF0000"/>
              </a:solidFill>
            </a:endParaRPr>
          </a:p>
        </p:txBody>
      </p:sp>
      <p:sp>
        <p:nvSpPr>
          <p:cNvPr id="4" name="Slide Number Placeholder 3"/>
          <p:cNvSpPr>
            <a:spLocks noGrp="1"/>
          </p:cNvSpPr>
          <p:nvPr>
            <p:ph type="sldNum" sz="quarter" idx="4294967295"/>
          </p:nvPr>
        </p:nvSpPr>
        <p:spPr>
          <a:xfrm>
            <a:off x="10160000" y="24384"/>
            <a:ext cx="1422400" cy="438912"/>
          </a:xfrm>
          <a:prstGeom prst="rect">
            <a:avLst/>
          </a:prstGeom>
        </p:spPr>
        <p:txBody>
          <a:bodyPr vert="horz" lIns="121920" tIns="60960" rIns="121920" bIns="60960" rtlCol="0" anchor="ctr"/>
          <a:lstStyle>
            <a:defPPr>
              <a:defRPr lang="en-US"/>
            </a:defPPr>
            <a:lvl1pPr marL="0" algn="l" defTabSz="1219170" rtl="0" eaLnBrk="1" latinLnBrk="0" hangingPunct="1">
              <a:defRPr sz="1867" b="1" kern="1200">
                <a:solidFill>
                  <a:srgbClr val="FFFFFF"/>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ADE3A8B2-84D3-49A8-8E03-921EE22FAEA7}" type="slidenum">
              <a:rPr lang="en-US" smtClean="0"/>
              <a:pPr/>
              <a:t>7</a:t>
            </a:fld>
            <a:endParaRPr lang="en-US" dirty="0"/>
          </a:p>
        </p:txBody>
      </p:sp>
    </p:spTree>
    <p:extLst>
      <p:ext uri="{BB962C8B-B14F-4D97-AF65-F5344CB8AC3E}">
        <p14:creationId xmlns:p14="http://schemas.microsoft.com/office/powerpoint/2010/main" val="2494641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AGIIS Enhancement Update	</a:t>
            </a:r>
          </a:p>
        </p:txBody>
      </p:sp>
      <p:sp>
        <p:nvSpPr>
          <p:cNvPr id="3" name="Content Placeholder 2"/>
          <p:cNvSpPr>
            <a:spLocks noGrp="1"/>
          </p:cNvSpPr>
          <p:nvPr>
            <p:ph idx="1"/>
          </p:nvPr>
        </p:nvSpPr>
        <p:spPr>
          <a:xfrm>
            <a:off x="914401" y="1600200"/>
            <a:ext cx="9601201" cy="4724400"/>
          </a:xfrm>
        </p:spPr>
        <p:txBody>
          <a:bodyPr>
            <a:noAutofit/>
          </a:bodyPr>
          <a:lstStyle/>
          <a:p>
            <a:r>
              <a:rPr lang="en-US" sz="2400" dirty="0"/>
              <a:t>Enhancements Completed in 2023:</a:t>
            </a:r>
          </a:p>
          <a:p>
            <a:pPr marL="0" indent="0">
              <a:buNone/>
            </a:pPr>
            <a:endParaRPr lang="en-US" sz="2400" dirty="0"/>
          </a:p>
          <a:p>
            <a:pPr marL="617202" lvl="1" indent="-342900">
              <a:buClr>
                <a:schemeClr val="tx1"/>
              </a:buClr>
            </a:pPr>
            <a:r>
              <a:rPr lang="en-US" dirty="0"/>
              <a:t>PCR 246 - AGIIS Address Line 1 System edit Addition</a:t>
            </a:r>
          </a:p>
          <a:p>
            <a:pPr marL="617202" lvl="1" indent="-342900">
              <a:buClr>
                <a:schemeClr val="tx1"/>
              </a:buClr>
            </a:pPr>
            <a:r>
              <a:rPr lang="en-US" dirty="0"/>
              <a:t>PCR 248 – Address Line 1 Clean-Up Activity</a:t>
            </a:r>
          </a:p>
          <a:p>
            <a:pPr marL="617202" lvl="1" indent="-342900">
              <a:buClr>
                <a:schemeClr val="tx1"/>
              </a:buClr>
            </a:pPr>
            <a:r>
              <a:rPr lang="en-US" dirty="0">
                <a:solidFill>
                  <a:schemeClr val="tx1"/>
                </a:solidFill>
              </a:rPr>
              <a:t>PCR 249 - Change Password Feature Enhancement</a:t>
            </a:r>
          </a:p>
          <a:p>
            <a:pPr marL="617202" lvl="1" indent="-342900">
              <a:buClr>
                <a:schemeClr val="tx1"/>
              </a:buClr>
            </a:pPr>
            <a:r>
              <a:rPr lang="en-US" dirty="0"/>
              <a:t>PCR 250 – Address Standardization Software Configuration Setting </a:t>
            </a:r>
          </a:p>
          <a:p>
            <a:pPr marL="617202" lvl="1" indent="-342900">
              <a:buClr>
                <a:schemeClr val="tx1"/>
              </a:buClr>
            </a:pPr>
            <a:r>
              <a:rPr lang="en-US" dirty="0">
                <a:solidFill>
                  <a:schemeClr val="tx1"/>
                </a:solidFill>
              </a:rPr>
              <a:t>PCR 251 – Removal of E-Business Search</a:t>
            </a:r>
          </a:p>
          <a:p>
            <a:pPr marL="617202" lvl="1" indent="-342900">
              <a:buClr>
                <a:schemeClr val="tx1"/>
              </a:buClr>
            </a:pPr>
            <a:r>
              <a:rPr lang="en-US" dirty="0"/>
              <a:t>PCR 252 - Web Services Reporting Dashboard</a:t>
            </a:r>
          </a:p>
          <a:p>
            <a:pPr marL="617202" lvl="1" indent="-342900">
              <a:buClr>
                <a:schemeClr val="tx1"/>
              </a:buClr>
            </a:pPr>
            <a:r>
              <a:rPr lang="en-US" dirty="0">
                <a:solidFill>
                  <a:schemeClr val="tx1"/>
                </a:solidFill>
              </a:rPr>
              <a:t>PCR 253 - Product User Defined Fields Report</a:t>
            </a:r>
          </a:p>
          <a:p>
            <a:pPr marL="617202" lvl="1" indent="-342900">
              <a:buClr>
                <a:schemeClr val="tx1"/>
              </a:buClr>
            </a:pPr>
            <a:r>
              <a:rPr lang="en-US" dirty="0"/>
              <a:t>PCR 254 - CSV Validation Tool</a:t>
            </a:r>
          </a:p>
          <a:p>
            <a:pPr marL="617202" lvl="1" indent="-342900">
              <a:buClr>
                <a:schemeClr val="tx1"/>
              </a:buClr>
            </a:pPr>
            <a:endParaRPr lang="en-US" dirty="0">
              <a:solidFill>
                <a:schemeClr val="tx1"/>
              </a:solidFill>
            </a:endParaRPr>
          </a:p>
          <a:p>
            <a:pPr marL="548626" lvl="2" indent="0">
              <a:buClr>
                <a:schemeClr val="tx1"/>
              </a:buClr>
              <a:buNone/>
            </a:pPr>
            <a:endParaRPr lang="en-US" dirty="0">
              <a:solidFill>
                <a:schemeClr val="tx1"/>
              </a:solidFill>
            </a:endParaRPr>
          </a:p>
          <a:p>
            <a:pPr marL="548626" lvl="2" indent="0">
              <a:buClr>
                <a:schemeClr val="tx1"/>
              </a:buClr>
              <a:buNone/>
            </a:pPr>
            <a:endParaRPr lang="en-US" dirty="0"/>
          </a:p>
          <a:p>
            <a:pPr lvl="1">
              <a:buClr>
                <a:schemeClr val="tx1"/>
              </a:buClr>
            </a:pPr>
            <a:endParaRPr lang="en-US" dirty="0"/>
          </a:p>
          <a:p>
            <a:pPr marL="205735" lvl="1" indent="0">
              <a:buNone/>
            </a:pPr>
            <a:endParaRPr lang="en-US" dirty="0">
              <a:solidFill>
                <a:srgbClr val="FF0000"/>
              </a:solidFill>
            </a:endParaRPr>
          </a:p>
          <a:p>
            <a:pPr marL="411470" lvl="2" indent="0">
              <a:buNone/>
            </a:pPr>
            <a:endParaRPr lang="en-US" b="1" dirty="0"/>
          </a:p>
          <a:p>
            <a:pPr marL="0" indent="0">
              <a:buNone/>
            </a:pPr>
            <a:endParaRPr lang="en-US" dirty="0"/>
          </a:p>
          <a:p>
            <a:pPr marL="411470" lvl="2" indent="0">
              <a:buNone/>
            </a:pPr>
            <a:endParaRPr lang="en-US" dirty="0"/>
          </a:p>
          <a:p>
            <a:pPr lvl="1">
              <a:buNone/>
            </a:pPr>
            <a:endParaRPr lang="en-US" dirty="0">
              <a:solidFill>
                <a:srgbClr val="FF0000"/>
              </a:solidFill>
            </a:endParaRPr>
          </a:p>
        </p:txBody>
      </p:sp>
      <p:sp>
        <p:nvSpPr>
          <p:cNvPr id="4" name="Slide Number Placeholder 3"/>
          <p:cNvSpPr>
            <a:spLocks noGrp="1"/>
          </p:cNvSpPr>
          <p:nvPr>
            <p:ph type="sldNum" sz="quarter" idx="4294967295"/>
          </p:nvPr>
        </p:nvSpPr>
        <p:spPr>
          <a:xfrm>
            <a:off x="10160000" y="24384"/>
            <a:ext cx="1422400" cy="438912"/>
          </a:xfrm>
          <a:prstGeom prst="rect">
            <a:avLst/>
          </a:prstGeom>
        </p:spPr>
        <p:txBody>
          <a:bodyPr vert="horz" lIns="121920" tIns="60960" rIns="121920" bIns="60960" rtlCol="0" anchor="ctr"/>
          <a:lstStyle>
            <a:defPPr>
              <a:defRPr lang="en-US"/>
            </a:defPPr>
            <a:lvl1pPr marL="0" algn="l" defTabSz="1219170" rtl="0" eaLnBrk="1" latinLnBrk="0" hangingPunct="1">
              <a:defRPr sz="1867" b="1" kern="1200">
                <a:solidFill>
                  <a:srgbClr val="FFFFFF"/>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ADE3A8B2-84D3-49A8-8E03-921EE22FAEA7}" type="slidenum">
              <a:rPr lang="en-US" smtClean="0"/>
              <a:pPr/>
              <a:t>8</a:t>
            </a:fld>
            <a:endParaRPr lang="en-US" dirty="0"/>
          </a:p>
        </p:txBody>
      </p:sp>
    </p:spTree>
    <p:extLst>
      <p:ext uri="{BB962C8B-B14F-4D97-AF65-F5344CB8AC3E}">
        <p14:creationId xmlns:p14="http://schemas.microsoft.com/office/powerpoint/2010/main" val="2586093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AGIIS Enhancement Update	</a:t>
            </a:r>
          </a:p>
        </p:txBody>
      </p:sp>
      <p:sp>
        <p:nvSpPr>
          <p:cNvPr id="3" name="Content Placeholder 2"/>
          <p:cNvSpPr>
            <a:spLocks noGrp="1"/>
          </p:cNvSpPr>
          <p:nvPr>
            <p:ph idx="1"/>
          </p:nvPr>
        </p:nvSpPr>
        <p:spPr>
          <a:xfrm>
            <a:off x="914401" y="1600200"/>
            <a:ext cx="9601201" cy="4724400"/>
          </a:xfrm>
        </p:spPr>
        <p:txBody>
          <a:bodyPr>
            <a:noAutofit/>
          </a:bodyPr>
          <a:lstStyle/>
          <a:p>
            <a:pPr>
              <a:buClr>
                <a:schemeClr val="tx1"/>
              </a:buClr>
            </a:pPr>
            <a:r>
              <a:rPr lang="en-US" dirty="0"/>
              <a:t>PCR 255 -</a:t>
            </a:r>
            <a:r>
              <a:rPr lang="en-US" dirty="0" err="1"/>
              <a:t>.Net</a:t>
            </a:r>
            <a:r>
              <a:rPr lang="en-US" dirty="0"/>
              <a:t> Framework Update</a:t>
            </a:r>
          </a:p>
          <a:p>
            <a:pPr>
              <a:buClr>
                <a:schemeClr val="tx1"/>
              </a:buClr>
            </a:pPr>
            <a:r>
              <a:rPr lang="en-US" dirty="0">
                <a:solidFill>
                  <a:schemeClr val="tx1"/>
                </a:solidFill>
              </a:rPr>
              <a:t>Implementation originally scheduled for December 1, 2023</a:t>
            </a:r>
          </a:p>
          <a:p>
            <a:pPr>
              <a:buClr>
                <a:schemeClr val="tx1"/>
              </a:buClr>
            </a:pPr>
            <a:r>
              <a:rPr lang="en-US" dirty="0"/>
              <a:t>Postponing Implementation until after Data Center Migration </a:t>
            </a:r>
          </a:p>
          <a:p>
            <a:pPr>
              <a:buClr>
                <a:schemeClr val="tx1"/>
              </a:buClr>
            </a:pPr>
            <a:r>
              <a:rPr lang="en-US" dirty="0">
                <a:solidFill>
                  <a:schemeClr val="tx1"/>
                </a:solidFill>
              </a:rPr>
              <a:t>If issues arise with Data Center Migration, we need to know that the issue is not related to changes with </a:t>
            </a:r>
            <a:r>
              <a:rPr lang="en-US" dirty="0" err="1">
                <a:solidFill>
                  <a:schemeClr val="tx1"/>
                </a:solidFill>
              </a:rPr>
              <a:t>.Net</a:t>
            </a:r>
            <a:r>
              <a:rPr lang="en-US" dirty="0">
                <a:solidFill>
                  <a:schemeClr val="tx1"/>
                </a:solidFill>
              </a:rPr>
              <a:t> Framework upgrade</a:t>
            </a:r>
          </a:p>
          <a:p>
            <a:pPr lvl="1">
              <a:buClr>
                <a:schemeClr val="tx1"/>
              </a:buClr>
            </a:pPr>
            <a:endParaRPr lang="en-US" dirty="0">
              <a:solidFill>
                <a:schemeClr val="tx1"/>
              </a:solidFill>
            </a:endParaRPr>
          </a:p>
          <a:p>
            <a:pPr marL="731502" lvl="2" indent="0">
              <a:buClr>
                <a:schemeClr val="tx1"/>
              </a:buClr>
              <a:buNone/>
            </a:pPr>
            <a:endParaRPr lang="en-US" dirty="0">
              <a:solidFill>
                <a:schemeClr val="tx1"/>
              </a:solidFill>
            </a:endParaRPr>
          </a:p>
          <a:p>
            <a:pPr marL="548626" lvl="2" indent="0">
              <a:buClr>
                <a:schemeClr val="tx1"/>
              </a:buClr>
              <a:buNone/>
            </a:pPr>
            <a:endParaRPr lang="en-US" dirty="0">
              <a:solidFill>
                <a:schemeClr val="tx1"/>
              </a:solidFill>
            </a:endParaRPr>
          </a:p>
          <a:p>
            <a:pPr marL="548626" lvl="2" indent="0">
              <a:buClr>
                <a:schemeClr val="tx1"/>
              </a:buClr>
              <a:buNone/>
            </a:pPr>
            <a:endParaRPr lang="en-US" dirty="0"/>
          </a:p>
          <a:p>
            <a:pPr lvl="1">
              <a:buClr>
                <a:schemeClr val="tx1"/>
              </a:buClr>
            </a:pPr>
            <a:endParaRPr lang="en-US" dirty="0"/>
          </a:p>
          <a:p>
            <a:pPr marL="205735" lvl="1" indent="0">
              <a:buNone/>
            </a:pPr>
            <a:endParaRPr lang="en-US" dirty="0">
              <a:solidFill>
                <a:srgbClr val="FF0000"/>
              </a:solidFill>
            </a:endParaRPr>
          </a:p>
          <a:p>
            <a:pPr marL="411470" lvl="2" indent="0">
              <a:buNone/>
            </a:pPr>
            <a:endParaRPr lang="en-US" b="1" dirty="0"/>
          </a:p>
          <a:p>
            <a:pPr marL="0" indent="0">
              <a:buNone/>
            </a:pPr>
            <a:endParaRPr lang="en-US" dirty="0"/>
          </a:p>
          <a:p>
            <a:pPr marL="411470" lvl="2" indent="0">
              <a:buNone/>
            </a:pPr>
            <a:endParaRPr lang="en-US" dirty="0"/>
          </a:p>
          <a:p>
            <a:pPr lvl="1">
              <a:buNone/>
            </a:pPr>
            <a:endParaRPr lang="en-US" dirty="0">
              <a:solidFill>
                <a:srgbClr val="FF0000"/>
              </a:solidFill>
            </a:endParaRPr>
          </a:p>
        </p:txBody>
      </p:sp>
      <p:sp>
        <p:nvSpPr>
          <p:cNvPr id="4" name="Slide Number Placeholder 3"/>
          <p:cNvSpPr>
            <a:spLocks noGrp="1"/>
          </p:cNvSpPr>
          <p:nvPr>
            <p:ph type="sldNum" sz="quarter" idx="4294967295"/>
          </p:nvPr>
        </p:nvSpPr>
        <p:spPr>
          <a:xfrm>
            <a:off x="10160000" y="24384"/>
            <a:ext cx="1422400" cy="438912"/>
          </a:xfrm>
          <a:prstGeom prst="rect">
            <a:avLst/>
          </a:prstGeom>
        </p:spPr>
        <p:txBody>
          <a:bodyPr vert="horz" lIns="121920" tIns="60960" rIns="121920" bIns="60960" rtlCol="0" anchor="ctr"/>
          <a:lstStyle>
            <a:defPPr>
              <a:defRPr lang="en-US"/>
            </a:defPPr>
            <a:lvl1pPr marL="0" algn="l" defTabSz="1219170" rtl="0" eaLnBrk="1" latinLnBrk="0" hangingPunct="1">
              <a:defRPr sz="1867" b="1" kern="1200">
                <a:solidFill>
                  <a:srgbClr val="FFFFFF"/>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ADE3A8B2-84D3-49A8-8E03-921EE22FAEA7}" type="slidenum">
              <a:rPr lang="en-US" smtClean="0"/>
              <a:pPr/>
              <a:t>9</a:t>
            </a:fld>
            <a:endParaRPr lang="en-US" dirty="0"/>
          </a:p>
        </p:txBody>
      </p:sp>
    </p:spTree>
    <p:extLst>
      <p:ext uri="{BB962C8B-B14F-4D97-AF65-F5344CB8AC3E}">
        <p14:creationId xmlns:p14="http://schemas.microsoft.com/office/powerpoint/2010/main" val="2945632505"/>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_AgGateway_Annual_Conference_Presentation_16x9" id="{C7C73059-B0C5-D643-BC84-DACA8C314251}" vid="{99D19253-42BD-EC4C-A0D6-0B7A85260390}"/>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_AgGateway_Annual_Conference_Presentation_16x9" id="{C7C73059-B0C5-D643-BC84-DACA8C314251}" vid="{3E910C5A-C7D3-E144-BE33-ED67DB3BE3B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4164</TotalTime>
  <Words>2231</Words>
  <Application>Microsoft Office PowerPoint</Application>
  <PresentationFormat>Widescreen</PresentationFormat>
  <Paragraphs>426</Paragraphs>
  <Slides>31</Slides>
  <Notes>28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31</vt:i4>
      </vt:variant>
    </vt:vector>
  </HeadingPairs>
  <TitlesOfParts>
    <vt:vector size="36" baseType="lpstr">
      <vt:lpstr>Arial</vt:lpstr>
      <vt:lpstr>Calibri</vt:lpstr>
      <vt:lpstr>Wingdings</vt:lpstr>
      <vt:lpstr>Office Theme</vt:lpstr>
      <vt:lpstr>1_Office Theme</vt:lpstr>
      <vt:lpstr>Directory Oversight Committee</vt:lpstr>
      <vt:lpstr>Meeting Agenda</vt:lpstr>
      <vt:lpstr> </vt:lpstr>
      <vt:lpstr>DOC Membership </vt:lpstr>
      <vt:lpstr> </vt:lpstr>
      <vt:lpstr>AGIIS Update</vt:lpstr>
      <vt:lpstr>AGIIS Enhancement Update </vt:lpstr>
      <vt:lpstr>AGIIS Enhancement Update </vt:lpstr>
      <vt:lpstr>AGIIS Enhancement Update </vt:lpstr>
      <vt:lpstr>Address Line 1 Clean-Up Activity</vt:lpstr>
      <vt:lpstr>AGIIS Update </vt:lpstr>
      <vt:lpstr>AGIIS Update </vt:lpstr>
      <vt:lpstr>AGIIS Update  Data Center Migration</vt:lpstr>
      <vt:lpstr>Thank You!</vt:lpstr>
      <vt:lpstr>Directory Oversight Committee Education</vt:lpstr>
      <vt:lpstr>Ag Industry Identification System (AGIIS) </vt:lpstr>
      <vt:lpstr>AGIIS Industry Owned and Managed Database</vt:lpstr>
      <vt:lpstr>AGIIS the Solution</vt:lpstr>
      <vt:lpstr>Who can access the data?</vt:lpstr>
      <vt:lpstr>Guiding Documents </vt:lpstr>
      <vt:lpstr>DOC Membership </vt:lpstr>
      <vt:lpstr>How we ensure quality</vt:lpstr>
      <vt:lpstr>Strategy </vt:lpstr>
      <vt:lpstr>System Edits</vt:lpstr>
      <vt:lpstr>System Edits - Continued</vt:lpstr>
      <vt:lpstr>Member Services Support</vt:lpstr>
      <vt:lpstr>Subscriber Support</vt:lpstr>
      <vt:lpstr>Education </vt:lpstr>
      <vt:lpstr>Education - Continued  </vt:lpstr>
      <vt:lpstr>Education - Continued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Meri Kotlas</dc:creator>
  <cp:lastModifiedBy>Crutchfield, Christopher M</cp:lastModifiedBy>
  <cp:revision>16</cp:revision>
  <cp:lastPrinted>2023-04-19T01:40:50Z</cp:lastPrinted>
  <dcterms:created xsi:type="dcterms:W3CDTF">2023-10-19T16:23:46Z</dcterms:created>
  <dcterms:modified xsi:type="dcterms:W3CDTF">2023-11-10T19:44:02Z</dcterms:modified>
</cp:coreProperties>
</file>