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93" r:id="rId2"/>
    <p:sldId id="266" r:id="rId3"/>
    <p:sldId id="267" r:id="rId4"/>
    <p:sldId id="268" r:id="rId5"/>
    <p:sldId id="269" r:id="rId6"/>
    <p:sldId id="270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3CD91-BB0F-4B29-AB48-9375D98C766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893E6D-02DF-444C-A31A-F6CBE293FB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17 new members</a:t>
          </a:r>
        </a:p>
      </dgm:t>
    </dgm:pt>
    <dgm:pt modelId="{A047138E-B157-4CEA-AF58-F2D000AD0B5E}" type="parTrans" cxnId="{48E11DFD-DB76-4577-9627-08918ABFD385}">
      <dgm:prSet/>
      <dgm:spPr/>
      <dgm:t>
        <a:bodyPr/>
        <a:lstStyle/>
        <a:p>
          <a:endParaRPr lang="en-US"/>
        </a:p>
      </dgm:t>
    </dgm:pt>
    <dgm:pt modelId="{2D3B12B7-97C7-4DD6-83A0-5F181C0EFFC1}" type="sibTrans" cxnId="{48E11DFD-DB76-4577-9627-08918ABFD385}">
      <dgm:prSet/>
      <dgm:spPr/>
      <dgm:t>
        <a:bodyPr/>
        <a:lstStyle/>
        <a:p>
          <a:endParaRPr lang="en-US"/>
        </a:p>
      </dgm:t>
    </dgm:pt>
    <dgm:pt modelId="{2041DA79-3C90-4F89-9368-1D11AA3B07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3 new working groups</a:t>
          </a:r>
        </a:p>
      </dgm:t>
    </dgm:pt>
    <dgm:pt modelId="{FC546108-5FC9-4F5A-BCE0-2776EAD8BEB8}" type="parTrans" cxnId="{0D10247C-08F3-418C-9325-B336C6A4FF22}">
      <dgm:prSet/>
      <dgm:spPr/>
      <dgm:t>
        <a:bodyPr/>
        <a:lstStyle/>
        <a:p>
          <a:endParaRPr lang="en-US"/>
        </a:p>
      </dgm:t>
    </dgm:pt>
    <dgm:pt modelId="{4125A41D-5D7D-4B1E-9F3B-5C5B29C1149B}" type="sibTrans" cxnId="{0D10247C-08F3-418C-9325-B336C6A4FF22}">
      <dgm:prSet/>
      <dgm:spPr/>
      <dgm:t>
        <a:bodyPr/>
        <a:lstStyle/>
        <a:p>
          <a:endParaRPr lang="en-US"/>
        </a:p>
      </dgm:t>
    </dgm:pt>
    <dgm:pt modelId="{CA65360E-3664-41EF-BCDE-7EF8F0521F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 new advisory group</a:t>
          </a:r>
        </a:p>
      </dgm:t>
    </dgm:pt>
    <dgm:pt modelId="{4CD03999-0C9E-40C3-BBFC-DAC2DC69853D}" type="parTrans" cxnId="{5205BBA5-683A-439C-AA0A-275051315FE0}">
      <dgm:prSet/>
      <dgm:spPr/>
      <dgm:t>
        <a:bodyPr/>
        <a:lstStyle/>
        <a:p>
          <a:endParaRPr lang="en-US"/>
        </a:p>
      </dgm:t>
    </dgm:pt>
    <dgm:pt modelId="{68B9B024-6F74-4A70-977A-C31D01925E33}" type="sibTrans" cxnId="{5205BBA5-683A-439C-AA0A-275051315FE0}">
      <dgm:prSet/>
      <dgm:spPr/>
      <dgm:t>
        <a:bodyPr/>
        <a:lstStyle/>
        <a:p>
          <a:endParaRPr lang="en-US"/>
        </a:p>
      </dgm:t>
    </dgm:pt>
    <dgm:pt modelId="{907AB3D1-1584-4342-9BD8-8E028E1302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11 new resources submitted to Standards and Guidelines </a:t>
          </a:r>
        </a:p>
      </dgm:t>
    </dgm:pt>
    <dgm:pt modelId="{15636AA7-518F-402E-A098-66215B433CFC}" type="parTrans" cxnId="{F9E9F0C3-3CEF-4386-BF12-719C2111A245}">
      <dgm:prSet/>
      <dgm:spPr/>
      <dgm:t>
        <a:bodyPr/>
        <a:lstStyle/>
        <a:p>
          <a:endParaRPr lang="en-US"/>
        </a:p>
      </dgm:t>
    </dgm:pt>
    <dgm:pt modelId="{1D0A8FE9-D16C-4E5F-A541-B9357C7257EA}" type="sibTrans" cxnId="{F9E9F0C3-3CEF-4386-BF12-719C2111A245}">
      <dgm:prSet/>
      <dgm:spPr/>
      <dgm:t>
        <a:bodyPr/>
        <a:lstStyle/>
        <a:p>
          <a:endParaRPr lang="en-US"/>
        </a:p>
      </dgm:t>
    </dgm:pt>
    <dgm:pt modelId="{56081AF9-4D98-42C0-AFB3-50A960A7EF1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~400,000 ADAPT component downloads</a:t>
          </a:r>
        </a:p>
      </dgm:t>
    </dgm:pt>
    <dgm:pt modelId="{1CDE455C-8313-4C38-95F8-6F0FF6F8F644}" type="parTrans" cxnId="{F8125CB4-5F14-45B7-A2F9-339886B1D7EA}">
      <dgm:prSet/>
      <dgm:spPr/>
      <dgm:t>
        <a:bodyPr/>
        <a:lstStyle/>
        <a:p>
          <a:endParaRPr lang="en-US"/>
        </a:p>
      </dgm:t>
    </dgm:pt>
    <dgm:pt modelId="{540BBFFD-E98C-4A09-B02D-FA230D393A89}" type="sibTrans" cxnId="{F8125CB4-5F14-45B7-A2F9-339886B1D7EA}">
      <dgm:prSet/>
      <dgm:spPr/>
      <dgm:t>
        <a:bodyPr/>
        <a:lstStyle/>
        <a:p>
          <a:endParaRPr lang="en-US"/>
        </a:p>
      </dgm:t>
    </dgm:pt>
    <dgm:pt modelId="{F4E565E5-FA74-4A75-80C4-160AA5A0AA3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24 meet ups</a:t>
          </a:r>
        </a:p>
      </dgm:t>
    </dgm:pt>
    <dgm:pt modelId="{F77275D7-4DCE-45F3-AA11-8AF7D9875360}" type="parTrans" cxnId="{ADFB97BB-A2B0-4A58-BCDA-B98DB9EAFDB9}">
      <dgm:prSet/>
      <dgm:spPr/>
      <dgm:t>
        <a:bodyPr/>
        <a:lstStyle/>
        <a:p>
          <a:endParaRPr lang="en-US"/>
        </a:p>
      </dgm:t>
    </dgm:pt>
    <dgm:pt modelId="{E46C44D6-ACC7-470D-8C87-BE84ED3FE27B}" type="sibTrans" cxnId="{ADFB97BB-A2B0-4A58-BCDA-B98DB9EAFDB9}">
      <dgm:prSet/>
      <dgm:spPr/>
      <dgm:t>
        <a:bodyPr/>
        <a:lstStyle/>
        <a:p>
          <a:endParaRPr lang="en-US"/>
        </a:p>
      </dgm:t>
    </dgm:pt>
    <dgm:pt modelId="{37F4104F-E2CD-48FD-B593-B4E08B6A30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9 industry meetings and presentations</a:t>
          </a:r>
        </a:p>
      </dgm:t>
    </dgm:pt>
    <dgm:pt modelId="{405DD79D-FBF0-4A97-811A-4C0D6B4878E0}" type="parTrans" cxnId="{75DCA42A-71EF-467D-B543-4CAE9DAAE21F}">
      <dgm:prSet/>
      <dgm:spPr/>
      <dgm:t>
        <a:bodyPr/>
        <a:lstStyle/>
        <a:p>
          <a:endParaRPr lang="en-US"/>
        </a:p>
      </dgm:t>
    </dgm:pt>
    <dgm:pt modelId="{B167DE63-4EF2-45E5-B595-77B1C2594EB5}" type="sibTrans" cxnId="{75DCA42A-71EF-467D-B543-4CAE9DAAE21F}">
      <dgm:prSet/>
      <dgm:spPr/>
      <dgm:t>
        <a:bodyPr/>
        <a:lstStyle/>
        <a:p>
          <a:endParaRPr lang="en-US"/>
        </a:p>
      </dgm:t>
    </dgm:pt>
    <dgm:pt modelId="{0922BEA0-E457-4B12-A6DA-4ED8C3A227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 Podcast appearance</a:t>
          </a:r>
        </a:p>
      </dgm:t>
    </dgm:pt>
    <dgm:pt modelId="{9D7A8A3F-D57E-47A6-A0BD-A5F8C08570EC}" type="parTrans" cxnId="{4904D34A-0683-4A97-8A3B-C3DD74646613}">
      <dgm:prSet/>
      <dgm:spPr/>
      <dgm:t>
        <a:bodyPr/>
        <a:lstStyle/>
        <a:p>
          <a:endParaRPr lang="en-US"/>
        </a:p>
      </dgm:t>
    </dgm:pt>
    <dgm:pt modelId="{4EAB55A6-352F-4D31-83CF-30ABB8F58211}" type="sibTrans" cxnId="{4904D34A-0683-4A97-8A3B-C3DD74646613}">
      <dgm:prSet/>
      <dgm:spPr/>
      <dgm:t>
        <a:bodyPr/>
        <a:lstStyle/>
        <a:p>
          <a:endParaRPr lang="en-US"/>
        </a:p>
      </dgm:t>
    </dgm:pt>
    <dgm:pt modelId="{7365AA49-252D-7249-A548-9C2034FBC7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9 AGIIS Enhancements</a:t>
          </a:r>
        </a:p>
      </dgm:t>
    </dgm:pt>
    <dgm:pt modelId="{1D1311D1-E2E0-AF4D-8C4F-702EDB3284F8}" type="parTrans" cxnId="{D8457114-BEF5-4A4F-9954-AF3D281AFA39}">
      <dgm:prSet/>
      <dgm:spPr/>
      <dgm:t>
        <a:bodyPr/>
        <a:lstStyle/>
        <a:p>
          <a:endParaRPr lang="en-US"/>
        </a:p>
      </dgm:t>
    </dgm:pt>
    <dgm:pt modelId="{DBFDA6C7-9216-D04F-91C0-6A0E4971C8F3}" type="sibTrans" cxnId="{D8457114-BEF5-4A4F-9954-AF3D281AFA39}">
      <dgm:prSet/>
      <dgm:spPr/>
      <dgm:t>
        <a:bodyPr/>
        <a:lstStyle/>
        <a:p>
          <a:endParaRPr lang="en-US"/>
        </a:p>
      </dgm:t>
    </dgm:pt>
    <dgm:pt modelId="{E73FE2C7-511F-4FBB-AACF-D75643729AAC}" type="pres">
      <dgm:prSet presAssocID="{F5A3CD91-BB0F-4B29-AB48-9375D98C766A}" presName="root" presStyleCnt="0">
        <dgm:presLayoutVars>
          <dgm:dir/>
          <dgm:resizeHandles val="exact"/>
        </dgm:presLayoutVars>
      </dgm:prSet>
      <dgm:spPr/>
    </dgm:pt>
    <dgm:pt modelId="{E03AF36A-C2FD-45E0-9688-3EB2D5613D93}" type="pres">
      <dgm:prSet presAssocID="{CA893E6D-02DF-444C-A31A-F6CBE293FB60}" presName="compNode" presStyleCnt="0"/>
      <dgm:spPr/>
    </dgm:pt>
    <dgm:pt modelId="{FC7FF099-DA39-49FE-84EB-96080EB26D4D}" type="pres">
      <dgm:prSet presAssocID="{CA893E6D-02DF-444C-A31A-F6CBE293FB60}" presName="iconBgRect" presStyleLbl="bgShp" presStyleIdx="0" presStyleCnt="9"/>
      <dgm:spPr/>
    </dgm:pt>
    <dgm:pt modelId="{316741EA-60F1-450B-9C85-5DD22CD4FC11}" type="pres">
      <dgm:prSet presAssocID="{CA893E6D-02DF-444C-A31A-F6CBE293FB60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8E6FE4A-CAF7-41C1-8D2B-A1EDDE99799C}" type="pres">
      <dgm:prSet presAssocID="{CA893E6D-02DF-444C-A31A-F6CBE293FB60}" presName="spaceRect" presStyleCnt="0"/>
      <dgm:spPr/>
    </dgm:pt>
    <dgm:pt modelId="{EED349D7-CD09-41A2-80F6-3AA973C8A96E}" type="pres">
      <dgm:prSet presAssocID="{CA893E6D-02DF-444C-A31A-F6CBE293FB60}" presName="textRect" presStyleLbl="revTx" presStyleIdx="0" presStyleCnt="9">
        <dgm:presLayoutVars>
          <dgm:chMax val="1"/>
          <dgm:chPref val="1"/>
        </dgm:presLayoutVars>
      </dgm:prSet>
      <dgm:spPr/>
    </dgm:pt>
    <dgm:pt modelId="{465C17FA-3F7D-4EB3-ADD2-63F4FEEF5D5B}" type="pres">
      <dgm:prSet presAssocID="{2D3B12B7-97C7-4DD6-83A0-5F181C0EFFC1}" presName="sibTrans" presStyleCnt="0"/>
      <dgm:spPr/>
    </dgm:pt>
    <dgm:pt modelId="{34067DCC-C436-497E-988D-AF3F9A167215}" type="pres">
      <dgm:prSet presAssocID="{2041DA79-3C90-4F89-9368-1D11AA3B07F0}" presName="compNode" presStyleCnt="0"/>
      <dgm:spPr/>
    </dgm:pt>
    <dgm:pt modelId="{ED5C4E77-7BCF-4A51-B267-FFCCA5ACD2FC}" type="pres">
      <dgm:prSet presAssocID="{2041DA79-3C90-4F89-9368-1D11AA3B07F0}" presName="iconBgRect" presStyleLbl="bgShp" presStyleIdx="1" presStyleCnt="9"/>
      <dgm:spPr/>
    </dgm:pt>
    <dgm:pt modelId="{14892E55-9D37-4C18-97A5-D8579C40CF4B}" type="pres">
      <dgm:prSet presAssocID="{2041DA79-3C90-4F89-9368-1D11AA3B07F0}" presName="iconRect" presStyleLbl="node1" presStyleIdx="1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03D02E1-8463-42BA-99AE-860746EDFE62}" type="pres">
      <dgm:prSet presAssocID="{2041DA79-3C90-4F89-9368-1D11AA3B07F0}" presName="spaceRect" presStyleCnt="0"/>
      <dgm:spPr/>
    </dgm:pt>
    <dgm:pt modelId="{58CD37CF-4C84-411D-9169-FB7AE6D3505D}" type="pres">
      <dgm:prSet presAssocID="{2041DA79-3C90-4F89-9368-1D11AA3B07F0}" presName="textRect" presStyleLbl="revTx" presStyleIdx="1" presStyleCnt="9">
        <dgm:presLayoutVars>
          <dgm:chMax val="1"/>
          <dgm:chPref val="1"/>
        </dgm:presLayoutVars>
      </dgm:prSet>
      <dgm:spPr/>
    </dgm:pt>
    <dgm:pt modelId="{43673786-D199-4BF2-A709-49E257B26236}" type="pres">
      <dgm:prSet presAssocID="{4125A41D-5D7D-4B1E-9F3B-5C5B29C1149B}" presName="sibTrans" presStyleCnt="0"/>
      <dgm:spPr/>
    </dgm:pt>
    <dgm:pt modelId="{62FAD50B-75C7-4F66-B48E-36CDAB3EE84A}" type="pres">
      <dgm:prSet presAssocID="{CA65360E-3664-41EF-BCDE-7EF8F0521FFE}" presName="compNode" presStyleCnt="0"/>
      <dgm:spPr/>
    </dgm:pt>
    <dgm:pt modelId="{212C7D5C-BD5F-405B-AE0E-4992BB71864B}" type="pres">
      <dgm:prSet presAssocID="{CA65360E-3664-41EF-BCDE-7EF8F0521FFE}" presName="iconBgRect" presStyleLbl="bgShp" presStyleIdx="2" presStyleCnt="9"/>
      <dgm:spPr/>
    </dgm:pt>
    <dgm:pt modelId="{E48F67CF-5D5F-4F5B-BD72-9CB51C1A3489}" type="pres">
      <dgm:prSet presAssocID="{CA65360E-3664-41EF-BCDE-7EF8F0521FFE}" presName="iconRect" presStyleLbl="node1" presStyleIdx="2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972FD16-6F0C-4AE5-9E1B-9B56FCDEECFC}" type="pres">
      <dgm:prSet presAssocID="{CA65360E-3664-41EF-BCDE-7EF8F0521FFE}" presName="spaceRect" presStyleCnt="0"/>
      <dgm:spPr/>
    </dgm:pt>
    <dgm:pt modelId="{9884830E-C867-439B-939B-3A76DB92DA98}" type="pres">
      <dgm:prSet presAssocID="{CA65360E-3664-41EF-BCDE-7EF8F0521FFE}" presName="textRect" presStyleLbl="revTx" presStyleIdx="2" presStyleCnt="9">
        <dgm:presLayoutVars>
          <dgm:chMax val="1"/>
          <dgm:chPref val="1"/>
        </dgm:presLayoutVars>
      </dgm:prSet>
      <dgm:spPr/>
    </dgm:pt>
    <dgm:pt modelId="{40B03BC4-4AAE-43A7-8741-DA13C9BAB1C7}" type="pres">
      <dgm:prSet presAssocID="{68B9B024-6F74-4A70-977A-C31D01925E33}" presName="sibTrans" presStyleCnt="0"/>
      <dgm:spPr/>
    </dgm:pt>
    <dgm:pt modelId="{EDAE07A0-0BBD-465C-B8DF-E550ABCE1BED}" type="pres">
      <dgm:prSet presAssocID="{907AB3D1-1584-4342-9BD8-8E028E13029D}" presName="compNode" presStyleCnt="0"/>
      <dgm:spPr/>
    </dgm:pt>
    <dgm:pt modelId="{E9A78B56-FB54-458A-87C8-53A0EDE685F1}" type="pres">
      <dgm:prSet presAssocID="{907AB3D1-1584-4342-9BD8-8E028E13029D}" presName="iconBgRect" presStyleLbl="bgShp" presStyleIdx="3" presStyleCnt="9"/>
      <dgm:spPr/>
    </dgm:pt>
    <dgm:pt modelId="{DEC35824-6B23-4587-8863-463A1BAE3FC7}" type="pres">
      <dgm:prSet presAssocID="{907AB3D1-1584-4342-9BD8-8E028E13029D}" presName="iconRect" presStyleLbl="node1" presStyleIdx="3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26F2B36-CA46-41D1-93EA-C9FDD79946C7}" type="pres">
      <dgm:prSet presAssocID="{907AB3D1-1584-4342-9BD8-8E028E13029D}" presName="spaceRect" presStyleCnt="0"/>
      <dgm:spPr/>
    </dgm:pt>
    <dgm:pt modelId="{C6A96347-AF79-4811-B411-09CEF80A02FD}" type="pres">
      <dgm:prSet presAssocID="{907AB3D1-1584-4342-9BD8-8E028E13029D}" presName="textRect" presStyleLbl="revTx" presStyleIdx="3" presStyleCnt="9">
        <dgm:presLayoutVars>
          <dgm:chMax val="1"/>
          <dgm:chPref val="1"/>
        </dgm:presLayoutVars>
      </dgm:prSet>
      <dgm:spPr/>
    </dgm:pt>
    <dgm:pt modelId="{618E6BF6-E1B0-43CC-9366-56238683D474}" type="pres">
      <dgm:prSet presAssocID="{1D0A8FE9-D16C-4E5F-A541-B9357C7257EA}" presName="sibTrans" presStyleCnt="0"/>
      <dgm:spPr/>
    </dgm:pt>
    <dgm:pt modelId="{412EA3C3-E655-46AA-AD73-E3C5377F4E02}" type="pres">
      <dgm:prSet presAssocID="{56081AF9-4D98-42C0-AFB3-50A960A7EF1E}" presName="compNode" presStyleCnt="0"/>
      <dgm:spPr/>
    </dgm:pt>
    <dgm:pt modelId="{DB7DA58B-33AA-4AF4-9929-CADD698144A5}" type="pres">
      <dgm:prSet presAssocID="{56081AF9-4D98-42C0-AFB3-50A960A7EF1E}" presName="iconBgRect" presStyleLbl="bgShp" presStyleIdx="4" presStyleCnt="9"/>
      <dgm:spPr/>
    </dgm:pt>
    <dgm:pt modelId="{7594DEAF-DDA5-4CD8-8435-6A71009604F1}" type="pres">
      <dgm:prSet presAssocID="{56081AF9-4D98-42C0-AFB3-50A960A7EF1E}" presName="iconRect" presStyleLbl="node1" presStyleIdx="4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6664EA43-9BF7-41DA-959D-C3E90694C128}" type="pres">
      <dgm:prSet presAssocID="{56081AF9-4D98-42C0-AFB3-50A960A7EF1E}" presName="spaceRect" presStyleCnt="0"/>
      <dgm:spPr/>
    </dgm:pt>
    <dgm:pt modelId="{77C1828D-0541-4DED-914B-34ECB8B44D22}" type="pres">
      <dgm:prSet presAssocID="{56081AF9-4D98-42C0-AFB3-50A960A7EF1E}" presName="textRect" presStyleLbl="revTx" presStyleIdx="4" presStyleCnt="9">
        <dgm:presLayoutVars>
          <dgm:chMax val="1"/>
          <dgm:chPref val="1"/>
        </dgm:presLayoutVars>
      </dgm:prSet>
      <dgm:spPr/>
    </dgm:pt>
    <dgm:pt modelId="{C4ED8FF3-9FC7-4423-A643-77714F3136B2}" type="pres">
      <dgm:prSet presAssocID="{540BBFFD-E98C-4A09-B02D-FA230D393A89}" presName="sibTrans" presStyleCnt="0"/>
      <dgm:spPr/>
    </dgm:pt>
    <dgm:pt modelId="{1A16D1BE-293C-4055-8619-ED6412A32FB3}" type="pres">
      <dgm:prSet presAssocID="{F4E565E5-FA74-4A75-80C4-160AA5A0AA3A}" presName="compNode" presStyleCnt="0"/>
      <dgm:spPr/>
    </dgm:pt>
    <dgm:pt modelId="{36E3E1BF-0347-4FAE-BED7-FEED98243B86}" type="pres">
      <dgm:prSet presAssocID="{F4E565E5-FA74-4A75-80C4-160AA5A0AA3A}" presName="iconBgRect" presStyleLbl="bgShp" presStyleIdx="5" presStyleCnt="9"/>
      <dgm:spPr/>
    </dgm:pt>
    <dgm:pt modelId="{A999FAC8-161F-4F71-891A-E8171BAB1BE5}" type="pres">
      <dgm:prSet presAssocID="{F4E565E5-FA74-4A75-80C4-160AA5A0AA3A}" presName="iconRect" presStyleLbl="node1" presStyleIdx="5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B88CC22-53BB-4861-8B51-12D94ED48181}" type="pres">
      <dgm:prSet presAssocID="{F4E565E5-FA74-4A75-80C4-160AA5A0AA3A}" presName="spaceRect" presStyleCnt="0"/>
      <dgm:spPr/>
    </dgm:pt>
    <dgm:pt modelId="{195C1CBB-4743-4498-B76A-29243D622FCC}" type="pres">
      <dgm:prSet presAssocID="{F4E565E5-FA74-4A75-80C4-160AA5A0AA3A}" presName="textRect" presStyleLbl="revTx" presStyleIdx="5" presStyleCnt="9">
        <dgm:presLayoutVars>
          <dgm:chMax val="1"/>
          <dgm:chPref val="1"/>
        </dgm:presLayoutVars>
      </dgm:prSet>
      <dgm:spPr/>
    </dgm:pt>
    <dgm:pt modelId="{B5EA8A58-2F30-475F-8CD3-D79860AFDC6F}" type="pres">
      <dgm:prSet presAssocID="{E46C44D6-ACC7-470D-8C87-BE84ED3FE27B}" presName="sibTrans" presStyleCnt="0"/>
      <dgm:spPr/>
    </dgm:pt>
    <dgm:pt modelId="{5B09A420-ECDE-4A8B-94D1-ACFCD9AF7539}" type="pres">
      <dgm:prSet presAssocID="{37F4104F-E2CD-48FD-B593-B4E08B6A30BD}" presName="compNode" presStyleCnt="0"/>
      <dgm:spPr/>
    </dgm:pt>
    <dgm:pt modelId="{E35FB2C3-BDAC-4167-9BF7-9FCBBCF4F50D}" type="pres">
      <dgm:prSet presAssocID="{37F4104F-E2CD-48FD-B593-B4E08B6A30BD}" presName="iconBgRect" presStyleLbl="bgShp" presStyleIdx="6" presStyleCnt="9"/>
      <dgm:spPr/>
    </dgm:pt>
    <dgm:pt modelId="{383A3090-F9E1-4CE1-8DD0-A93447FBAB39}" type="pres">
      <dgm:prSet presAssocID="{37F4104F-E2CD-48FD-B593-B4E08B6A30BD}" presName="iconRect" presStyleLbl="node1" presStyleIdx="6" presStyleCnt="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D137723-62B6-4F7F-AE95-7540D0C2E49D}" type="pres">
      <dgm:prSet presAssocID="{37F4104F-E2CD-48FD-B593-B4E08B6A30BD}" presName="spaceRect" presStyleCnt="0"/>
      <dgm:spPr/>
    </dgm:pt>
    <dgm:pt modelId="{CBD777EB-99C3-40BD-A762-5C8C12B03779}" type="pres">
      <dgm:prSet presAssocID="{37F4104F-E2CD-48FD-B593-B4E08B6A30BD}" presName="textRect" presStyleLbl="revTx" presStyleIdx="6" presStyleCnt="9">
        <dgm:presLayoutVars>
          <dgm:chMax val="1"/>
          <dgm:chPref val="1"/>
        </dgm:presLayoutVars>
      </dgm:prSet>
      <dgm:spPr/>
    </dgm:pt>
    <dgm:pt modelId="{EB71F831-3347-4D25-9B1F-E3384F07A0CB}" type="pres">
      <dgm:prSet presAssocID="{B167DE63-4EF2-45E5-B595-77B1C2594EB5}" presName="sibTrans" presStyleCnt="0"/>
      <dgm:spPr/>
    </dgm:pt>
    <dgm:pt modelId="{7776141C-329B-4C63-B875-89D94370D720}" type="pres">
      <dgm:prSet presAssocID="{0922BEA0-E457-4B12-A6DA-4ED8C3A22792}" presName="compNode" presStyleCnt="0"/>
      <dgm:spPr/>
    </dgm:pt>
    <dgm:pt modelId="{010A89BE-757D-4E76-8778-4D9A614EF9F0}" type="pres">
      <dgm:prSet presAssocID="{0922BEA0-E457-4B12-A6DA-4ED8C3A22792}" presName="iconBgRect" presStyleLbl="bgShp" presStyleIdx="7" presStyleCnt="9"/>
      <dgm:spPr/>
    </dgm:pt>
    <dgm:pt modelId="{6CE4DEAC-7C5B-40C9-BD18-7E31F22ECB17}" type="pres">
      <dgm:prSet presAssocID="{0922BEA0-E457-4B12-A6DA-4ED8C3A22792}" presName="iconRect" presStyleLbl="node1" presStyleIdx="7" presStyleCnt="9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05A58512-4C79-4687-8B2A-ED35935CF7CF}" type="pres">
      <dgm:prSet presAssocID="{0922BEA0-E457-4B12-A6DA-4ED8C3A22792}" presName="spaceRect" presStyleCnt="0"/>
      <dgm:spPr/>
    </dgm:pt>
    <dgm:pt modelId="{D1B50327-626D-42B4-B5C9-E17757930465}" type="pres">
      <dgm:prSet presAssocID="{0922BEA0-E457-4B12-A6DA-4ED8C3A22792}" presName="textRect" presStyleLbl="revTx" presStyleIdx="7" presStyleCnt="9">
        <dgm:presLayoutVars>
          <dgm:chMax val="1"/>
          <dgm:chPref val="1"/>
        </dgm:presLayoutVars>
      </dgm:prSet>
      <dgm:spPr/>
    </dgm:pt>
    <dgm:pt modelId="{1362C08D-F1D5-F64D-9540-382D15AC3D04}" type="pres">
      <dgm:prSet presAssocID="{4EAB55A6-352F-4D31-83CF-30ABB8F58211}" presName="sibTrans" presStyleCnt="0"/>
      <dgm:spPr/>
    </dgm:pt>
    <dgm:pt modelId="{9554ADA1-DA89-194A-BB44-F018779EA460}" type="pres">
      <dgm:prSet presAssocID="{7365AA49-252D-7249-A548-9C2034FBC7BF}" presName="compNode" presStyleCnt="0"/>
      <dgm:spPr/>
    </dgm:pt>
    <dgm:pt modelId="{B48AD7B1-6E30-0540-AD7E-ECCB19504173}" type="pres">
      <dgm:prSet presAssocID="{7365AA49-252D-7249-A548-9C2034FBC7BF}" presName="iconBgRect" presStyleLbl="bgShp" presStyleIdx="8" presStyleCnt="9"/>
      <dgm:spPr/>
    </dgm:pt>
    <dgm:pt modelId="{0B6C8CEC-5CEA-EE42-A878-4020C3FF831E}" type="pres">
      <dgm:prSet presAssocID="{7365AA49-252D-7249-A548-9C2034FBC7BF}" presName="iconRect" presStyleLbl="node1" presStyleIdx="8" presStyleCnt="9"/>
      <dgm:spPr>
        <a:blipFill>
          <a:blip xmlns:r="http://schemas.openxmlformats.org/officeDocument/2006/relationships"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F680B7-3B7C-9B4D-9D97-C061BD604231}" type="pres">
      <dgm:prSet presAssocID="{7365AA49-252D-7249-A548-9C2034FBC7BF}" presName="spaceRect" presStyleCnt="0"/>
      <dgm:spPr/>
    </dgm:pt>
    <dgm:pt modelId="{1AC17E33-3F7B-1041-96FE-3A452E1C98D3}" type="pres">
      <dgm:prSet presAssocID="{7365AA49-252D-7249-A548-9C2034FBC7BF}" presName="textRect" presStyleLbl="revTx" presStyleIdx="8" presStyleCnt="9">
        <dgm:presLayoutVars>
          <dgm:chMax val="1"/>
          <dgm:chPref val="1"/>
        </dgm:presLayoutVars>
      </dgm:prSet>
      <dgm:spPr/>
    </dgm:pt>
  </dgm:ptLst>
  <dgm:cxnLst>
    <dgm:cxn modelId="{D8457114-BEF5-4A4F-9954-AF3D281AFA39}" srcId="{F5A3CD91-BB0F-4B29-AB48-9375D98C766A}" destId="{7365AA49-252D-7249-A548-9C2034FBC7BF}" srcOrd="8" destOrd="0" parTransId="{1D1311D1-E2E0-AF4D-8C4F-702EDB3284F8}" sibTransId="{DBFDA6C7-9216-D04F-91C0-6A0E4971C8F3}"/>
    <dgm:cxn modelId="{75DCA42A-71EF-467D-B543-4CAE9DAAE21F}" srcId="{F5A3CD91-BB0F-4B29-AB48-9375D98C766A}" destId="{37F4104F-E2CD-48FD-B593-B4E08B6A30BD}" srcOrd="6" destOrd="0" parTransId="{405DD79D-FBF0-4A97-811A-4C0D6B4878E0}" sibTransId="{B167DE63-4EF2-45E5-B595-77B1C2594EB5}"/>
    <dgm:cxn modelId="{932B4B34-3429-4F13-8C44-EBEE25C5698C}" type="presOf" srcId="{F4E565E5-FA74-4A75-80C4-160AA5A0AA3A}" destId="{195C1CBB-4743-4498-B76A-29243D622FCC}" srcOrd="0" destOrd="0" presId="urn:microsoft.com/office/officeart/2018/5/layout/IconCircleLabelList"/>
    <dgm:cxn modelId="{341D5834-5489-DD4B-A359-0189A1AF821B}" type="presOf" srcId="{7365AA49-252D-7249-A548-9C2034FBC7BF}" destId="{1AC17E33-3F7B-1041-96FE-3A452E1C98D3}" srcOrd="0" destOrd="0" presId="urn:microsoft.com/office/officeart/2018/5/layout/IconCircleLabelList"/>
    <dgm:cxn modelId="{A4985A41-8ACE-4FBC-8485-B1E1A8E5636E}" type="presOf" srcId="{2041DA79-3C90-4F89-9368-1D11AA3B07F0}" destId="{58CD37CF-4C84-411D-9169-FB7AE6D3505D}" srcOrd="0" destOrd="0" presId="urn:microsoft.com/office/officeart/2018/5/layout/IconCircleLabelList"/>
    <dgm:cxn modelId="{493F8B67-0CD0-4ECF-9AA4-B9C50105DF2B}" type="presOf" srcId="{37F4104F-E2CD-48FD-B593-B4E08B6A30BD}" destId="{CBD777EB-99C3-40BD-A762-5C8C12B03779}" srcOrd="0" destOrd="0" presId="urn:microsoft.com/office/officeart/2018/5/layout/IconCircleLabelList"/>
    <dgm:cxn modelId="{4904D34A-0683-4A97-8A3B-C3DD74646613}" srcId="{F5A3CD91-BB0F-4B29-AB48-9375D98C766A}" destId="{0922BEA0-E457-4B12-A6DA-4ED8C3A22792}" srcOrd="7" destOrd="0" parTransId="{9D7A8A3F-D57E-47A6-A0BD-A5F8C08570EC}" sibTransId="{4EAB55A6-352F-4D31-83CF-30ABB8F58211}"/>
    <dgm:cxn modelId="{AEB42871-EEAE-4FFA-A541-A4C6B0567C2A}" type="presOf" srcId="{907AB3D1-1584-4342-9BD8-8E028E13029D}" destId="{C6A96347-AF79-4811-B411-09CEF80A02FD}" srcOrd="0" destOrd="0" presId="urn:microsoft.com/office/officeart/2018/5/layout/IconCircleLabelList"/>
    <dgm:cxn modelId="{AA330A53-316C-4ADA-91A9-8157A7A5B96C}" type="presOf" srcId="{F5A3CD91-BB0F-4B29-AB48-9375D98C766A}" destId="{E73FE2C7-511F-4FBB-AACF-D75643729AAC}" srcOrd="0" destOrd="0" presId="urn:microsoft.com/office/officeart/2018/5/layout/IconCircleLabelList"/>
    <dgm:cxn modelId="{0D10247C-08F3-418C-9325-B336C6A4FF22}" srcId="{F5A3CD91-BB0F-4B29-AB48-9375D98C766A}" destId="{2041DA79-3C90-4F89-9368-1D11AA3B07F0}" srcOrd="1" destOrd="0" parTransId="{FC546108-5FC9-4F5A-BCE0-2776EAD8BEB8}" sibTransId="{4125A41D-5D7D-4B1E-9F3B-5C5B29C1149B}"/>
    <dgm:cxn modelId="{36E2A28D-45CF-4A10-90C9-A464D559E757}" type="presOf" srcId="{CA65360E-3664-41EF-BCDE-7EF8F0521FFE}" destId="{9884830E-C867-439B-939B-3A76DB92DA98}" srcOrd="0" destOrd="0" presId="urn:microsoft.com/office/officeart/2018/5/layout/IconCircleLabelList"/>
    <dgm:cxn modelId="{5205BBA5-683A-439C-AA0A-275051315FE0}" srcId="{F5A3CD91-BB0F-4B29-AB48-9375D98C766A}" destId="{CA65360E-3664-41EF-BCDE-7EF8F0521FFE}" srcOrd="2" destOrd="0" parTransId="{4CD03999-0C9E-40C3-BBFC-DAC2DC69853D}" sibTransId="{68B9B024-6F74-4A70-977A-C31D01925E33}"/>
    <dgm:cxn modelId="{F8125CB4-5F14-45B7-A2F9-339886B1D7EA}" srcId="{F5A3CD91-BB0F-4B29-AB48-9375D98C766A}" destId="{56081AF9-4D98-42C0-AFB3-50A960A7EF1E}" srcOrd="4" destOrd="0" parTransId="{1CDE455C-8313-4C38-95F8-6F0FF6F8F644}" sibTransId="{540BBFFD-E98C-4A09-B02D-FA230D393A89}"/>
    <dgm:cxn modelId="{ADFB97BB-A2B0-4A58-BCDA-B98DB9EAFDB9}" srcId="{F5A3CD91-BB0F-4B29-AB48-9375D98C766A}" destId="{F4E565E5-FA74-4A75-80C4-160AA5A0AA3A}" srcOrd="5" destOrd="0" parTransId="{F77275D7-4DCE-45F3-AA11-8AF7D9875360}" sibTransId="{E46C44D6-ACC7-470D-8C87-BE84ED3FE27B}"/>
    <dgm:cxn modelId="{F9E9F0C3-3CEF-4386-BF12-719C2111A245}" srcId="{F5A3CD91-BB0F-4B29-AB48-9375D98C766A}" destId="{907AB3D1-1584-4342-9BD8-8E028E13029D}" srcOrd="3" destOrd="0" parTransId="{15636AA7-518F-402E-A098-66215B433CFC}" sibTransId="{1D0A8FE9-D16C-4E5F-A541-B9357C7257EA}"/>
    <dgm:cxn modelId="{BC7003C8-897F-4DBE-BCB1-150DC93B79AC}" type="presOf" srcId="{0922BEA0-E457-4B12-A6DA-4ED8C3A22792}" destId="{D1B50327-626D-42B4-B5C9-E17757930465}" srcOrd="0" destOrd="0" presId="urn:microsoft.com/office/officeart/2018/5/layout/IconCircleLabelList"/>
    <dgm:cxn modelId="{DE99D7C8-9D66-45DA-8F58-CCDFF008F96B}" type="presOf" srcId="{CA893E6D-02DF-444C-A31A-F6CBE293FB60}" destId="{EED349D7-CD09-41A2-80F6-3AA973C8A96E}" srcOrd="0" destOrd="0" presId="urn:microsoft.com/office/officeart/2018/5/layout/IconCircleLabelList"/>
    <dgm:cxn modelId="{2877DEEE-61B7-4442-BEEC-45CF0A895537}" type="presOf" srcId="{56081AF9-4D98-42C0-AFB3-50A960A7EF1E}" destId="{77C1828D-0541-4DED-914B-34ECB8B44D22}" srcOrd="0" destOrd="0" presId="urn:microsoft.com/office/officeart/2018/5/layout/IconCircleLabelList"/>
    <dgm:cxn modelId="{48E11DFD-DB76-4577-9627-08918ABFD385}" srcId="{F5A3CD91-BB0F-4B29-AB48-9375D98C766A}" destId="{CA893E6D-02DF-444C-A31A-F6CBE293FB60}" srcOrd="0" destOrd="0" parTransId="{A047138E-B157-4CEA-AF58-F2D000AD0B5E}" sibTransId="{2D3B12B7-97C7-4DD6-83A0-5F181C0EFFC1}"/>
    <dgm:cxn modelId="{C6DEDBF0-AE0D-48D3-B6C1-6382EABF7A94}" type="presParOf" srcId="{E73FE2C7-511F-4FBB-AACF-D75643729AAC}" destId="{E03AF36A-C2FD-45E0-9688-3EB2D5613D93}" srcOrd="0" destOrd="0" presId="urn:microsoft.com/office/officeart/2018/5/layout/IconCircleLabelList"/>
    <dgm:cxn modelId="{F570CD20-9EDE-4059-91BC-CE1CB3677254}" type="presParOf" srcId="{E03AF36A-C2FD-45E0-9688-3EB2D5613D93}" destId="{FC7FF099-DA39-49FE-84EB-96080EB26D4D}" srcOrd="0" destOrd="0" presId="urn:microsoft.com/office/officeart/2018/5/layout/IconCircleLabelList"/>
    <dgm:cxn modelId="{C4415E13-27DC-432A-AEA9-D25CC26E928F}" type="presParOf" srcId="{E03AF36A-C2FD-45E0-9688-3EB2D5613D93}" destId="{316741EA-60F1-450B-9C85-5DD22CD4FC11}" srcOrd="1" destOrd="0" presId="urn:microsoft.com/office/officeart/2018/5/layout/IconCircleLabelList"/>
    <dgm:cxn modelId="{7C71BBCD-7829-4763-964C-62D263B49D7B}" type="presParOf" srcId="{E03AF36A-C2FD-45E0-9688-3EB2D5613D93}" destId="{58E6FE4A-CAF7-41C1-8D2B-A1EDDE99799C}" srcOrd="2" destOrd="0" presId="urn:microsoft.com/office/officeart/2018/5/layout/IconCircleLabelList"/>
    <dgm:cxn modelId="{44750BE6-6A8F-4E41-BF1E-A325C847BD59}" type="presParOf" srcId="{E03AF36A-C2FD-45E0-9688-3EB2D5613D93}" destId="{EED349D7-CD09-41A2-80F6-3AA973C8A96E}" srcOrd="3" destOrd="0" presId="urn:microsoft.com/office/officeart/2018/5/layout/IconCircleLabelList"/>
    <dgm:cxn modelId="{89EC0058-57BE-432B-8FDC-C79DE7EFD15A}" type="presParOf" srcId="{E73FE2C7-511F-4FBB-AACF-D75643729AAC}" destId="{465C17FA-3F7D-4EB3-ADD2-63F4FEEF5D5B}" srcOrd="1" destOrd="0" presId="urn:microsoft.com/office/officeart/2018/5/layout/IconCircleLabelList"/>
    <dgm:cxn modelId="{DF8615E2-677A-4A11-9F9E-D0F93A5DFD8C}" type="presParOf" srcId="{E73FE2C7-511F-4FBB-AACF-D75643729AAC}" destId="{34067DCC-C436-497E-988D-AF3F9A167215}" srcOrd="2" destOrd="0" presId="urn:microsoft.com/office/officeart/2018/5/layout/IconCircleLabelList"/>
    <dgm:cxn modelId="{CA0C7562-F06E-4AA4-A18D-608AC921542F}" type="presParOf" srcId="{34067DCC-C436-497E-988D-AF3F9A167215}" destId="{ED5C4E77-7BCF-4A51-B267-FFCCA5ACD2FC}" srcOrd="0" destOrd="0" presId="urn:microsoft.com/office/officeart/2018/5/layout/IconCircleLabelList"/>
    <dgm:cxn modelId="{1D8A205E-6889-4A68-8567-F967449AFCAF}" type="presParOf" srcId="{34067DCC-C436-497E-988D-AF3F9A167215}" destId="{14892E55-9D37-4C18-97A5-D8579C40CF4B}" srcOrd="1" destOrd="0" presId="urn:microsoft.com/office/officeart/2018/5/layout/IconCircleLabelList"/>
    <dgm:cxn modelId="{60E83D72-477B-4612-9048-1B23C43D3AD7}" type="presParOf" srcId="{34067DCC-C436-497E-988D-AF3F9A167215}" destId="{D03D02E1-8463-42BA-99AE-860746EDFE62}" srcOrd="2" destOrd="0" presId="urn:microsoft.com/office/officeart/2018/5/layout/IconCircleLabelList"/>
    <dgm:cxn modelId="{D0269CB1-9AC6-49E6-A41A-6FB67E3F2C54}" type="presParOf" srcId="{34067DCC-C436-497E-988D-AF3F9A167215}" destId="{58CD37CF-4C84-411D-9169-FB7AE6D3505D}" srcOrd="3" destOrd="0" presId="urn:microsoft.com/office/officeart/2018/5/layout/IconCircleLabelList"/>
    <dgm:cxn modelId="{24BECE71-E609-488B-9DC6-36CCAA790560}" type="presParOf" srcId="{E73FE2C7-511F-4FBB-AACF-D75643729AAC}" destId="{43673786-D199-4BF2-A709-49E257B26236}" srcOrd="3" destOrd="0" presId="urn:microsoft.com/office/officeart/2018/5/layout/IconCircleLabelList"/>
    <dgm:cxn modelId="{62195B68-5014-4313-B6DD-1E5F7CBE26FF}" type="presParOf" srcId="{E73FE2C7-511F-4FBB-AACF-D75643729AAC}" destId="{62FAD50B-75C7-4F66-B48E-36CDAB3EE84A}" srcOrd="4" destOrd="0" presId="urn:microsoft.com/office/officeart/2018/5/layout/IconCircleLabelList"/>
    <dgm:cxn modelId="{AEAEAA61-CEFF-409B-B32F-1911A97365DF}" type="presParOf" srcId="{62FAD50B-75C7-4F66-B48E-36CDAB3EE84A}" destId="{212C7D5C-BD5F-405B-AE0E-4992BB71864B}" srcOrd="0" destOrd="0" presId="urn:microsoft.com/office/officeart/2018/5/layout/IconCircleLabelList"/>
    <dgm:cxn modelId="{083D4E91-2DD2-4C3E-B2D1-ED63C9213BC8}" type="presParOf" srcId="{62FAD50B-75C7-4F66-B48E-36CDAB3EE84A}" destId="{E48F67CF-5D5F-4F5B-BD72-9CB51C1A3489}" srcOrd="1" destOrd="0" presId="urn:microsoft.com/office/officeart/2018/5/layout/IconCircleLabelList"/>
    <dgm:cxn modelId="{2F0168DA-3865-45BB-BDA1-2D415A52E31E}" type="presParOf" srcId="{62FAD50B-75C7-4F66-B48E-36CDAB3EE84A}" destId="{6972FD16-6F0C-4AE5-9E1B-9B56FCDEECFC}" srcOrd="2" destOrd="0" presId="urn:microsoft.com/office/officeart/2018/5/layout/IconCircleLabelList"/>
    <dgm:cxn modelId="{F15B3CA6-27F3-4287-BDD9-D0953A31491C}" type="presParOf" srcId="{62FAD50B-75C7-4F66-B48E-36CDAB3EE84A}" destId="{9884830E-C867-439B-939B-3A76DB92DA98}" srcOrd="3" destOrd="0" presId="urn:microsoft.com/office/officeart/2018/5/layout/IconCircleLabelList"/>
    <dgm:cxn modelId="{D709FC64-58FA-4CB9-AD11-7A323CA47427}" type="presParOf" srcId="{E73FE2C7-511F-4FBB-AACF-D75643729AAC}" destId="{40B03BC4-4AAE-43A7-8741-DA13C9BAB1C7}" srcOrd="5" destOrd="0" presId="urn:microsoft.com/office/officeart/2018/5/layout/IconCircleLabelList"/>
    <dgm:cxn modelId="{F04DA4A1-8AF0-4351-BD91-97BE18B989EB}" type="presParOf" srcId="{E73FE2C7-511F-4FBB-AACF-D75643729AAC}" destId="{EDAE07A0-0BBD-465C-B8DF-E550ABCE1BED}" srcOrd="6" destOrd="0" presId="urn:microsoft.com/office/officeart/2018/5/layout/IconCircleLabelList"/>
    <dgm:cxn modelId="{25E964DD-DDFE-46E9-937E-3BD005480B0B}" type="presParOf" srcId="{EDAE07A0-0BBD-465C-B8DF-E550ABCE1BED}" destId="{E9A78B56-FB54-458A-87C8-53A0EDE685F1}" srcOrd="0" destOrd="0" presId="urn:microsoft.com/office/officeart/2018/5/layout/IconCircleLabelList"/>
    <dgm:cxn modelId="{862C1C4A-07EC-48D5-8F90-ECA4F44A62A7}" type="presParOf" srcId="{EDAE07A0-0BBD-465C-B8DF-E550ABCE1BED}" destId="{DEC35824-6B23-4587-8863-463A1BAE3FC7}" srcOrd="1" destOrd="0" presId="urn:microsoft.com/office/officeart/2018/5/layout/IconCircleLabelList"/>
    <dgm:cxn modelId="{4434B949-5102-4F86-8BBD-57AD8682B852}" type="presParOf" srcId="{EDAE07A0-0BBD-465C-B8DF-E550ABCE1BED}" destId="{826F2B36-CA46-41D1-93EA-C9FDD79946C7}" srcOrd="2" destOrd="0" presId="urn:microsoft.com/office/officeart/2018/5/layout/IconCircleLabelList"/>
    <dgm:cxn modelId="{441EFB25-9052-451E-9862-B31282116D61}" type="presParOf" srcId="{EDAE07A0-0BBD-465C-B8DF-E550ABCE1BED}" destId="{C6A96347-AF79-4811-B411-09CEF80A02FD}" srcOrd="3" destOrd="0" presId="urn:microsoft.com/office/officeart/2018/5/layout/IconCircleLabelList"/>
    <dgm:cxn modelId="{3E952CE6-433F-40CC-B258-6CBD60B9E815}" type="presParOf" srcId="{E73FE2C7-511F-4FBB-AACF-D75643729AAC}" destId="{618E6BF6-E1B0-43CC-9366-56238683D474}" srcOrd="7" destOrd="0" presId="urn:microsoft.com/office/officeart/2018/5/layout/IconCircleLabelList"/>
    <dgm:cxn modelId="{3C53E973-D2F9-4795-93EE-2AC052D0D5AD}" type="presParOf" srcId="{E73FE2C7-511F-4FBB-AACF-D75643729AAC}" destId="{412EA3C3-E655-46AA-AD73-E3C5377F4E02}" srcOrd="8" destOrd="0" presId="urn:microsoft.com/office/officeart/2018/5/layout/IconCircleLabelList"/>
    <dgm:cxn modelId="{ACF8E693-716F-462F-AE10-EE4CBE8963F1}" type="presParOf" srcId="{412EA3C3-E655-46AA-AD73-E3C5377F4E02}" destId="{DB7DA58B-33AA-4AF4-9929-CADD698144A5}" srcOrd="0" destOrd="0" presId="urn:microsoft.com/office/officeart/2018/5/layout/IconCircleLabelList"/>
    <dgm:cxn modelId="{7A244CCA-DE9F-44A8-84A0-23EF083DB17F}" type="presParOf" srcId="{412EA3C3-E655-46AA-AD73-E3C5377F4E02}" destId="{7594DEAF-DDA5-4CD8-8435-6A71009604F1}" srcOrd="1" destOrd="0" presId="urn:microsoft.com/office/officeart/2018/5/layout/IconCircleLabelList"/>
    <dgm:cxn modelId="{6E3AEB5A-7493-4F04-88B1-E089E0BBADF2}" type="presParOf" srcId="{412EA3C3-E655-46AA-AD73-E3C5377F4E02}" destId="{6664EA43-9BF7-41DA-959D-C3E90694C128}" srcOrd="2" destOrd="0" presId="urn:microsoft.com/office/officeart/2018/5/layout/IconCircleLabelList"/>
    <dgm:cxn modelId="{E2EDA393-D6A9-4544-8BBC-0DB673180CC9}" type="presParOf" srcId="{412EA3C3-E655-46AA-AD73-E3C5377F4E02}" destId="{77C1828D-0541-4DED-914B-34ECB8B44D22}" srcOrd="3" destOrd="0" presId="urn:microsoft.com/office/officeart/2018/5/layout/IconCircleLabelList"/>
    <dgm:cxn modelId="{820EB605-91DC-49F1-A297-7AE7BFE680F8}" type="presParOf" srcId="{E73FE2C7-511F-4FBB-AACF-D75643729AAC}" destId="{C4ED8FF3-9FC7-4423-A643-77714F3136B2}" srcOrd="9" destOrd="0" presId="urn:microsoft.com/office/officeart/2018/5/layout/IconCircleLabelList"/>
    <dgm:cxn modelId="{2376DF09-8E2C-4721-A9C9-560408B0A3DF}" type="presParOf" srcId="{E73FE2C7-511F-4FBB-AACF-D75643729AAC}" destId="{1A16D1BE-293C-4055-8619-ED6412A32FB3}" srcOrd="10" destOrd="0" presId="urn:microsoft.com/office/officeart/2018/5/layout/IconCircleLabelList"/>
    <dgm:cxn modelId="{F9EC915F-3161-4999-BDBA-807E3BFF82E2}" type="presParOf" srcId="{1A16D1BE-293C-4055-8619-ED6412A32FB3}" destId="{36E3E1BF-0347-4FAE-BED7-FEED98243B86}" srcOrd="0" destOrd="0" presId="urn:microsoft.com/office/officeart/2018/5/layout/IconCircleLabelList"/>
    <dgm:cxn modelId="{CF825191-C1BA-4114-9AA8-6DE0994F6FB1}" type="presParOf" srcId="{1A16D1BE-293C-4055-8619-ED6412A32FB3}" destId="{A999FAC8-161F-4F71-891A-E8171BAB1BE5}" srcOrd="1" destOrd="0" presId="urn:microsoft.com/office/officeart/2018/5/layout/IconCircleLabelList"/>
    <dgm:cxn modelId="{03E3CF18-56F9-4EFF-AD28-1BA225D8A20C}" type="presParOf" srcId="{1A16D1BE-293C-4055-8619-ED6412A32FB3}" destId="{5B88CC22-53BB-4861-8B51-12D94ED48181}" srcOrd="2" destOrd="0" presId="urn:microsoft.com/office/officeart/2018/5/layout/IconCircleLabelList"/>
    <dgm:cxn modelId="{DFBF8927-DBF4-450D-9855-4B8722BDCFE1}" type="presParOf" srcId="{1A16D1BE-293C-4055-8619-ED6412A32FB3}" destId="{195C1CBB-4743-4498-B76A-29243D622FCC}" srcOrd="3" destOrd="0" presId="urn:microsoft.com/office/officeart/2018/5/layout/IconCircleLabelList"/>
    <dgm:cxn modelId="{49B69BA0-1B69-4D5F-A8B1-907104674350}" type="presParOf" srcId="{E73FE2C7-511F-4FBB-AACF-D75643729AAC}" destId="{B5EA8A58-2F30-475F-8CD3-D79860AFDC6F}" srcOrd="11" destOrd="0" presId="urn:microsoft.com/office/officeart/2018/5/layout/IconCircleLabelList"/>
    <dgm:cxn modelId="{09178D5E-4F74-4D7C-BFA4-E3B059910255}" type="presParOf" srcId="{E73FE2C7-511F-4FBB-AACF-D75643729AAC}" destId="{5B09A420-ECDE-4A8B-94D1-ACFCD9AF7539}" srcOrd="12" destOrd="0" presId="urn:microsoft.com/office/officeart/2018/5/layout/IconCircleLabelList"/>
    <dgm:cxn modelId="{5DE2994E-4A97-44D0-BDB1-884DE82712AF}" type="presParOf" srcId="{5B09A420-ECDE-4A8B-94D1-ACFCD9AF7539}" destId="{E35FB2C3-BDAC-4167-9BF7-9FCBBCF4F50D}" srcOrd="0" destOrd="0" presId="urn:microsoft.com/office/officeart/2018/5/layout/IconCircleLabelList"/>
    <dgm:cxn modelId="{D57A185A-A74A-475C-8B27-894CC5E4FF61}" type="presParOf" srcId="{5B09A420-ECDE-4A8B-94D1-ACFCD9AF7539}" destId="{383A3090-F9E1-4CE1-8DD0-A93447FBAB39}" srcOrd="1" destOrd="0" presId="urn:microsoft.com/office/officeart/2018/5/layout/IconCircleLabelList"/>
    <dgm:cxn modelId="{53846DEA-B7FD-4D82-9E92-97D90B0F055D}" type="presParOf" srcId="{5B09A420-ECDE-4A8B-94D1-ACFCD9AF7539}" destId="{0D137723-62B6-4F7F-AE95-7540D0C2E49D}" srcOrd="2" destOrd="0" presId="urn:microsoft.com/office/officeart/2018/5/layout/IconCircleLabelList"/>
    <dgm:cxn modelId="{4FD794D5-AB95-4190-805A-6FC8DCEB2664}" type="presParOf" srcId="{5B09A420-ECDE-4A8B-94D1-ACFCD9AF7539}" destId="{CBD777EB-99C3-40BD-A762-5C8C12B03779}" srcOrd="3" destOrd="0" presId="urn:microsoft.com/office/officeart/2018/5/layout/IconCircleLabelList"/>
    <dgm:cxn modelId="{90C871C6-D861-439B-ACDC-1D6EB1C67881}" type="presParOf" srcId="{E73FE2C7-511F-4FBB-AACF-D75643729AAC}" destId="{EB71F831-3347-4D25-9B1F-E3384F07A0CB}" srcOrd="13" destOrd="0" presId="urn:microsoft.com/office/officeart/2018/5/layout/IconCircleLabelList"/>
    <dgm:cxn modelId="{EBF11C53-299C-4B97-B4E6-B30AE21090F1}" type="presParOf" srcId="{E73FE2C7-511F-4FBB-AACF-D75643729AAC}" destId="{7776141C-329B-4C63-B875-89D94370D720}" srcOrd="14" destOrd="0" presId="urn:microsoft.com/office/officeart/2018/5/layout/IconCircleLabelList"/>
    <dgm:cxn modelId="{A973025E-6C85-459A-8325-82C2CB44D340}" type="presParOf" srcId="{7776141C-329B-4C63-B875-89D94370D720}" destId="{010A89BE-757D-4E76-8778-4D9A614EF9F0}" srcOrd="0" destOrd="0" presId="urn:microsoft.com/office/officeart/2018/5/layout/IconCircleLabelList"/>
    <dgm:cxn modelId="{8A8B8E4D-5FDB-4C8D-BAD1-D3459A194A78}" type="presParOf" srcId="{7776141C-329B-4C63-B875-89D94370D720}" destId="{6CE4DEAC-7C5B-40C9-BD18-7E31F22ECB17}" srcOrd="1" destOrd="0" presId="urn:microsoft.com/office/officeart/2018/5/layout/IconCircleLabelList"/>
    <dgm:cxn modelId="{60C96304-C09E-4E4C-A7BB-3DD1BE1E723B}" type="presParOf" srcId="{7776141C-329B-4C63-B875-89D94370D720}" destId="{05A58512-4C79-4687-8B2A-ED35935CF7CF}" srcOrd="2" destOrd="0" presId="urn:microsoft.com/office/officeart/2018/5/layout/IconCircleLabelList"/>
    <dgm:cxn modelId="{F8CC8D0C-EA67-46F4-A5E2-AF2E36CF2E18}" type="presParOf" srcId="{7776141C-329B-4C63-B875-89D94370D720}" destId="{D1B50327-626D-42B4-B5C9-E17757930465}" srcOrd="3" destOrd="0" presId="urn:microsoft.com/office/officeart/2018/5/layout/IconCircleLabelList"/>
    <dgm:cxn modelId="{AABA3663-6CAA-B84D-BC09-30C5327D0C9B}" type="presParOf" srcId="{E73FE2C7-511F-4FBB-AACF-D75643729AAC}" destId="{1362C08D-F1D5-F64D-9540-382D15AC3D04}" srcOrd="15" destOrd="0" presId="urn:microsoft.com/office/officeart/2018/5/layout/IconCircleLabelList"/>
    <dgm:cxn modelId="{8BD9CF92-BAD6-7847-8E9A-BFBD50116A2C}" type="presParOf" srcId="{E73FE2C7-511F-4FBB-AACF-D75643729AAC}" destId="{9554ADA1-DA89-194A-BB44-F018779EA460}" srcOrd="16" destOrd="0" presId="urn:microsoft.com/office/officeart/2018/5/layout/IconCircleLabelList"/>
    <dgm:cxn modelId="{5C1D8977-3E78-4E41-936B-E785B875A8B3}" type="presParOf" srcId="{9554ADA1-DA89-194A-BB44-F018779EA460}" destId="{B48AD7B1-6E30-0540-AD7E-ECCB19504173}" srcOrd="0" destOrd="0" presId="urn:microsoft.com/office/officeart/2018/5/layout/IconCircleLabelList"/>
    <dgm:cxn modelId="{14060F70-D454-874F-819E-7E2DB9E013A5}" type="presParOf" srcId="{9554ADA1-DA89-194A-BB44-F018779EA460}" destId="{0B6C8CEC-5CEA-EE42-A878-4020C3FF831E}" srcOrd="1" destOrd="0" presId="urn:microsoft.com/office/officeart/2018/5/layout/IconCircleLabelList"/>
    <dgm:cxn modelId="{253E339A-0D11-2247-A9C7-BD0F970268C9}" type="presParOf" srcId="{9554ADA1-DA89-194A-BB44-F018779EA460}" destId="{34F680B7-3B7C-9B4D-9D97-C061BD604231}" srcOrd="2" destOrd="0" presId="urn:microsoft.com/office/officeart/2018/5/layout/IconCircleLabelList"/>
    <dgm:cxn modelId="{11E7FEE6-6B99-AA4D-9F72-F23D9E702562}" type="presParOf" srcId="{9554ADA1-DA89-194A-BB44-F018779EA460}" destId="{1AC17E33-3F7B-1041-96FE-3A452E1C98D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FF099-DA39-49FE-84EB-96080EB26D4D}">
      <dsp:nvSpPr>
        <dsp:cNvPr id="0" name=""/>
        <dsp:cNvSpPr/>
      </dsp:nvSpPr>
      <dsp:spPr>
        <a:xfrm>
          <a:off x="898829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741EA-60F1-450B-9C85-5DD22CD4FC11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349D7-CD09-41A2-80F6-3AA973C8A96E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17 new members</a:t>
          </a:r>
        </a:p>
      </dsp:txBody>
      <dsp:txXfrm>
        <a:off x="578678" y="1313725"/>
        <a:ext cx="1641796" cy="656718"/>
      </dsp:txXfrm>
    </dsp:sp>
    <dsp:sp modelId="{ED5C4E77-7BCF-4A51-B267-FFCCA5ACD2FC}">
      <dsp:nvSpPr>
        <dsp:cNvPr id="0" name=""/>
        <dsp:cNvSpPr/>
      </dsp:nvSpPr>
      <dsp:spPr>
        <a:xfrm>
          <a:off x="2827940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92E55-9D37-4C18-97A5-D8579C40CF4B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D37CF-4C84-411D-9169-FB7AE6D3505D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3 new working groups</a:t>
          </a:r>
        </a:p>
      </dsp:txBody>
      <dsp:txXfrm>
        <a:off x="2507790" y="1313725"/>
        <a:ext cx="1641796" cy="656718"/>
      </dsp:txXfrm>
    </dsp:sp>
    <dsp:sp modelId="{212C7D5C-BD5F-405B-AE0E-4992BB71864B}">
      <dsp:nvSpPr>
        <dsp:cNvPr id="0" name=""/>
        <dsp:cNvSpPr/>
      </dsp:nvSpPr>
      <dsp:spPr>
        <a:xfrm>
          <a:off x="4757051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F67CF-5D5F-4F5B-BD72-9CB51C1A3489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4830E-C867-439B-939B-3A76DB92DA98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 new advisory group</a:t>
          </a:r>
        </a:p>
      </dsp:txBody>
      <dsp:txXfrm>
        <a:off x="4436901" y="1313725"/>
        <a:ext cx="1641796" cy="656718"/>
      </dsp:txXfrm>
    </dsp:sp>
    <dsp:sp modelId="{E9A78B56-FB54-458A-87C8-53A0EDE685F1}">
      <dsp:nvSpPr>
        <dsp:cNvPr id="0" name=""/>
        <dsp:cNvSpPr/>
      </dsp:nvSpPr>
      <dsp:spPr>
        <a:xfrm>
          <a:off x="6686163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35824-6B23-4587-8863-463A1BAE3FC7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96347-AF79-4811-B411-09CEF80A02FD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11 new resources submitted to Standards and Guidelines </a:t>
          </a:r>
        </a:p>
      </dsp:txBody>
      <dsp:txXfrm>
        <a:off x="6366012" y="1313725"/>
        <a:ext cx="1641796" cy="656718"/>
      </dsp:txXfrm>
    </dsp:sp>
    <dsp:sp modelId="{DB7DA58B-33AA-4AF4-9929-CADD698144A5}">
      <dsp:nvSpPr>
        <dsp:cNvPr id="0" name=""/>
        <dsp:cNvSpPr/>
      </dsp:nvSpPr>
      <dsp:spPr>
        <a:xfrm>
          <a:off x="8615274" y="288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4DEAF-DDA5-4CD8-8435-6A71009604F1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1828D-0541-4DED-914B-34ECB8B44D22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~400,000 ADAPT component downloads</a:t>
          </a:r>
        </a:p>
      </dsp:txBody>
      <dsp:txXfrm>
        <a:off x="8295124" y="1313725"/>
        <a:ext cx="1641796" cy="656718"/>
      </dsp:txXfrm>
    </dsp:sp>
    <dsp:sp modelId="{36E3E1BF-0347-4FAE-BED7-FEED98243B86}">
      <dsp:nvSpPr>
        <dsp:cNvPr id="0" name=""/>
        <dsp:cNvSpPr/>
      </dsp:nvSpPr>
      <dsp:spPr>
        <a:xfrm>
          <a:off x="1863384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9FAC8-161F-4F71-891A-E8171BAB1BE5}">
      <dsp:nvSpPr>
        <dsp:cNvPr id="0" name=""/>
        <dsp:cNvSpPr/>
      </dsp:nvSpPr>
      <dsp:spPr>
        <a:xfrm>
          <a:off x="2076818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C1CBB-4743-4498-B76A-29243D622FCC}">
      <dsp:nvSpPr>
        <dsp:cNvPr id="0" name=""/>
        <dsp:cNvSpPr/>
      </dsp:nvSpPr>
      <dsp:spPr>
        <a:xfrm>
          <a:off x="1543234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24 meet ups</a:t>
          </a:r>
        </a:p>
      </dsp:txBody>
      <dsp:txXfrm>
        <a:off x="1543234" y="3694331"/>
        <a:ext cx="1641796" cy="656718"/>
      </dsp:txXfrm>
    </dsp:sp>
    <dsp:sp modelId="{E35FB2C3-BDAC-4167-9BF7-9FCBBCF4F50D}">
      <dsp:nvSpPr>
        <dsp:cNvPr id="0" name=""/>
        <dsp:cNvSpPr/>
      </dsp:nvSpPr>
      <dsp:spPr>
        <a:xfrm>
          <a:off x="3792496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A3090-F9E1-4CE1-8DD0-A93447FBAB39}">
      <dsp:nvSpPr>
        <dsp:cNvPr id="0" name=""/>
        <dsp:cNvSpPr/>
      </dsp:nvSpPr>
      <dsp:spPr>
        <a:xfrm>
          <a:off x="4005929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777EB-99C3-40BD-A762-5C8C12B03779}">
      <dsp:nvSpPr>
        <dsp:cNvPr id="0" name=""/>
        <dsp:cNvSpPr/>
      </dsp:nvSpPr>
      <dsp:spPr>
        <a:xfrm>
          <a:off x="3472345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9 industry meetings and presentations</a:t>
          </a:r>
        </a:p>
      </dsp:txBody>
      <dsp:txXfrm>
        <a:off x="3472345" y="3694331"/>
        <a:ext cx="1641796" cy="656718"/>
      </dsp:txXfrm>
    </dsp:sp>
    <dsp:sp modelId="{010A89BE-757D-4E76-8778-4D9A614EF9F0}">
      <dsp:nvSpPr>
        <dsp:cNvPr id="0" name=""/>
        <dsp:cNvSpPr/>
      </dsp:nvSpPr>
      <dsp:spPr>
        <a:xfrm>
          <a:off x="5721607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4DEAC-7C5B-40C9-BD18-7E31F22ECB17}">
      <dsp:nvSpPr>
        <dsp:cNvPr id="0" name=""/>
        <dsp:cNvSpPr/>
      </dsp:nvSpPr>
      <dsp:spPr>
        <a:xfrm>
          <a:off x="5935041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50327-626D-42B4-B5C9-E17757930465}">
      <dsp:nvSpPr>
        <dsp:cNvPr id="0" name=""/>
        <dsp:cNvSpPr/>
      </dsp:nvSpPr>
      <dsp:spPr>
        <a:xfrm>
          <a:off x="5401457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 Podcast appearance</a:t>
          </a:r>
        </a:p>
      </dsp:txBody>
      <dsp:txXfrm>
        <a:off x="5401457" y="3694331"/>
        <a:ext cx="1641796" cy="656718"/>
      </dsp:txXfrm>
    </dsp:sp>
    <dsp:sp modelId="{B48AD7B1-6E30-0540-AD7E-ECCB19504173}">
      <dsp:nvSpPr>
        <dsp:cNvPr id="0" name=""/>
        <dsp:cNvSpPr/>
      </dsp:nvSpPr>
      <dsp:spPr>
        <a:xfrm>
          <a:off x="7650718" y="2380893"/>
          <a:ext cx="1001496" cy="100149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C8CEC-5CEA-EE42-A878-4020C3FF831E}">
      <dsp:nvSpPr>
        <dsp:cNvPr id="0" name=""/>
        <dsp:cNvSpPr/>
      </dsp:nvSpPr>
      <dsp:spPr>
        <a:xfrm>
          <a:off x="7864152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17E33-3F7B-1041-96FE-3A452E1C98D3}">
      <dsp:nvSpPr>
        <dsp:cNvPr id="0" name=""/>
        <dsp:cNvSpPr/>
      </dsp:nvSpPr>
      <dsp:spPr>
        <a:xfrm>
          <a:off x="7330568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9 AGIIS Enhancements</a:t>
          </a:r>
        </a:p>
      </dsp:txBody>
      <dsp:txXfrm>
        <a:off x="7330568" y="3694331"/>
        <a:ext cx="1641796" cy="656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7E216-5A0E-45F6-B60A-E687D57B0F4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92C6B-FFAD-4B5E-84E5-361EC768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3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82131-D889-014D-A990-D23CB393F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2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CB9D20D-C0A3-75B4-B591-6551AD53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4E402A9-7586-5BD9-BDA8-C8CFAA3E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A7080354-A039-D023-E1CD-F6B2F189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3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F4EA20-C7FA-7EF7-E6B2-B03C357F7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7432-2E7E-C04B-BDDE-DDFFB90F6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7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163B97-E461-90DF-510B-4DCBF1E98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70C-F3C7-D743-BF4A-8BA47D113F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8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8AABD0-86BD-B4B7-30B5-630BBDBCA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D801-72E6-0449-9F55-7F05FCE8F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36EDA03-E288-C45F-2C43-EC7000BB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25"/>
            <a:ext cx="122047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8EEAA4C-F3F9-C7C2-22BB-A4581A65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22A0D22C-C4F2-8AB2-FBEB-FCA93324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356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5A774D-9755-4A43-E9F5-0A5DE3F95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solidFill>
                  <a:srgbClr val="306CB0"/>
                </a:solidFill>
              </a:defRPr>
            </a:lvl1pPr>
          </a:lstStyle>
          <a:p>
            <a:pPr>
              <a:defRPr/>
            </a:pPr>
            <a:fld id="{250FE359-E614-304D-B310-7CECD4FF5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4265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E2004E-2F90-DFC0-B326-AF4A71067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DD08-3A34-9040-B625-37794D4BA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7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>
            <a:normAutofit/>
          </a:bodyPr>
          <a:lstStyle>
            <a:lvl1pPr>
              <a:defRPr sz="54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A294D1-BE39-43BD-F8EB-6BF0D56DA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0E96-5ED0-5943-B432-64B389D59E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1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AE7B9-A696-EBCE-E57B-5A8832E96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27788"/>
            <a:ext cx="500063" cy="3159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E2021-B5A2-124C-8BED-06C5865EB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1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1BA8B3-980B-63B9-8C81-B42F04FE3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B34F-9E07-B84E-927F-C4BE8277D6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B961D8-76B5-16E2-849D-2395FA739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000F-9057-F443-A455-A99C7F3CC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3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95C3AF-5D8B-9502-79E6-8C78DBE17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FA308-9C43-F14C-808E-88574315D2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97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42BCC01-15A5-3A37-BC5A-1AB3FB4F4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Goes Here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266403-26BD-9FAF-CD1B-C640C0D7A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A33FE1-93E3-C05D-740C-FEB04FA40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306CB0"/>
                </a:solidFill>
                <a:latin typeface="+mn-lt"/>
              </a:defRPr>
            </a:lvl1pPr>
          </a:lstStyle>
          <a:p>
            <a:pPr>
              <a:defRPr/>
            </a:pPr>
            <a:fld id="{8BE972E6-AB5E-3A48-9532-DBC1796A2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C433C77C-068D-B0D7-FB69-D061BB60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>
            <a:fillRect/>
          </a:stretch>
        </p:blipFill>
        <p:spPr bwMode="auto">
          <a:xfrm>
            <a:off x="9771063" y="5845175"/>
            <a:ext cx="24209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FF85D1-E311-571E-8F0D-EEA5FFDD4A33}"/>
              </a:ext>
            </a:extLst>
          </p:cNvPr>
          <p:cNvCxnSpPr>
            <a:cxnSpLocks/>
          </p:cNvCxnSpPr>
          <p:nvPr/>
        </p:nvCxnSpPr>
        <p:spPr>
          <a:xfrm>
            <a:off x="2478088" y="6626225"/>
            <a:ext cx="40814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8">
            <a:extLst>
              <a:ext uri="{FF2B5EF4-FFF2-40B4-BE49-F238E27FC236}">
                <a16:creationId xmlns:a16="http://schemas.microsoft.com/office/drawing/2014/main" id="{9D5EFDF9-2020-99F3-E668-A1697E1C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505575"/>
            <a:ext cx="2895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2AF5C22-F403-F29E-AD57-A130F334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6176963"/>
            <a:ext cx="159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0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00548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5pPr>
      <a:lvl6pPr marL="4572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6pPr>
      <a:lvl7pPr marL="914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7pPr>
      <a:lvl8pPr marL="137169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8pPr>
      <a:lvl9pPr marL="18289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80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1781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 dirty="0"/>
              <a:t>Embracing A </a:t>
            </a:r>
            <a:br>
              <a:rPr lang="en-US" altLang="en-US" sz="6000" dirty="0"/>
            </a:br>
            <a:r>
              <a:rPr lang="en-US" altLang="en-US" sz="6000" dirty="0"/>
              <a:t>Data-Driven Future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1788" y="5174875"/>
            <a:ext cx="9144000" cy="760978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AgGateway 2023 Review</a:t>
            </a:r>
          </a:p>
          <a:p>
            <a:pPr eaLnBrk="1" hangingPunct="1"/>
            <a:r>
              <a:rPr lang="en-US" altLang="en-US" sz="3200" b="1" i="1" dirty="0"/>
              <a:t>Brent Kemp, President and CEO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B55BF-BB8C-2732-2AF2-846EBFF2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51" y="287633"/>
            <a:ext cx="1015009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2023 Progress and Accomplishments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5E581-0572-3734-E2B6-5269C9C93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800" y="6429375"/>
            <a:ext cx="501650" cy="31591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1E15529-1E22-4542-BAF0-DC863D70245C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60A5135A-B0F3-3323-29C9-9B90CCCFB9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7175C-311B-E589-B5A1-EC627CC27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FA308-9C43-F14C-808E-88574315D24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group of men standing in front of a couch&#10;&#10;Description automatically generated">
            <a:extLst>
              <a:ext uri="{FF2B5EF4-FFF2-40B4-BE49-F238E27FC236}">
                <a16:creationId xmlns:a16="http://schemas.microsoft.com/office/drawing/2014/main" id="{1E39964A-6EDE-7F43-6568-01FB2D83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7" y="112712"/>
            <a:ext cx="4380854" cy="2464136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E68CF8B-E753-3F1E-5635-0FB7AFE3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3429000"/>
            <a:ext cx="3813781" cy="2545624"/>
          </a:xfrm>
          <a:prstGeom prst="rect">
            <a:avLst/>
          </a:prstGeom>
        </p:spPr>
      </p:pic>
      <p:pic>
        <p:nvPicPr>
          <p:cNvPr id="7" name="Picture 6" descr="A group of people sitting at tables in front of a projector screen&#10;&#10;Description automatically generated">
            <a:extLst>
              <a:ext uri="{FF2B5EF4-FFF2-40B4-BE49-F238E27FC236}">
                <a16:creationId xmlns:a16="http://schemas.microsoft.com/office/drawing/2014/main" id="{5A08643A-1278-D03C-03F1-AE594179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340" y="1910494"/>
            <a:ext cx="4520339" cy="2545624"/>
          </a:xfrm>
          <a:prstGeom prst="rect">
            <a:avLst/>
          </a:prstGeom>
        </p:spPr>
      </p:pic>
      <p:pic>
        <p:nvPicPr>
          <p:cNvPr id="13" name="Picture 1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AC14046-D61D-679D-E8F7-6A19EB67A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286" y="3024107"/>
            <a:ext cx="4629410" cy="3090041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774FC8B9-755C-7E42-AFCF-C45F1050C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96000" y="273533"/>
            <a:ext cx="5471033" cy="24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8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C20A-F8CE-EC50-9B59-89B18963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983" y="141260"/>
            <a:ext cx="4256033" cy="1325563"/>
          </a:xfrm>
        </p:spPr>
        <p:txBody>
          <a:bodyPr/>
          <a:lstStyle/>
          <a:p>
            <a:r>
              <a:rPr lang="en-US" dirty="0"/>
              <a:t>2024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5A10-12C7-65E1-E6C5-EC443F72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165" y="1384189"/>
            <a:ext cx="10515600" cy="4669769"/>
          </a:xfrm>
        </p:spPr>
        <p:txBody>
          <a:bodyPr/>
          <a:lstStyle/>
          <a:p>
            <a:r>
              <a:rPr lang="en-US" dirty="0"/>
              <a:t>Increased industry presence</a:t>
            </a:r>
          </a:p>
          <a:p>
            <a:pPr lvl="1"/>
            <a:r>
              <a:rPr lang="en-US" dirty="0"/>
              <a:t>State association meetings </a:t>
            </a:r>
          </a:p>
          <a:p>
            <a:pPr lvl="1"/>
            <a:r>
              <a:rPr lang="en-US" dirty="0"/>
              <a:t>Attendance at international events</a:t>
            </a:r>
          </a:p>
          <a:p>
            <a:pPr lvl="1"/>
            <a:r>
              <a:rPr lang="en-US" dirty="0"/>
              <a:t>Partnership with other associations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Digital Resource development</a:t>
            </a:r>
          </a:p>
          <a:p>
            <a:pPr lvl="1"/>
            <a:r>
              <a:rPr lang="en-US" dirty="0"/>
              <a:t>AGIIS Entity Rules revisions</a:t>
            </a:r>
          </a:p>
          <a:p>
            <a:pPr lvl="1"/>
            <a:r>
              <a:rPr lang="en-US" dirty="0"/>
              <a:t>Animal production data linking</a:t>
            </a:r>
          </a:p>
          <a:p>
            <a:pPr lvl="1"/>
            <a:r>
              <a:rPr lang="en-US" dirty="0"/>
              <a:t>Weather and climate data</a:t>
            </a:r>
          </a:p>
          <a:p>
            <a:pPr lvl="1"/>
            <a:r>
              <a:rPr lang="en-US" dirty="0"/>
              <a:t>Field data definitions</a:t>
            </a:r>
          </a:p>
          <a:p>
            <a:pPr lvl="1"/>
            <a:r>
              <a:rPr lang="en-US" dirty="0"/>
              <a:t>Evaluation of existing messages for new implementations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DC82-F88A-5B09-075B-41AD9477CB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FE359-E614-304D-B310-7CECD4FF580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9582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3A31B-56E8-013C-E3B3-F0DEEAB1E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FA308-9C43-F14C-808E-88574315D24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95890-2981-6188-A7F3-9CCD6B1E8036}"/>
              </a:ext>
            </a:extLst>
          </p:cNvPr>
          <p:cNvSpPr/>
          <p:nvPr/>
        </p:nvSpPr>
        <p:spPr>
          <a:xfrm>
            <a:off x="0" y="0"/>
            <a:ext cx="12192000" cy="591747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2F7A80DE-54E3-8B2D-434D-E6CD5DD503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95370"/>
            <a:ext cx="12192000" cy="5526733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8BF6E89E-2583-7086-E076-E378B11A5E09}"/>
              </a:ext>
            </a:extLst>
          </p:cNvPr>
          <p:cNvSpPr/>
          <p:nvPr/>
        </p:nvSpPr>
        <p:spPr>
          <a:xfrm>
            <a:off x="4937759" y="3429000"/>
            <a:ext cx="914400" cy="914400"/>
          </a:xfrm>
          <a:prstGeom prst="star5">
            <a:avLst/>
          </a:prstGeom>
          <a:solidFill>
            <a:srgbClr val="FFD5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6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A9E6-F8F0-720C-882B-4AE49680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Data-Driven Future Requires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C378-BCD8-E760-D331-476D7A0C2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Interoperability</a:t>
            </a:r>
          </a:p>
          <a:p>
            <a:endParaRPr lang="en-US" dirty="0"/>
          </a:p>
          <a:p>
            <a:r>
              <a:rPr lang="en-US" dirty="0"/>
              <a:t>Agreed upon and implemented reference data and connections</a:t>
            </a:r>
          </a:p>
          <a:p>
            <a:endParaRPr lang="en-US" dirty="0"/>
          </a:p>
          <a:p>
            <a:r>
              <a:rPr lang="en-US" dirty="0"/>
              <a:t>Context-aware messages and processes</a:t>
            </a:r>
          </a:p>
          <a:p>
            <a:endParaRPr lang="en-US" dirty="0"/>
          </a:p>
          <a:p>
            <a:r>
              <a:rPr lang="en-US" dirty="0"/>
              <a:t>Collaboration on the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27B47-D885-EDFB-114E-5925235B9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FE359-E614-304D-B310-7CECD4FF5808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98074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D7866-B6C6-26E4-CC22-AB58F67DE1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FA308-9C43-F14C-808E-88574315D24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306CB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6CB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68FFF379-05BC-1BCD-C3EE-2991F64B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02" y="3429001"/>
            <a:ext cx="5332995" cy="3000374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61026E17-7295-3F8C-F74F-83BA66FD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38159" cy="3429000"/>
          </a:xfrm>
          <a:prstGeom prst="rect">
            <a:avLst/>
          </a:prstGeom>
        </p:spPr>
      </p:pic>
      <p:pic>
        <p:nvPicPr>
          <p:cNvPr id="10" name="Picture 9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89D28A57-B463-376B-F780-FF741D9B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840" y="0"/>
            <a:ext cx="51381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67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AgGateway_Annual_Conference_Presentation_16x9" id="{C7C73059-B0C5-D643-BC84-DACA8C314251}" vid="{99D19253-42BD-EC4C-A0D6-0B7A852603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Widescreen</PresentationFormat>
  <Paragraphs>40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1_Office Theme</vt:lpstr>
      <vt:lpstr>Embracing A  Data-Driven Future</vt:lpstr>
      <vt:lpstr>2023 Progress and Accomplishments</vt:lpstr>
      <vt:lpstr>PowerPoint Presentation</vt:lpstr>
      <vt:lpstr>2024 Roadmap</vt:lpstr>
      <vt:lpstr>PowerPoint Presentation</vt:lpstr>
      <vt:lpstr>A Data-Driven Future Requires 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Embracing A  Data-Driven Future</dc:title>
  <dc:creator>Paul Schrimpf</dc:creator>
  <cp:lastModifiedBy>Paul Schrimpf</cp:lastModifiedBy>
  <cp:revision>1</cp:revision>
  <dcterms:created xsi:type="dcterms:W3CDTF">2023-12-04T23:57:09Z</dcterms:created>
  <dcterms:modified xsi:type="dcterms:W3CDTF">2023-12-04T23:57:54Z</dcterms:modified>
</cp:coreProperties>
</file>