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0"/>
  </p:notesMasterIdLst>
  <p:sldIdLst>
    <p:sldId id="263" r:id="rId3"/>
    <p:sldId id="268" r:id="rId4"/>
    <p:sldId id="271" r:id="rId5"/>
    <p:sldId id="265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F2351-F3A1-D032-F38A-92E6E0D372FB}" v="562" dt="2023-11-15T19:12:01.369"/>
    <p1510:client id="{7076AD3C-3B74-1FD9-446F-4CE3268AE2D3}" v="41" dt="2023-11-08T22:42:45.945"/>
    <p1510:client id="{88C0B1D4-4E61-5C27-47E1-C15CD6174F0C}" v="8" dt="2023-11-15T01:17:48.263"/>
    <p1510:client id="{CD8028A7-D8EE-FDCA-AF45-C0F24CA1071D}" v="13" dt="2023-11-09T20:27:37.023"/>
    <p1510:client id="{DBA7FFC7-7F0D-BC88-798D-00DDC70C92CE}" v="476" dt="2023-11-15T05:14:41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Craker" userId="S::ben@craker.us::b342a158-d8e7-4629-9712-908c26442ea7" providerId="AD" clId="Web-{CD8028A7-D8EE-FDCA-AF45-C0F24CA1071D}"/>
    <pc:docChg chg="modSld">
      <pc:chgData name="Ben Craker" userId="S::ben@craker.us::b342a158-d8e7-4629-9712-908c26442ea7" providerId="AD" clId="Web-{CD8028A7-D8EE-FDCA-AF45-C0F24CA1071D}" dt="2023-11-09T20:27:37.023" v="12" actId="20577"/>
      <pc:docMkLst>
        <pc:docMk/>
      </pc:docMkLst>
      <pc:sldChg chg="modSp">
        <pc:chgData name="Ben Craker" userId="S::ben@craker.us::b342a158-d8e7-4629-9712-908c26442ea7" providerId="AD" clId="Web-{CD8028A7-D8EE-FDCA-AF45-C0F24CA1071D}" dt="2023-11-09T20:27:37.023" v="12" actId="20577"/>
        <pc:sldMkLst>
          <pc:docMk/>
          <pc:sldMk cId="0" sldId="257"/>
        </pc:sldMkLst>
        <pc:spChg chg="mod">
          <ac:chgData name="Ben Craker" userId="S::ben@craker.us::b342a158-d8e7-4629-9712-908c26442ea7" providerId="AD" clId="Web-{CD8028A7-D8EE-FDCA-AF45-C0F24CA1071D}" dt="2023-11-09T20:27:37.023" v="12" actId="20577"/>
          <ac:spMkLst>
            <pc:docMk/>
            <pc:sldMk cId="0" sldId="257"/>
            <ac:spMk id="33794" creationId="{D0E2EC74-703C-1E64-1446-024F253C39F2}"/>
          </ac:spMkLst>
        </pc:spChg>
      </pc:sldChg>
    </pc:docChg>
  </pc:docChgLst>
  <pc:docChgLst>
    <pc:chgData name="Guest User" userId="S::urn:spo:anon#60f241f70e9b5c6481be9d3cd7f64a2d09a3e38d1343007e4d9d3f27700a46bd::" providerId="AD" clId="Web-{4A9F2351-F3A1-D032-F38A-92E6E0D372FB}"/>
    <pc:docChg chg="addSld modSld sldOrd">
      <pc:chgData name="Guest User" userId="S::urn:spo:anon#60f241f70e9b5c6481be9d3cd7f64a2d09a3e38d1343007e4d9d3f27700a46bd::" providerId="AD" clId="Web-{4A9F2351-F3A1-D032-F38A-92E6E0D372FB}" dt="2023-11-15T19:12:00.119" v="533"/>
      <pc:docMkLst>
        <pc:docMk/>
      </pc:docMkLst>
      <pc:sldChg chg="modSp">
        <pc:chgData name="Guest User" userId="S::urn:spo:anon#60f241f70e9b5c6481be9d3cd7f64a2d09a3e38d1343007e4d9d3f27700a46bd::" providerId="AD" clId="Web-{4A9F2351-F3A1-D032-F38A-92E6E0D372FB}" dt="2023-11-15T19:12:00.119" v="533"/>
        <pc:sldMkLst>
          <pc:docMk/>
          <pc:sldMk cId="2343489384" sldId="269"/>
        </pc:sldMkLst>
        <pc:spChg chg="mod">
          <ac:chgData name="Guest User" userId="S::urn:spo:anon#60f241f70e9b5c6481be9d3cd7f64a2d09a3e38d1343007e4d9d3f27700a46bd::" providerId="AD" clId="Web-{4A9F2351-F3A1-D032-F38A-92E6E0D372FB}" dt="2023-11-15T19:10:21.022" v="371" actId="20577"/>
          <ac:spMkLst>
            <pc:docMk/>
            <pc:sldMk cId="2343489384" sldId="269"/>
            <ac:spMk id="3" creationId="{E27D1308-33AC-487F-A205-7270529388E6}"/>
          </ac:spMkLst>
        </pc:spChg>
        <pc:graphicFrameChg chg="mod modGraphic">
          <ac:chgData name="Guest User" userId="S::urn:spo:anon#60f241f70e9b5c6481be9d3cd7f64a2d09a3e38d1343007e4d9d3f27700a46bd::" providerId="AD" clId="Web-{4A9F2351-F3A1-D032-F38A-92E6E0D372FB}" dt="2023-11-15T19:12:00.119" v="533"/>
          <ac:graphicFrameMkLst>
            <pc:docMk/>
            <pc:sldMk cId="2343489384" sldId="269"/>
            <ac:graphicFrameMk id="4" creationId="{0495F151-7461-A6D7-DF26-C34937BFB5A7}"/>
          </ac:graphicFrameMkLst>
        </pc:graphicFrameChg>
      </pc:sldChg>
      <pc:sldChg chg="modSp new ord">
        <pc:chgData name="Guest User" userId="S::urn:spo:anon#60f241f70e9b5c6481be9d3cd7f64a2d09a3e38d1343007e4d9d3f27700a46bd::" providerId="AD" clId="Web-{4A9F2351-F3A1-D032-F38A-92E6E0D372FB}" dt="2023-11-15T05:19:41.539" v="135" actId="20577"/>
        <pc:sldMkLst>
          <pc:docMk/>
          <pc:sldMk cId="2390878235" sldId="271"/>
        </pc:sldMkLst>
        <pc:spChg chg="mod">
          <ac:chgData name="Guest User" userId="S::urn:spo:anon#60f241f70e9b5c6481be9d3cd7f64a2d09a3e38d1343007e4d9d3f27700a46bd::" providerId="AD" clId="Web-{4A9F2351-F3A1-D032-F38A-92E6E0D372FB}" dt="2023-11-15T05:18:20.662" v="104" actId="20577"/>
          <ac:spMkLst>
            <pc:docMk/>
            <pc:sldMk cId="2390878235" sldId="271"/>
            <ac:spMk id="2" creationId="{C15FE855-32C0-B08A-B7C6-4AD857D03DDF}"/>
          </ac:spMkLst>
        </pc:spChg>
        <pc:spChg chg="mod">
          <ac:chgData name="Guest User" userId="S::urn:spo:anon#60f241f70e9b5c6481be9d3cd7f64a2d09a3e38d1343007e4d9d3f27700a46bd::" providerId="AD" clId="Web-{4A9F2351-F3A1-D032-F38A-92E6E0D372FB}" dt="2023-11-15T05:19:41.539" v="135" actId="20577"/>
          <ac:spMkLst>
            <pc:docMk/>
            <pc:sldMk cId="2390878235" sldId="271"/>
            <ac:spMk id="3" creationId="{355B6D0A-4E02-78B7-1652-EAEAB775D56F}"/>
          </ac:spMkLst>
        </pc:spChg>
      </pc:sldChg>
      <pc:sldChg chg="addSp modSp new">
        <pc:chgData name="Guest User" userId="S::urn:spo:anon#60f241f70e9b5c6481be9d3cd7f64a2d09a3e38d1343007e4d9d3f27700a46bd::" providerId="AD" clId="Web-{4A9F2351-F3A1-D032-F38A-92E6E0D372FB}" dt="2023-11-15T05:30:18.276" v="370" actId="20577"/>
        <pc:sldMkLst>
          <pc:docMk/>
          <pc:sldMk cId="3031491092" sldId="272"/>
        </pc:sldMkLst>
        <pc:spChg chg="mod">
          <ac:chgData name="Guest User" userId="S::urn:spo:anon#60f241f70e9b5c6481be9d3cd7f64a2d09a3e38d1343007e4d9d3f27700a46bd::" providerId="AD" clId="Web-{4A9F2351-F3A1-D032-F38A-92E6E0D372FB}" dt="2023-11-15T05:27:37.600" v="215" actId="1076"/>
          <ac:spMkLst>
            <pc:docMk/>
            <pc:sldMk cId="3031491092" sldId="272"/>
            <ac:spMk id="2" creationId="{6F003DC4-475F-7CE7-BEA4-F639E3454F35}"/>
          </ac:spMkLst>
        </pc:spChg>
        <pc:spChg chg="mod">
          <ac:chgData name="Guest User" userId="S::urn:spo:anon#60f241f70e9b5c6481be9d3cd7f64a2d09a3e38d1343007e4d9d3f27700a46bd::" providerId="AD" clId="Web-{4A9F2351-F3A1-D032-F38A-92E6E0D372FB}" dt="2023-11-15T05:30:18.276" v="370" actId="20577"/>
          <ac:spMkLst>
            <pc:docMk/>
            <pc:sldMk cId="3031491092" sldId="272"/>
            <ac:spMk id="3" creationId="{5E5A80F0-FAD6-DB2E-DB1C-468F08EB86EA}"/>
          </ac:spMkLst>
        </pc:spChg>
        <pc:picChg chg="add mod">
          <ac:chgData name="Guest User" userId="S::urn:spo:anon#60f241f70e9b5c6481be9d3cd7f64a2d09a3e38d1343007e4d9d3f27700a46bd::" providerId="AD" clId="Web-{4A9F2351-F3A1-D032-F38A-92E6E0D372FB}" dt="2023-11-15T05:26:46.848" v="191" actId="1076"/>
          <ac:picMkLst>
            <pc:docMk/>
            <pc:sldMk cId="3031491092" sldId="272"/>
            <ac:picMk id="5" creationId="{E5399B46-F00D-FC7B-3E0E-5F93B11046FD}"/>
          </ac:picMkLst>
        </pc:picChg>
      </pc:sldChg>
    </pc:docChg>
  </pc:docChgLst>
  <pc:docChgLst>
    <pc:chgData name="Guest User" userId="S::urn:spo:anon#60f241f70e9b5c6481be9d3cd7f64a2d09a3e38d1343007e4d9d3f27700a46bd::" providerId="AD" clId="Web-{DBA7FFC7-7F0D-BC88-798D-00DDC70C92CE}"/>
    <pc:docChg chg="addSld delSld modSld">
      <pc:chgData name="Guest User" userId="S::urn:spo:anon#60f241f70e9b5c6481be9d3cd7f64a2d09a3e38d1343007e4d9d3f27700a46bd::" providerId="AD" clId="Web-{DBA7FFC7-7F0D-BC88-798D-00DDC70C92CE}" dt="2023-11-15T05:14:41.677" v="455"/>
      <pc:docMkLst>
        <pc:docMk/>
      </pc:docMkLst>
      <pc:sldChg chg="del">
        <pc:chgData name="Guest User" userId="S::urn:spo:anon#60f241f70e9b5c6481be9d3cd7f64a2d09a3e38d1343007e4d9d3f27700a46bd::" providerId="AD" clId="Web-{DBA7FFC7-7F0D-BC88-798D-00DDC70C92CE}" dt="2023-11-15T05:14:27.989" v="454"/>
        <pc:sldMkLst>
          <pc:docMk/>
          <pc:sldMk cId="0" sldId="257"/>
        </pc:sldMkLst>
      </pc:sldChg>
      <pc:sldChg chg="addSp delSp modSp">
        <pc:chgData name="Guest User" userId="S::urn:spo:anon#60f241f70e9b5c6481be9d3cd7f64a2d09a3e38d1343007e4d9d3f27700a46bd::" providerId="AD" clId="Web-{DBA7FFC7-7F0D-BC88-798D-00DDC70C92CE}" dt="2023-11-15T04:14:48.795" v="32"/>
        <pc:sldMkLst>
          <pc:docMk/>
          <pc:sldMk cId="0" sldId="263"/>
        </pc:sldMkLst>
        <pc:spChg chg="add mod">
          <ac:chgData name="Guest User" userId="S::urn:spo:anon#60f241f70e9b5c6481be9d3cd7f64a2d09a3e38d1343007e4d9d3f27700a46bd::" providerId="AD" clId="Web-{DBA7FFC7-7F0D-BC88-798D-00DDC70C92CE}" dt="2023-11-15T04:14:48.795" v="32"/>
          <ac:spMkLst>
            <pc:docMk/>
            <pc:sldMk cId="0" sldId="263"/>
            <ac:spMk id="3" creationId="{5F16872C-29DF-A2BD-9C24-DE3A941712DF}"/>
          </ac:spMkLst>
        </pc:spChg>
        <pc:spChg chg="del">
          <ac:chgData name="Guest User" userId="S::urn:spo:anon#60f241f70e9b5c6481be9d3cd7f64a2d09a3e38d1343007e4d9d3f27700a46bd::" providerId="AD" clId="Web-{DBA7FFC7-7F0D-BC88-798D-00DDC70C92CE}" dt="2023-11-15T04:14:48.795" v="32"/>
          <ac:spMkLst>
            <pc:docMk/>
            <pc:sldMk cId="0" sldId="263"/>
            <ac:spMk id="11267" creationId="{8BC229DB-2404-1B90-7CC4-4DF07122AB96}"/>
          </ac:spMkLst>
        </pc:spChg>
      </pc:sldChg>
      <pc:sldChg chg="del">
        <pc:chgData name="Guest User" userId="S::urn:spo:anon#60f241f70e9b5c6481be9d3cd7f64a2d09a3e38d1343007e4d9d3f27700a46bd::" providerId="AD" clId="Web-{DBA7FFC7-7F0D-BC88-798D-00DDC70C92CE}" dt="2023-11-15T04:14:32.014" v="31"/>
        <pc:sldMkLst>
          <pc:docMk/>
          <pc:sldMk cId="4235373270" sldId="264"/>
        </pc:sldMkLst>
      </pc:sldChg>
      <pc:sldChg chg="modSp">
        <pc:chgData name="Guest User" userId="S::urn:spo:anon#60f241f70e9b5c6481be9d3cd7f64a2d09a3e38d1343007e4d9d3f27700a46bd::" providerId="AD" clId="Web-{DBA7FFC7-7F0D-BC88-798D-00DDC70C92CE}" dt="2023-11-15T05:14:21.723" v="453" actId="1076"/>
        <pc:sldMkLst>
          <pc:docMk/>
          <pc:sldMk cId="2340500750" sldId="265"/>
        </pc:sldMkLst>
        <pc:spChg chg="mod">
          <ac:chgData name="Guest User" userId="S::urn:spo:anon#60f241f70e9b5c6481be9d3cd7f64a2d09a3e38d1343007e4d9d3f27700a46bd::" providerId="AD" clId="Web-{DBA7FFC7-7F0D-BC88-798D-00DDC70C92CE}" dt="2023-11-15T05:14:21.708" v="452" actId="1076"/>
          <ac:spMkLst>
            <pc:docMk/>
            <pc:sldMk cId="2340500750" sldId="265"/>
            <ac:spMk id="2" creationId="{C3979607-C8BE-4395-9028-493ED9DF3015}"/>
          </ac:spMkLst>
        </pc:spChg>
        <pc:spChg chg="mod">
          <ac:chgData name="Guest User" userId="S::urn:spo:anon#60f241f70e9b5c6481be9d3cd7f64a2d09a3e38d1343007e4d9d3f27700a46bd::" providerId="AD" clId="Web-{DBA7FFC7-7F0D-BC88-798D-00DDC70C92CE}" dt="2023-11-15T05:14:21.723" v="453" actId="1076"/>
          <ac:spMkLst>
            <pc:docMk/>
            <pc:sldMk cId="2340500750" sldId="265"/>
            <ac:spMk id="3" creationId="{E27D1308-33AC-487F-A205-7270529388E6}"/>
          </ac:spMkLst>
        </pc:spChg>
      </pc:sldChg>
      <pc:sldChg chg="del">
        <pc:chgData name="Guest User" userId="S::urn:spo:anon#60f241f70e9b5c6481be9d3cd7f64a2d09a3e38d1343007e4d9d3f27700a46bd::" providerId="AD" clId="Web-{DBA7FFC7-7F0D-BC88-798D-00DDC70C92CE}" dt="2023-11-15T05:14:41.677" v="455"/>
        <pc:sldMkLst>
          <pc:docMk/>
          <pc:sldMk cId="3224746563" sldId="266"/>
        </pc:sldMkLst>
      </pc:sldChg>
      <pc:sldChg chg="del">
        <pc:chgData name="Guest User" userId="S::urn:spo:anon#60f241f70e9b5c6481be9d3cd7f64a2d09a3e38d1343007e4d9d3f27700a46bd::" providerId="AD" clId="Web-{DBA7FFC7-7F0D-BC88-798D-00DDC70C92CE}" dt="2023-11-15T05:14:08.082" v="451"/>
        <pc:sldMkLst>
          <pc:docMk/>
          <pc:sldMk cId="713171760" sldId="267"/>
        </pc:sldMkLst>
      </pc:sldChg>
      <pc:sldChg chg="modSp add">
        <pc:chgData name="Guest User" userId="S::urn:spo:anon#60f241f70e9b5c6481be9d3cd7f64a2d09a3e38d1343007e4d9d3f27700a46bd::" providerId="AD" clId="Web-{DBA7FFC7-7F0D-BC88-798D-00DDC70C92CE}" dt="2023-11-15T04:08:31.380" v="7" actId="20577"/>
        <pc:sldMkLst>
          <pc:docMk/>
          <pc:sldMk cId="1523972913" sldId="268"/>
        </pc:sldMkLst>
        <pc:spChg chg="mod">
          <ac:chgData name="Guest User" userId="S::urn:spo:anon#60f241f70e9b5c6481be9d3cd7f64a2d09a3e38d1343007e4d9d3f27700a46bd::" providerId="AD" clId="Web-{DBA7FFC7-7F0D-BC88-798D-00DDC70C92CE}" dt="2023-11-15T04:08:31.380" v="7" actId="20577"/>
          <ac:spMkLst>
            <pc:docMk/>
            <pc:sldMk cId="1523972913" sldId="268"/>
            <ac:spMk id="3" creationId="{F566D6D0-9FA1-CCE0-D48A-8C4DF1AA5F0B}"/>
          </ac:spMkLst>
        </pc:spChg>
      </pc:sldChg>
      <pc:sldChg chg="addSp modSp add">
        <pc:chgData name="Guest User" userId="S::urn:spo:anon#60f241f70e9b5c6481be9d3cd7f64a2d09a3e38d1343007e4d9d3f27700a46bd::" providerId="AD" clId="Web-{DBA7FFC7-7F0D-BC88-798D-00DDC70C92CE}" dt="2023-11-15T04:29:04.269" v="361"/>
        <pc:sldMkLst>
          <pc:docMk/>
          <pc:sldMk cId="2343489384" sldId="269"/>
        </pc:sldMkLst>
        <pc:spChg chg="mod">
          <ac:chgData name="Guest User" userId="S::urn:spo:anon#60f241f70e9b5c6481be9d3cd7f64a2d09a3e38d1343007e4d9d3f27700a46bd::" providerId="AD" clId="Web-{DBA7FFC7-7F0D-BC88-798D-00DDC70C92CE}" dt="2023-11-15T04:17:48.597" v="53" actId="20577"/>
          <ac:spMkLst>
            <pc:docMk/>
            <pc:sldMk cId="2343489384" sldId="269"/>
            <ac:spMk id="2" creationId="{C3979607-C8BE-4395-9028-493ED9DF3015}"/>
          </ac:spMkLst>
        </pc:spChg>
        <pc:spChg chg="mod">
          <ac:chgData name="Guest User" userId="S::urn:spo:anon#60f241f70e9b5c6481be9d3cd7f64a2d09a3e38d1343007e4d9d3f27700a46bd::" providerId="AD" clId="Web-{DBA7FFC7-7F0D-BC88-798D-00DDC70C92CE}" dt="2023-11-15T04:21:22.570" v="138" actId="14100"/>
          <ac:spMkLst>
            <pc:docMk/>
            <pc:sldMk cId="2343489384" sldId="269"/>
            <ac:spMk id="3" creationId="{E27D1308-33AC-487F-A205-7270529388E6}"/>
          </ac:spMkLst>
        </pc:spChg>
        <pc:graphicFrameChg chg="add mod modGraphic">
          <ac:chgData name="Guest User" userId="S::urn:spo:anon#60f241f70e9b5c6481be9d3cd7f64a2d09a3e38d1343007e4d9d3f27700a46bd::" providerId="AD" clId="Web-{DBA7FFC7-7F0D-BC88-798D-00DDC70C92CE}" dt="2023-11-15T04:29:04.269" v="361"/>
          <ac:graphicFrameMkLst>
            <pc:docMk/>
            <pc:sldMk cId="2343489384" sldId="269"/>
            <ac:graphicFrameMk id="4" creationId="{0495F151-7461-A6D7-DF26-C34937BFB5A7}"/>
          </ac:graphicFrameMkLst>
        </pc:graphicFrameChg>
      </pc:sldChg>
      <pc:sldChg chg="addSp delSp modSp add addAnim delAnim">
        <pc:chgData name="Guest User" userId="S::urn:spo:anon#60f241f70e9b5c6481be9d3cd7f64a2d09a3e38d1343007e4d9d3f27700a46bd::" providerId="AD" clId="Web-{DBA7FFC7-7F0D-BC88-798D-00DDC70C92CE}" dt="2023-11-15T05:13:40.879" v="450" actId="20577"/>
        <pc:sldMkLst>
          <pc:docMk/>
          <pc:sldMk cId="2934462461" sldId="270"/>
        </pc:sldMkLst>
        <pc:spChg chg="mod">
          <ac:chgData name="Guest User" userId="S::urn:spo:anon#60f241f70e9b5c6481be9d3cd7f64a2d09a3e38d1343007e4d9d3f27700a46bd::" providerId="AD" clId="Web-{DBA7FFC7-7F0D-BC88-798D-00DDC70C92CE}" dt="2023-11-15T04:59:14.097" v="409" actId="1076"/>
          <ac:spMkLst>
            <pc:docMk/>
            <pc:sldMk cId="2934462461" sldId="270"/>
            <ac:spMk id="2" creationId="{C3979607-C8BE-4395-9028-493ED9DF3015}"/>
          </ac:spMkLst>
        </pc:spChg>
        <pc:spChg chg="del">
          <ac:chgData name="Guest User" userId="S::urn:spo:anon#60f241f70e9b5c6481be9d3cd7f64a2d09a3e38d1343007e4d9d3f27700a46bd::" providerId="AD" clId="Web-{DBA7FFC7-7F0D-BC88-798D-00DDC70C92CE}" dt="2023-11-15T04:54:06.449" v="375"/>
          <ac:spMkLst>
            <pc:docMk/>
            <pc:sldMk cId="2934462461" sldId="270"/>
            <ac:spMk id="3" creationId="{E27D1308-33AC-487F-A205-7270529388E6}"/>
          </ac:spMkLst>
        </pc:spChg>
        <pc:spChg chg="add del mod">
          <ac:chgData name="Guest User" userId="S::urn:spo:anon#60f241f70e9b5c6481be9d3cd7f64a2d09a3e38d1343007e4d9d3f27700a46bd::" providerId="AD" clId="Web-{DBA7FFC7-7F0D-BC88-798D-00DDC70C92CE}" dt="2023-11-15T04:54:10.480" v="376"/>
          <ac:spMkLst>
            <pc:docMk/>
            <pc:sldMk cId="2934462461" sldId="270"/>
            <ac:spMk id="6" creationId="{29E997E3-BCE9-F854-F848-6F83300F502D}"/>
          </ac:spMkLst>
        </pc:spChg>
        <pc:spChg chg="add del">
          <ac:chgData name="Guest User" userId="S::urn:spo:anon#60f241f70e9b5c6481be9d3cd7f64a2d09a3e38d1343007e4d9d3f27700a46bd::" providerId="AD" clId="Web-{DBA7FFC7-7F0D-BC88-798D-00DDC70C92CE}" dt="2023-11-15T05:01:00.412" v="411"/>
          <ac:spMkLst>
            <pc:docMk/>
            <pc:sldMk cId="2934462461" sldId="270"/>
            <ac:spMk id="8" creationId="{7FD55715-D98A-1A6E-0152-9B66CB356335}"/>
          </ac:spMkLst>
        </pc:spChg>
        <pc:spChg chg="add mod">
          <ac:chgData name="Guest User" userId="S::urn:spo:anon#60f241f70e9b5c6481be9d3cd7f64a2d09a3e38d1343007e4d9d3f27700a46bd::" providerId="AD" clId="Web-{DBA7FFC7-7F0D-BC88-798D-00DDC70C92CE}" dt="2023-11-15T05:13:40.879" v="450" actId="20577"/>
          <ac:spMkLst>
            <pc:docMk/>
            <pc:sldMk cId="2934462461" sldId="270"/>
            <ac:spMk id="18" creationId="{D5D122DF-0FC4-627C-986C-15145D4F8D42}"/>
          </ac:spMkLst>
        </pc:spChg>
        <pc:graphicFrameChg chg="del">
          <ac:chgData name="Guest User" userId="S::urn:spo:anon#60f241f70e9b5c6481be9d3cd7f64a2d09a3e38d1343007e4d9d3f27700a46bd::" providerId="AD" clId="Web-{DBA7FFC7-7F0D-BC88-798D-00DDC70C92CE}" dt="2023-11-15T04:54:23.606" v="377"/>
          <ac:graphicFrameMkLst>
            <pc:docMk/>
            <pc:sldMk cId="2934462461" sldId="270"/>
            <ac:graphicFrameMk id="4" creationId="{0495F151-7461-A6D7-DF26-C34937BFB5A7}"/>
          </ac:graphicFrameMkLst>
        </pc:graphicFrameChg>
        <pc:picChg chg="add mod">
          <ac:chgData name="Guest User" userId="S::urn:spo:anon#60f241f70e9b5c6481be9d3cd7f64a2d09a3e38d1343007e4d9d3f27700a46bd::" providerId="AD" clId="Web-{DBA7FFC7-7F0D-BC88-798D-00DDC70C92CE}" dt="2023-11-15T04:58:10.627" v="396" actId="1076"/>
          <ac:picMkLst>
            <pc:docMk/>
            <pc:sldMk cId="2934462461" sldId="270"/>
            <ac:picMk id="7" creationId="{24D5A1A1-930E-4DE9-B427-9B1BD741B814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10:12.186" v="432" actId="1076"/>
          <ac:picMkLst>
            <pc:docMk/>
            <pc:sldMk cId="2934462461" sldId="270"/>
            <ac:picMk id="9" creationId="{FC2614A3-BACB-FBBF-69AA-23F42C3166C3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04:21.574" v="416" actId="1076"/>
          <ac:picMkLst>
            <pc:docMk/>
            <pc:sldMk cId="2934462461" sldId="270"/>
            <ac:picMk id="10" creationId="{E5CCE821-E50F-1552-95B1-EE2B3B1436EC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04:48.513" v="418" actId="1076"/>
          <ac:picMkLst>
            <pc:docMk/>
            <pc:sldMk cId="2934462461" sldId="270"/>
            <ac:picMk id="11" creationId="{9F5085A0-231C-4C51-FF1F-E8F618E16ECF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08:35.012" v="424" actId="1076"/>
          <ac:picMkLst>
            <pc:docMk/>
            <pc:sldMk cId="2934462461" sldId="270"/>
            <ac:picMk id="12" creationId="{D4368CFC-0DD0-C6E4-CCBA-2811F420D4B5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08:53.153" v="426" actId="1076"/>
          <ac:picMkLst>
            <pc:docMk/>
            <pc:sldMk cId="2934462461" sldId="270"/>
            <ac:picMk id="13" creationId="{EF002C1E-B174-D534-BC97-01D350133403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09:16.716" v="427" actId="1076"/>
          <ac:picMkLst>
            <pc:docMk/>
            <pc:sldMk cId="2934462461" sldId="270"/>
            <ac:picMk id="14" creationId="{085EDBDE-EF1D-27EB-C9C0-061B4DD37DF6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09:42.716" v="430" actId="1076"/>
          <ac:picMkLst>
            <pc:docMk/>
            <pc:sldMk cId="2934462461" sldId="270"/>
            <ac:picMk id="15" creationId="{5635B4E0-B0CB-EF92-8526-12F8872701CF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10:42.858" v="434" actId="1076"/>
          <ac:picMkLst>
            <pc:docMk/>
            <pc:sldMk cId="2934462461" sldId="270"/>
            <ac:picMk id="16" creationId="{3B70B2C3-7B0F-240A-07C0-BEA96C7099A0}"/>
          </ac:picMkLst>
        </pc:picChg>
        <pc:picChg chg="add mod">
          <ac:chgData name="Guest User" userId="S::urn:spo:anon#60f241f70e9b5c6481be9d3cd7f64a2d09a3e38d1343007e4d9d3f27700a46bd::" providerId="AD" clId="Web-{DBA7FFC7-7F0D-BC88-798D-00DDC70C92CE}" dt="2023-11-15T05:11:33.500" v="436" actId="1076"/>
          <ac:picMkLst>
            <pc:docMk/>
            <pc:sldMk cId="2934462461" sldId="270"/>
            <ac:picMk id="17" creationId="{F584E686-EEFE-C99F-69D1-5071905FC195}"/>
          </ac:picMkLst>
        </pc:picChg>
      </pc:sldChg>
    </pc:docChg>
  </pc:docChgLst>
  <pc:docChgLst>
    <pc:chgData name="Ben Craker" userId="S::ben@craker.us::b342a158-d8e7-4629-9712-908c26442ea7" providerId="AD" clId="Web-{7076AD3C-3B74-1FD9-446F-4CE3268AE2D3}"/>
    <pc:docChg chg="delSld modSld">
      <pc:chgData name="Ben Craker" userId="S::ben@craker.us::b342a158-d8e7-4629-9712-908c26442ea7" providerId="AD" clId="Web-{7076AD3C-3B74-1FD9-446F-4CE3268AE2D3}" dt="2023-11-08T22:42:45.585" v="37" actId="20577"/>
      <pc:docMkLst>
        <pc:docMk/>
      </pc:docMkLst>
      <pc:sldChg chg="del">
        <pc:chgData name="Ben Craker" userId="S::ben@craker.us::b342a158-d8e7-4629-9712-908c26442ea7" providerId="AD" clId="Web-{7076AD3C-3B74-1FD9-446F-4CE3268AE2D3}" dt="2023-11-08T22:42:08.490" v="11"/>
        <pc:sldMkLst>
          <pc:docMk/>
          <pc:sldMk cId="0" sldId="256"/>
        </pc:sldMkLst>
      </pc:sldChg>
      <pc:sldChg chg="modSp">
        <pc:chgData name="Ben Craker" userId="S::ben@craker.us::b342a158-d8e7-4629-9712-908c26442ea7" providerId="AD" clId="Web-{7076AD3C-3B74-1FD9-446F-4CE3268AE2D3}" dt="2023-11-08T22:42:45.585" v="37" actId="20577"/>
        <pc:sldMkLst>
          <pc:docMk/>
          <pc:sldMk cId="0" sldId="257"/>
        </pc:sldMkLst>
        <pc:spChg chg="mod">
          <ac:chgData name="Ben Craker" userId="S::ben@craker.us::b342a158-d8e7-4629-9712-908c26442ea7" providerId="AD" clId="Web-{7076AD3C-3B74-1FD9-446F-4CE3268AE2D3}" dt="2023-11-08T22:42:13.256" v="15" actId="20577"/>
          <ac:spMkLst>
            <pc:docMk/>
            <pc:sldMk cId="0" sldId="257"/>
            <ac:spMk id="12289" creationId="{8D41D9C1-95C5-969A-FCFD-0F7CA6623D70}"/>
          </ac:spMkLst>
        </pc:spChg>
        <pc:spChg chg="mod">
          <ac:chgData name="Ben Craker" userId="S::ben@craker.us::b342a158-d8e7-4629-9712-908c26442ea7" providerId="AD" clId="Web-{7076AD3C-3B74-1FD9-446F-4CE3268AE2D3}" dt="2023-11-08T22:42:45.585" v="37" actId="20577"/>
          <ac:spMkLst>
            <pc:docMk/>
            <pc:sldMk cId="0" sldId="257"/>
            <ac:spMk id="33794" creationId="{D0E2EC74-703C-1E64-1446-024F253C39F2}"/>
          </ac:spMkLst>
        </pc:spChg>
      </pc:sldChg>
      <pc:sldChg chg="del">
        <pc:chgData name="Ben Craker" userId="S::ben@craker.us::b342a158-d8e7-4629-9712-908c26442ea7" providerId="AD" clId="Web-{7076AD3C-3B74-1FD9-446F-4CE3268AE2D3}" dt="2023-11-08T22:42:08.490" v="14"/>
        <pc:sldMkLst>
          <pc:docMk/>
          <pc:sldMk cId="0" sldId="258"/>
        </pc:sldMkLst>
      </pc:sldChg>
      <pc:sldChg chg="modSp">
        <pc:chgData name="Ben Craker" userId="S::ben@craker.us::b342a158-d8e7-4629-9712-908c26442ea7" providerId="AD" clId="Web-{7076AD3C-3B74-1FD9-446F-4CE3268AE2D3}" dt="2023-11-08T21:31:38.468" v="0" actId="20577"/>
        <pc:sldMkLst>
          <pc:docMk/>
          <pc:sldMk cId="0" sldId="263"/>
        </pc:sldMkLst>
        <pc:spChg chg="mod">
          <ac:chgData name="Ben Craker" userId="S::ben@craker.us::b342a158-d8e7-4629-9712-908c26442ea7" providerId="AD" clId="Web-{7076AD3C-3B74-1FD9-446F-4CE3268AE2D3}" dt="2023-11-08T21:31:38.468" v="0" actId="20577"/>
          <ac:spMkLst>
            <pc:docMk/>
            <pc:sldMk cId="0" sldId="263"/>
            <ac:spMk id="11266" creationId="{148A67BD-B898-33BF-6962-FFD90C6F8114}"/>
          </ac:spMkLst>
        </pc:spChg>
      </pc:sldChg>
      <pc:sldChg chg="del">
        <pc:chgData name="Ben Craker" userId="S::ben@craker.us::b342a158-d8e7-4629-9712-908c26442ea7" providerId="AD" clId="Web-{7076AD3C-3B74-1FD9-446F-4CE3268AE2D3}" dt="2023-11-08T22:42:08.490" v="10"/>
        <pc:sldMkLst>
          <pc:docMk/>
          <pc:sldMk cId="4235373270" sldId="264"/>
        </pc:sldMkLst>
      </pc:sldChg>
      <pc:sldChg chg="del">
        <pc:chgData name="Ben Craker" userId="S::ben@craker.us::b342a158-d8e7-4629-9712-908c26442ea7" providerId="AD" clId="Web-{7076AD3C-3B74-1FD9-446F-4CE3268AE2D3}" dt="2023-11-08T22:42:08.490" v="13"/>
        <pc:sldMkLst>
          <pc:docMk/>
          <pc:sldMk cId="2340500750" sldId="265"/>
        </pc:sldMkLst>
      </pc:sldChg>
      <pc:sldChg chg="del">
        <pc:chgData name="Ben Craker" userId="S::ben@craker.us::b342a158-d8e7-4629-9712-908c26442ea7" providerId="AD" clId="Web-{7076AD3C-3B74-1FD9-446F-4CE3268AE2D3}" dt="2023-11-08T22:42:08.490" v="12"/>
        <pc:sldMkLst>
          <pc:docMk/>
          <pc:sldMk cId="3224746563" sldId="266"/>
        </pc:sldMkLst>
      </pc:sldChg>
      <pc:sldChg chg="del">
        <pc:chgData name="Ben Craker" userId="S::ben@craker.us::b342a158-d8e7-4629-9712-908c26442ea7" providerId="AD" clId="Web-{7076AD3C-3B74-1FD9-446F-4CE3268AE2D3}" dt="2023-11-08T22:42:08.490" v="9"/>
        <pc:sldMkLst>
          <pc:docMk/>
          <pc:sldMk cId="3126562306" sldId="268"/>
        </pc:sldMkLst>
      </pc:sldChg>
      <pc:sldChg chg="del">
        <pc:chgData name="Ben Craker" userId="S::ben@craker.us::b342a158-d8e7-4629-9712-908c26442ea7" providerId="AD" clId="Web-{7076AD3C-3B74-1FD9-446F-4CE3268AE2D3}" dt="2023-11-08T22:42:08.490" v="8"/>
        <pc:sldMkLst>
          <pc:docMk/>
          <pc:sldMk cId="189900680" sldId="269"/>
        </pc:sldMkLst>
      </pc:sldChg>
      <pc:sldChg chg="del">
        <pc:chgData name="Ben Craker" userId="S::ben@craker.us::b342a158-d8e7-4629-9712-908c26442ea7" providerId="AD" clId="Web-{7076AD3C-3B74-1FD9-446F-4CE3268AE2D3}" dt="2023-11-08T22:42:08.475" v="7"/>
        <pc:sldMkLst>
          <pc:docMk/>
          <pc:sldMk cId="593431436" sldId="270"/>
        </pc:sldMkLst>
      </pc:sldChg>
      <pc:sldChg chg="del">
        <pc:chgData name="Ben Craker" userId="S::ben@craker.us::b342a158-d8e7-4629-9712-908c26442ea7" providerId="AD" clId="Web-{7076AD3C-3B74-1FD9-446F-4CE3268AE2D3}" dt="2023-11-08T22:42:08.475" v="6"/>
        <pc:sldMkLst>
          <pc:docMk/>
          <pc:sldMk cId="3509309882" sldId="271"/>
        </pc:sldMkLst>
      </pc:sldChg>
      <pc:sldChg chg="del">
        <pc:chgData name="Ben Craker" userId="S::ben@craker.us::b342a158-d8e7-4629-9712-908c26442ea7" providerId="AD" clId="Web-{7076AD3C-3B74-1FD9-446F-4CE3268AE2D3}" dt="2023-11-08T22:42:08.475" v="5"/>
        <pc:sldMkLst>
          <pc:docMk/>
          <pc:sldMk cId="1239444042" sldId="272"/>
        </pc:sldMkLst>
      </pc:sldChg>
      <pc:sldChg chg="del">
        <pc:chgData name="Ben Craker" userId="S::ben@craker.us::b342a158-d8e7-4629-9712-908c26442ea7" providerId="AD" clId="Web-{7076AD3C-3B74-1FD9-446F-4CE3268AE2D3}" dt="2023-11-08T22:42:08.475" v="4"/>
        <pc:sldMkLst>
          <pc:docMk/>
          <pc:sldMk cId="3698819477" sldId="273"/>
        </pc:sldMkLst>
      </pc:sldChg>
      <pc:sldChg chg="del">
        <pc:chgData name="Ben Craker" userId="S::ben@craker.us::b342a158-d8e7-4629-9712-908c26442ea7" providerId="AD" clId="Web-{7076AD3C-3B74-1FD9-446F-4CE3268AE2D3}" dt="2023-11-08T22:42:08.475" v="3"/>
        <pc:sldMkLst>
          <pc:docMk/>
          <pc:sldMk cId="1468591530" sldId="274"/>
        </pc:sldMkLst>
      </pc:sldChg>
      <pc:sldChg chg="del">
        <pc:chgData name="Ben Craker" userId="S::ben@craker.us::b342a158-d8e7-4629-9712-908c26442ea7" providerId="AD" clId="Web-{7076AD3C-3B74-1FD9-446F-4CE3268AE2D3}" dt="2023-11-08T22:42:08.475" v="2"/>
        <pc:sldMkLst>
          <pc:docMk/>
          <pc:sldMk cId="3753620856" sldId="275"/>
        </pc:sldMkLst>
      </pc:sldChg>
      <pc:sldChg chg="del">
        <pc:chgData name="Ben Craker" userId="S::ben@craker.us::b342a158-d8e7-4629-9712-908c26442ea7" providerId="AD" clId="Web-{7076AD3C-3B74-1FD9-446F-4CE3268AE2D3}" dt="2023-11-08T22:42:08.475" v="1"/>
        <pc:sldMkLst>
          <pc:docMk/>
          <pc:sldMk cId="516439076" sldId="276"/>
        </pc:sldMkLst>
      </pc:sldChg>
    </pc:docChg>
  </pc:docChgLst>
  <pc:docChgLst>
    <pc:chgData clId="Web-{7076AD3C-3B74-1FD9-446F-4CE3268AE2D3}"/>
    <pc:docChg chg="modSld">
      <pc:chgData name="" userId="" providerId="" clId="Web-{7076AD3C-3B74-1FD9-446F-4CE3268AE2D3}" dt="2023-11-08T21:31:34.936" v="0" actId="20577"/>
      <pc:docMkLst>
        <pc:docMk/>
      </pc:docMkLst>
      <pc:sldChg chg="modSp">
        <pc:chgData name="" userId="" providerId="" clId="Web-{7076AD3C-3B74-1FD9-446F-4CE3268AE2D3}" dt="2023-11-08T21:31:34.936" v="0" actId="20577"/>
        <pc:sldMkLst>
          <pc:docMk/>
          <pc:sldMk cId="0" sldId="263"/>
        </pc:sldMkLst>
        <pc:spChg chg="mod">
          <ac:chgData name="" userId="" providerId="" clId="Web-{7076AD3C-3B74-1FD9-446F-4CE3268AE2D3}" dt="2023-11-08T21:31:34.936" v="0" actId="20577"/>
          <ac:spMkLst>
            <pc:docMk/>
            <pc:sldMk cId="0" sldId="263"/>
            <ac:spMk id="11266" creationId="{148A67BD-B898-33BF-6962-FFD90C6F8114}"/>
          </ac:spMkLst>
        </pc:spChg>
      </pc:sldChg>
    </pc:docChg>
  </pc:docChgLst>
  <pc:docChgLst>
    <pc:chgData name="Ben Craker" userId="b342a158-d8e7-4629-9712-908c26442ea7" providerId="ADAL" clId="{CC0A44C5-E008-4FE4-81FD-26FC464E93FB}"/>
    <pc:docChg chg="undo custSel addSld modSld">
      <pc:chgData name="Ben Craker" userId="b342a158-d8e7-4629-9712-908c26442ea7" providerId="ADAL" clId="{CC0A44C5-E008-4FE4-81FD-26FC464E93FB}" dt="2023-11-09T20:52:24.096" v="44" actId="6549"/>
      <pc:docMkLst>
        <pc:docMk/>
      </pc:docMkLst>
      <pc:sldChg chg="modSp new mod">
        <pc:chgData name="Ben Craker" userId="b342a158-d8e7-4629-9712-908c26442ea7" providerId="ADAL" clId="{CC0A44C5-E008-4FE4-81FD-26FC464E93FB}" dt="2023-11-09T20:52:24.096" v="44" actId="6549"/>
        <pc:sldMkLst>
          <pc:docMk/>
          <pc:sldMk cId="4235373270" sldId="264"/>
        </pc:sldMkLst>
        <pc:spChg chg="mod">
          <ac:chgData name="Ben Craker" userId="b342a158-d8e7-4629-9712-908c26442ea7" providerId="ADAL" clId="{CC0A44C5-E008-4FE4-81FD-26FC464E93FB}" dt="2023-11-09T20:50:25.904" v="3"/>
          <ac:spMkLst>
            <pc:docMk/>
            <pc:sldMk cId="4235373270" sldId="264"/>
            <ac:spMk id="2" creationId="{09666464-F2D1-DE54-1DB6-9DD1AFA1F996}"/>
          </ac:spMkLst>
        </pc:spChg>
        <pc:spChg chg="mod">
          <ac:chgData name="Ben Craker" userId="b342a158-d8e7-4629-9712-908c26442ea7" providerId="ADAL" clId="{CC0A44C5-E008-4FE4-81FD-26FC464E93FB}" dt="2023-11-09T20:52:24.096" v="44" actId="6549"/>
          <ac:spMkLst>
            <pc:docMk/>
            <pc:sldMk cId="4235373270" sldId="264"/>
            <ac:spMk id="3" creationId="{A23A8FF5-6AF0-D6A2-84EE-3F9A1B0AB774}"/>
          </ac:spMkLst>
        </pc:spChg>
      </pc:sldChg>
    </pc:docChg>
  </pc:docChgLst>
  <pc:docChgLst>
    <pc:chgData name="Guest User" userId="S::urn:spo:anon#60f241f70e9b5c6481be9d3cd7f64a2d09a3e38d1343007e4d9d3f27700a46bd::" providerId="AD" clId="Web-{88C0B1D4-4E61-5C27-47E1-C15CD6174F0C}"/>
    <pc:docChg chg="addSld modSld">
      <pc:chgData name="Guest User" userId="S::urn:spo:anon#60f241f70e9b5c6481be9d3cd7f64a2d09a3e38d1343007e4d9d3f27700a46bd::" providerId="AD" clId="Web-{88C0B1D4-4E61-5C27-47E1-C15CD6174F0C}" dt="2023-11-15T01:17:48.263" v="7" actId="14100"/>
      <pc:docMkLst>
        <pc:docMk/>
      </pc:docMkLst>
      <pc:sldChg chg="add">
        <pc:chgData name="Guest User" userId="S::urn:spo:anon#60f241f70e9b5c6481be9d3cd7f64a2d09a3e38d1343007e4d9d3f27700a46bd::" providerId="AD" clId="Web-{88C0B1D4-4E61-5C27-47E1-C15CD6174F0C}" dt="2023-11-15T01:12:01.062" v="0"/>
        <pc:sldMkLst>
          <pc:docMk/>
          <pc:sldMk cId="2340500750" sldId="265"/>
        </pc:sldMkLst>
      </pc:sldChg>
      <pc:sldChg chg="add">
        <pc:chgData name="Guest User" userId="S::urn:spo:anon#60f241f70e9b5c6481be9d3cd7f64a2d09a3e38d1343007e4d9d3f27700a46bd::" providerId="AD" clId="Web-{88C0B1D4-4E61-5C27-47E1-C15CD6174F0C}" dt="2023-11-15T01:12:01.140" v="1"/>
        <pc:sldMkLst>
          <pc:docMk/>
          <pc:sldMk cId="3224746563" sldId="266"/>
        </pc:sldMkLst>
      </pc:sldChg>
      <pc:sldChg chg="modSp add">
        <pc:chgData name="Guest User" userId="S::urn:spo:anon#60f241f70e9b5c6481be9d3cd7f64a2d09a3e38d1343007e4d9d3f27700a46bd::" providerId="AD" clId="Web-{88C0B1D4-4E61-5C27-47E1-C15CD6174F0C}" dt="2023-11-15T01:17:48.263" v="7" actId="14100"/>
        <pc:sldMkLst>
          <pc:docMk/>
          <pc:sldMk cId="713171760" sldId="267"/>
        </pc:sldMkLst>
        <pc:spChg chg="mod">
          <ac:chgData name="Guest User" userId="S::urn:spo:anon#60f241f70e9b5c6481be9d3cd7f64a2d09a3e38d1343007e4d9d3f27700a46bd::" providerId="AD" clId="Web-{88C0B1D4-4E61-5C27-47E1-C15CD6174F0C}" dt="2023-11-15T01:17:48.263" v="7" actId="14100"/>
          <ac:spMkLst>
            <pc:docMk/>
            <pc:sldMk cId="713171760" sldId="267"/>
            <ac:spMk id="2" creationId="{00000000-0000-0000-0000-000000000000}"/>
          </ac:spMkLst>
        </pc:spChg>
        <pc:spChg chg="mod">
          <ac:chgData name="Guest User" userId="S::urn:spo:anon#60f241f70e9b5c6481be9d3cd7f64a2d09a3e38d1343007e4d9d3f27700a46bd::" providerId="AD" clId="Web-{88C0B1D4-4E61-5C27-47E1-C15CD6174F0C}" dt="2023-11-15T01:16:56.277" v="5" actId="1076"/>
          <ac:spMkLst>
            <pc:docMk/>
            <pc:sldMk cId="713171760" sldId="26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/>
          <a:lstStyle/>
          <a:p>
            <a:r>
              <a:rPr lang="en-US" altLang="en-US"/>
              <a:t>Agrisemantics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6872C-29DF-A2BD-9C24-DE3A94171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EBC3-79E0-9D8C-233F-A130549D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Agrisemantics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6D6D0-9FA1-CCE0-D48A-8C4DF1AA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Develop, implement and maintain </a:t>
            </a:r>
            <a:r>
              <a:rPr lang="en-US">
                <a:solidFill>
                  <a:srgbClr val="0070C0"/>
                </a:solidFill>
              </a:rPr>
              <a:t>infrastructure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/>
              <a:t>to </a:t>
            </a:r>
            <a:br>
              <a:rPr lang="en-US"/>
            </a:br>
            <a:r>
              <a:rPr lang="en-US">
                <a:solidFill>
                  <a:srgbClr val="00B050"/>
                </a:solidFill>
              </a:rPr>
              <a:t>provide the industry with</a:t>
            </a:r>
            <a:r>
              <a:rPr lang="en-US"/>
              <a:t> </a:t>
            </a:r>
            <a:r>
              <a:rPr lang="en-US" i="1">
                <a:solidFill>
                  <a:srgbClr val="00B0F0"/>
                </a:solidFill>
              </a:rPr>
              <a:t>semantic resources</a:t>
            </a:r>
            <a:br>
              <a:rPr lang="en-US" i="1">
                <a:solidFill>
                  <a:srgbClr val="00B0F0"/>
                </a:solidFill>
              </a:rPr>
            </a:br>
            <a:r>
              <a:rPr lang="en-US" i="1"/>
              <a:t>	</a:t>
            </a:r>
            <a:r>
              <a:rPr lang="en-US"/>
              <a:t>such as controlled vocabularies, data type registries and</a:t>
            </a:r>
            <a:br>
              <a:rPr lang="en-US"/>
            </a:br>
            <a:r>
              <a:rPr lang="en-US"/>
              <a:t>	other tools </a:t>
            </a:r>
            <a:br>
              <a:rPr lang="en-US"/>
            </a:br>
            <a:r>
              <a:rPr lang="en-US"/>
              <a:t>seeking to </a:t>
            </a:r>
            <a:r>
              <a:rPr lang="en-US">
                <a:solidFill>
                  <a:srgbClr val="7030A0"/>
                </a:solidFill>
              </a:rPr>
              <a:t>enable the communication and preservation of the </a:t>
            </a:r>
            <a:r>
              <a:rPr lang="en-US" i="1">
                <a:solidFill>
                  <a:srgbClr val="7030A0"/>
                </a:solidFill>
              </a:rPr>
              <a:t>meaning</a:t>
            </a:r>
            <a:r>
              <a:rPr lang="en-US">
                <a:solidFill>
                  <a:srgbClr val="7030A0"/>
                </a:solidFill>
              </a:rPr>
              <a:t> of digital agriculture data</a:t>
            </a:r>
            <a:r>
              <a:rPr lang="en-US"/>
              <a:t> as it is exchanged among </a:t>
            </a:r>
            <a:r>
              <a:rPr lang="en-US">
                <a:solidFill>
                  <a:srgbClr val="FFC000"/>
                </a:solidFill>
              </a:rPr>
              <a:t>industry stakeholders</a:t>
            </a:r>
            <a:br>
              <a:rPr lang="en-US">
                <a:solidFill>
                  <a:srgbClr val="FFC000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	</a:t>
            </a:r>
            <a:r>
              <a:rPr lang="en-US"/>
              <a:t>(growers, advisors, retailers, manufacturers, etc.). </a:t>
            </a:r>
          </a:p>
        </p:txBody>
      </p:sp>
    </p:spTree>
    <p:extLst>
      <p:ext uri="{BB962C8B-B14F-4D97-AF65-F5344CB8AC3E}">
        <p14:creationId xmlns:p14="http://schemas.microsoft.com/office/powerpoint/2010/main" val="15239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E855-32C0-B08A-B7C6-4AD857D0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014"/>
            <a:ext cx="10515600" cy="1325563"/>
          </a:xfrm>
        </p:spPr>
        <p:txBody>
          <a:bodyPr/>
          <a:lstStyle/>
          <a:p>
            <a:r>
              <a:rPr lang="en-US">
                <a:cs typeface="Arial"/>
              </a:rPr>
              <a:t>What are Semantic Resources?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B6D0A-4E02-78B7-1652-EAEAB775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514"/>
            <a:ext cx="10515600" cy="4351338"/>
          </a:xfrm>
        </p:spPr>
        <p:txBody>
          <a:bodyPr/>
          <a:lstStyle/>
          <a:p>
            <a:r>
              <a:rPr lang="en-US" sz="2000" b="1" err="1">
                <a:solidFill>
                  <a:srgbClr val="172B4D"/>
                </a:solidFill>
                <a:ea typeface="+mn-lt"/>
                <a:cs typeface="+mn-lt"/>
              </a:rPr>
              <a:t>ContextItemDefinitions</a:t>
            </a:r>
            <a:endParaRPr lang="en-US" sz="2000" err="1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rgbClr val="172B4D"/>
                </a:solidFill>
                <a:ea typeface="+mn-lt"/>
                <a:cs typeface="+mn-lt"/>
              </a:rPr>
              <a:t>These are machine-actionable data type definitions that can be used to convey information specific to a given country, state, or other jurisdiction. 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rgbClr val="172B4D"/>
                </a:solidFill>
                <a:ea typeface="+mn-lt"/>
                <a:cs typeface="+mn-lt"/>
              </a:rPr>
              <a:t>Examples include US EPA numbers, FSA Farm and Tract numbers, Public Land Survey System data; German </a:t>
            </a:r>
            <a:r>
              <a:rPr lang="en-US" sz="1600" err="1">
                <a:solidFill>
                  <a:srgbClr val="172B4D"/>
                </a:solidFill>
                <a:ea typeface="+mn-lt"/>
                <a:cs typeface="+mn-lt"/>
              </a:rPr>
              <a:t>Bundessortenamt</a:t>
            </a:r>
            <a:r>
              <a:rPr lang="en-US" sz="1600">
                <a:solidFill>
                  <a:srgbClr val="172B4D"/>
                </a:solidFill>
                <a:ea typeface="+mn-lt"/>
                <a:cs typeface="+mn-lt"/>
              </a:rPr>
              <a:t> codes, cadastral codes, and so forth,</a:t>
            </a:r>
            <a:endParaRPr lang="en-US" sz="1600">
              <a:cs typeface="Arial" panose="020B0604020202020204"/>
            </a:endParaRPr>
          </a:p>
          <a:p>
            <a:r>
              <a:rPr lang="en-US" sz="2000" b="1">
                <a:solidFill>
                  <a:srgbClr val="172B4D"/>
                </a:solidFill>
                <a:ea typeface="+mn-lt"/>
                <a:cs typeface="+mn-lt"/>
              </a:rPr>
              <a:t>Representations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rgbClr val="172B4D"/>
                </a:solidFill>
                <a:ea typeface="+mn-lt"/>
                <a:cs typeface="+mn-lt"/>
              </a:rPr>
              <a:t>These are machine-actionable data-type definitions used within the ADAPT system to represent machine-logged data and other variables.</a:t>
            </a:r>
            <a:endParaRPr lang="en-US" sz="1600">
              <a:cs typeface="Arial"/>
            </a:endParaRPr>
          </a:p>
          <a:p>
            <a:r>
              <a:rPr lang="en-US" sz="2000" b="1">
                <a:solidFill>
                  <a:srgbClr val="172B4D"/>
                </a:solidFill>
                <a:ea typeface="+mn-lt"/>
                <a:cs typeface="+mn-lt"/>
              </a:rPr>
              <a:t>Observations and Measurement Codes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rgbClr val="172B4D"/>
                </a:solidFill>
                <a:ea typeface="+mn-lt"/>
                <a:cs typeface="+mn-lt"/>
              </a:rPr>
              <a:t>These are machine-actionable codes to enable accurately expressing what is being measured or observed in observations processes like crop scouting, field instrumentation, laboratory testing, and so forth, </a:t>
            </a:r>
            <a:endParaRPr lang="en-US" sz="16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rgbClr val="172B4D"/>
                </a:solidFill>
                <a:ea typeface="+mn-lt"/>
                <a:cs typeface="+mn-lt"/>
              </a:rPr>
              <a:t>Examples include mean daily air temperature, volumetric soil water content, and the </a:t>
            </a:r>
            <a:r>
              <a:rPr lang="en-US" sz="1600" b="1">
                <a:solidFill>
                  <a:srgbClr val="172B4D"/>
                </a:solidFill>
                <a:ea typeface="+mn-lt"/>
                <a:cs typeface="+mn-lt"/>
              </a:rPr>
              <a:t>Modus</a:t>
            </a:r>
            <a:r>
              <a:rPr lang="en-US" sz="1600">
                <a:solidFill>
                  <a:srgbClr val="172B4D"/>
                </a:solidFill>
                <a:ea typeface="+mn-lt"/>
                <a:cs typeface="+mn-lt"/>
              </a:rPr>
              <a:t> laboratory test method codes. </a:t>
            </a:r>
            <a:endParaRPr lang="en-US" sz="1600">
              <a:cs typeface="Arial"/>
            </a:endParaRPr>
          </a:p>
          <a:p>
            <a:r>
              <a:rPr lang="en-US" sz="2000" b="1">
                <a:solidFill>
                  <a:srgbClr val="172B4D"/>
                </a:solidFill>
                <a:ea typeface="+mn-lt"/>
                <a:cs typeface="+mn-lt"/>
              </a:rPr>
              <a:t>Other controlled vocabularies and semantic resources</a:t>
            </a:r>
            <a:endParaRPr lang="en-US" sz="2000">
              <a:solidFill>
                <a:srgbClr val="172B4D"/>
              </a:solidFill>
              <a:cs typeface="Arial" panose="020B0604020202020204"/>
            </a:endParaRPr>
          </a:p>
          <a:p>
            <a:pPr lvl="1"/>
            <a:r>
              <a:rPr lang="en-US" sz="1600" err="1">
                <a:solidFill>
                  <a:srgbClr val="172B4D"/>
                </a:solidFill>
                <a:cs typeface="Arial"/>
              </a:rPr>
              <a:t>CropDefinitions</a:t>
            </a:r>
            <a:r>
              <a:rPr lang="en-US" sz="1600">
                <a:solidFill>
                  <a:srgbClr val="172B4D"/>
                </a:solidFill>
                <a:cs typeface="Arial"/>
              </a:rPr>
              <a:t>: This is an example of a complex data type definition</a:t>
            </a:r>
          </a:p>
          <a:p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F940-DBE3-868C-798B-0179663BFF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607-C8BE-4395-9028-493ED9DF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711"/>
            <a:ext cx="12192000" cy="1325563"/>
          </a:xfrm>
        </p:spPr>
        <p:txBody>
          <a:bodyPr/>
          <a:lstStyle/>
          <a:p>
            <a:pPr algn="ctr"/>
            <a:r>
              <a:rPr lang="en-US"/>
              <a:t>Why would I want to do this?</a:t>
            </a:r>
            <a:br>
              <a:rPr lang="en-US"/>
            </a:br>
            <a:r>
              <a:rPr lang="en-US"/>
              <a:t>What’s in it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1308-33AC-487F-A205-72705293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111"/>
            <a:ext cx="10515600" cy="4351338"/>
          </a:xfrm>
        </p:spPr>
        <p:txBody>
          <a:bodyPr/>
          <a:lstStyle/>
          <a:p>
            <a:r>
              <a:rPr lang="en-US" dirty="0"/>
              <a:t>Sharing semantic resources in general, and data type definitions (including enumerated ones like code lists) in particular, makes it easier to interoperate with other companies.</a:t>
            </a:r>
          </a:p>
          <a:p>
            <a:r>
              <a:rPr lang="en-US" dirty="0"/>
              <a:t>If you </a:t>
            </a:r>
            <a:r>
              <a:rPr lang="en-US" b="1" dirty="0"/>
              <a:t>produce</a:t>
            </a:r>
            <a:r>
              <a:rPr lang="en-US" dirty="0"/>
              <a:t> data, it makes it easier for others to consume your data.</a:t>
            </a:r>
          </a:p>
          <a:p>
            <a:r>
              <a:rPr lang="en-US" dirty="0"/>
              <a:t>If you </a:t>
            </a:r>
            <a:r>
              <a:rPr lang="en-US" b="1" dirty="0"/>
              <a:t>consume</a:t>
            </a:r>
            <a:r>
              <a:rPr lang="en-US" dirty="0"/>
              <a:t> data, it makes it easier for other companies to send you data in ways that you can consume frictionlessly.</a:t>
            </a:r>
          </a:p>
          <a:p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Idea: Add example of how the definitions can help not fly blind</a:t>
            </a:r>
          </a:p>
        </p:txBody>
      </p:sp>
    </p:spTree>
    <p:extLst>
      <p:ext uri="{BB962C8B-B14F-4D97-AF65-F5344CB8AC3E}">
        <p14:creationId xmlns:p14="http://schemas.microsoft.com/office/powerpoint/2010/main" val="234050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607-C8BE-4395-9028-493ED9DF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25"/>
            <a:ext cx="12192000" cy="1325563"/>
          </a:xfrm>
        </p:spPr>
        <p:txBody>
          <a:bodyPr/>
          <a:lstStyle/>
          <a:p>
            <a:pPr algn="ctr"/>
            <a:r>
              <a:rPr lang="en-US">
                <a:cs typeface="Arial"/>
              </a:rPr>
              <a:t>How is this different from S&amp;G?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1308-33AC-487F-A205-72705293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1784601"/>
          </a:xfrm>
        </p:spPr>
        <p:txBody>
          <a:bodyPr/>
          <a:lstStyle/>
          <a:p>
            <a:r>
              <a:rPr lang="en-US" sz="2400"/>
              <a:t>A precursor of this Committee was the </a:t>
            </a:r>
            <a:r>
              <a:rPr lang="en-US" sz="2400" b="1">
                <a:solidFill>
                  <a:srgbClr val="002060"/>
                </a:solidFill>
              </a:rPr>
              <a:t>Controlled Vocabularies Working Group</a:t>
            </a:r>
            <a:r>
              <a:rPr lang="en-US" sz="2400"/>
              <a:t> within Standards &amp; Guidelines.</a:t>
            </a:r>
            <a:endParaRPr lang="en-US" sz="2400">
              <a:cs typeface="Arial"/>
            </a:endParaRPr>
          </a:p>
          <a:p>
            <a:r>
              <a:rPr lang="en-US" sz="2400"/>
              <a:t>Over time it seemed reasonable to spin it off as its own entity, because there are significant differences among the two.</a:t>
            </a:r>
            <a:endParaRPr lang="en-US" sz="2400"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95F151-7461-A6D7-DF26-C34937BFB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93656"/>
              </p:ext>
            </p:extLst>
          </p:nvPr>
        </p:nvGraphicFramePr>
        <p:xfrm>
          <a:off x="962526" y="2907631"/>
          <a:ext cx="1000351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341">
                  <a:extLst>
                    <a:ext uri="{9D8B030D-6E8A-4147-A177-3AD203B41FA5}">
                      <a16:colId xmlns:a16="http://schemas.microsoft.com/office/drawing/2014/main" val="2795105203"/>
                    </a:ext>
                  </a:extLst>
                </a:gridCol>
                <a:gridCol w="3139101">
                  <a:extLst>
                    <a:ext uri="{9D8B030D-6E8A-4147-A177-3AD203B41FA5}">
                      <a16:colId xmlns:a16="http://schemas.microsoft.com/office/drawing/2014/main" val="3704325072"/>
                    </a:ext>
                  </a:extLst>
                </a:gridCol>
                <a:gridCol w="2924076">
                  <a:extLst>
                    <a:ext uri="{9D8B030D-6E8A-4147-A177-3AD203B41FA5}">
                      <a16:colId xmlns:a16="http://schemas.microsoft.com/office/drawing/2014/main" val="410813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Standards &amp;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err="1"/>
                        <a:t>Agrisemantics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14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Deal with controlled vocabularies, DTDs?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Occasional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72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Deal with machine-actionable infrastructure?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4041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Expectation of agility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Low / 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Medium / 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40684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Availability of SMEs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Not specifically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/>
                        <a:t>Yes, by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8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607-C8BE-4395-9028-493ED9DF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5" y="1499149"/>
            <a:ext cx="2007974" cy="3643042"/>
          </a:xfrm>
        </p:spPr>
        <p:txBody>
          <a:bodyPr/>
          <a:lstStyle/>
          <a:p>
            <a:r>
              <a:rPr lang="en-US">
                <a:cs typeface="Arial"/>
              </a:rPr>
              <a:t>What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would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we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work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on?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5A1A1-930E-4DE9-B427-9B1BD741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96" y="135447"/>
            <a:ext cx="8458199" cy="6233171"/>
          </a:xfrm>
          <a:prstGeom prst="rect">
            <a:avLst/>
          </a:prstGeom>
        </p:spPr>
      </p:pic>
      <p:pic>
        <p:nvPicPr>
          <p:cNvPr id="9" name="Picture 8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FC2614A3-BACB-FBBF-69AA-23F42C31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54" y="1451202"/>
            <a:ext cx="1276350" cy="1343025"/>
          </a:xfrm>
          <a:prstGeom prst="rect">
            <a:avLst/>
          </a:prstGeom>
        </p:spPr>
      </p:pic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E5CCE821-E50F-1552-95B1-EE2B3B14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82" y="3171145"/>
            <a:ext cx="1276350" cy="1343025"/>
          </a:xfrm>
          <a:prstGeom prst="rect">
            <a:avLst/>
          </a:prstGeom>
        </p:spPr>
      </p:pic>
      <p:pic>
        <p:nvPicPr>
          <p:cNvPr id="11" name="Picture 10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9F5085A0-231C-4C51-FF1F-E8F618E1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596" y="3617459"/>
            <a:ext cx="1276350" cy="1343025"/>
          </a:xfrm>
          <a:prstGeom prst="rect">
            <a:avLst/>
          </a:prstGeom>
        </p:spPr>
      </p:pic>
      <p:pic>
        <p:nvPicPr>
          <p:cNvPr id="12" name="Picture 11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D4368CFC-0DD0-C6E4-CCBA-2811F420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596" y="4695144"/>
            <a:ext cx="1276350" cy="1343025"/>
          </a:xfrm>
          <a:prstGeom prst="rect">
            <a:avLst/>
          </a:prstGeom>
        </p:spPr>
      </p:pic>
      <p:pic>
        <p:nvPicPr>
          <p:cNvPr id="13" name="Picture 12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EF002C1E-B174-D534-BC97-01D35013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567" y="5533344"/>
            <a:ext cx="1276350" cy="1343025"/>
          </a:xfrm>
          <a:prstGeom prst="rect">
            <a:avLst/>
          </a:prstGeom>
        </p:spPr>
      </p:pic>
      <p:pic>
        <p:nvPicPr>
          <p:cNvPr id="14" name="Picture 13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85EDBDE-EF1D-27EB-C9C0-061B4DD3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52" y="4662487"/>
            <a:ext cx="1276350" cy="1343025"/>
          </a:xfrm>
          <a:prstGeom prst="rect">
            <a:avLst/>
          </a:prstGeom>
        </p:spPr>
      </p:pic>
      <p:pic>
        <p:nvPicPr>
          <p:cNvPr id="15" name="Picture 14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5635B4E0-B0CB-EF92-8526-12F88727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53" y="3192916"/>
            <a:ext cx="1276350" cy="1343025"/>
          </a:xfrm>
          <a:prstGeom prst="rect">
            <a:avLst/>
          </a:prstGeom>
        </p:spPr>
      </p:pic>
      <p:pic>
        <p:nvPicPr>
          <p:cNvPr id="16" name="Picture 1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3B70B2C3-7B0F-240A-07C0-BEA96C709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10" y="3171144"/>
            <a:ext cx="1276350" cy="1343025"/>
          </a:xfrm>
          <a:prstGeom prst="rect">
            <a:avLst/>
          </a:prstGeom>
        </p:spPr>
      </p:pic>
      <p:pic>
        <p:nvPicPr>
          <p:cNvPr id="17" name="Picture 1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F584E686-EEFE-C99F-69D1-5071905F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95" y="232001"/>
            <a:ext cx="1276350" cy="1343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D122DF-0FC4-627C-986C-15145D4F8D42}"/>
              </a:ext>
            </a:extLst>
          </p:cNvPr>
          <p:cNvSpPr txBox="1"/>
          <p:nvPr/>
        </p:nvSpPr>
        <p:spPr>
          <a:xfrm>
            <a:off x="2373086" y="6226629"/>
            <a:ext cx="38535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Arial"/>
                <a:cs typeface="Arial"/>
              </a:rPr>
              <a:t>From ISO SAG-SF Report</a:t>
            </a:r>
            <a:endParaRPr lang="en-US" sz="2000" b="1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4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3DC4-475F-7CE7-BEA4-F639E345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78" y="214606"/>
            <a:ext cx="10515600" cy="1325563"/>
          </a:xfrm>
        </p:spPr>
        <p:txBody>
          <a:bodyPr/>
          <a:lstStyle/>
          <a:p>
            <a:r>
              <a:rPr lang="en-US">
                <a:cs typeface="Arial"/>
              </a:rPr>
              <a:t>How Would it Work?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Process?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80F0-FAD6-DB2E-DB1C-468F08EB8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59" y="1825625"/>
            <a:ext cx="10515600" cy="4351338"/>
          </a:xfrm>
        </p:spPr>
        <p:txBody>
          <a:bodyPr/>
          <a:lstStyle/>
          <a:p>
            <a:r>
              <a:rPr lang="en-US">
                <a:cs typeface="Arial"/>
              </a:rPr>
              <a:t>See "</a:t>
            </a:r>
            <a:r>
              <a:rPr lang="en-US">
                <a:ea typeface="+mn-lt"/>
                <a:cs typeface="+mn-lt"/>
              </a:rPr>
              <a:t>ISO 19135 Requirements" in wiki*</a:t>
            </a:r>
          </a:p>
          <a:p>
            <a:r>
              <a:rPr lang="en-US">
                <a:ea typeface="+mn-lt"/>
                <a:cs typeface="+mn-lt"/>
              </a:rPr>
              <a:t>There's a simple process in place for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managing the lifecycle of semantic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resources (see diagram).</a:t>
            </a:r>
          </a:p>
          <a:p>
            <a:r>
              <a:rPr lang="en-US">
                <a:ea typeface="+mn-lt"/>
                <a:cs typeface="+mn-lt"/>
              </a:rPr>
              <a:t>Once stored in the database, the 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semantic resources have states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(Valid, Invalid, Superseded, etc.) as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per ISO 19135.</a:t>
            </a: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000">
                <a:ea typeface="+mn-lt"/>
                <a:cs typeface="+mn-lt"/>
              </a:rPr>
              <a:t>* https://aggateway.atlassian.net/wiki/spaces/PMC/pages/3591503978/ISO+19135+Requirements+Draft</a:t>
            </a:r>
            <a:endParaRPr lang="en-US" sz="10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EFD00-7FEB-0896-3631-77DCBAC47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A diagram of a process&#10;&#10;Description automatically generated">
            <a:extLst>
              <a:ext uri="{FF2B5EF4-FFF2-40B4-BE49-F238E27FC236}">
                <a16:creationId xmlns:a16="http://schemas.microsoft.com/office/drawing/2014/main" id="{E5399B46-F00D-FC7B-3E0E-5F93B110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54" y="106304"/>
            <a:ext cx="5460774" cy="67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9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512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1_Office Theme</vt:lpstr>
      <vt:lpstr>Agrisemantics Committee</vt:lpstr>
      <vt:lpstr>Purpose of Agrisemantics Committee</vt:lpstr>
      <vt:lpstr>What are Semantic Resources?</vt:lpstr>
      <vt:lpstr>Why would I want to do this? What’s in it for me?</vt:lpstr>
      <vt:lpstr>How is this different from S&amp;G?</vt:lpstr>
      <vt:lpstr>What would we work on?</vt:lpstr>
      <vt:lpstr>How Would it Work? Process?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Ben Craker</cp:lastModifiedBy>
  <cp:revision>2</cp:revision>
  <cp:lastPrinted>2023-04-19T01:40:50Z</cp:lastPrinted>
  <dcterms:created xsi:type="dcterms:W3CDTF">2023-10-19T16:23:46Z</dcterms:created>
  <dcterms:modified xsi:type="dcterms:W3CDTF">2023-11-15T20:47:59Z</dcterms:modified>
</cp:coreProperties>
</file>