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20"/>
  </p:notesMasterIdLst>
  <p:sldIdLst>
    <p:sldId id="263" r:id="rId3"/>
    <p:sldId id="257" r:id="rId4"/>
    <p:sldId id="270" r:id="rId5"/>
    <p:sldId id="264" r:id="rId6"/>
    <p:sldId id="274" r:id="rId7"/>
    <p:sldId id="272" r:id="rId8"/>
    <p:sldId id="265" r:id="rId9"/>
    <p:sldId id="266" r:id="rId10"/>
    <p:sldId id="267" r:id="rId11"/>
    <p:sldId id="278" r:id="rId12"/>
    <p:sldId id="277" r:id="rId13"/>
    <p:sldId id="269" r:id="rId14"/>
    <p:sldId id="279" r:id="rId15"/>
    <p:sldId id="271" r:id="rId16"/>
    <p:sldId id="268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8FEBAD-0B79-4C1C-B039-81AED173B968}">
          <p14:sldIdLst>
            <p14:sldId id="263"/>
            <p14:sldId id="257"/>
          </p14:sldIdLst>
        </p14:section>
        <p14:section name="ADAPT Toolkit" id="{DAAF383A-483E-4DD0-9C3F-BBEAE16F11C9}">
          <p14:sldIdLst>
            <p14:sldId id="270"/>
            <p14:sldId id="264"/>
            <p14:sldId id="274"/>
          </p14:sldIdLst>
        </p14:section>
        <p14:section name="ADAPT Standard" id="{0603A748-9376-4333-B7A5-4AC8B7EC5AE1}">
          <p14:sldIdLst>
            <p14:sldId id="272"/>
            <p14:sldId id="265"/>
            <p14:sldId id="266"/>
            <p14:sldId id="267"/>
            <p14:sldId id="278"/>
            <p14:sldId id="277"/>
            <p14:sldId id="269"/>
            <p14:sldId id="279"/>
          </p14:sldIdLst>
        </p14:section>
        <p14:section name="ADAPT Serialization" id="{0E58808C-2757-44CC-B690-6C4EE7FDCC68}">
          <p14:sldIdLst>
            <p14:sldId id="271"/>
            <p14:sldId id="268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94224-678D-4701-8412-8C4C717A7704}" v="5" dt="2023-11-13T03:34:46.685"/>
    <p1510:client id="{4D607FBD-E054-4125-0E48-788C11A0BA21}" v="451" dt="2023-11-13T19:01:57.368"/>
    <p1510:client id="{9197EAA0-B0F0-4F0A-8F83-109637D5A265}" v="230" dt="2023-11-14T13:56:1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1f37c6d58699132d4ba584b101a65c301a5c3dbf2bba90d54ada866fce8fe89::" providerId="AD" clId="Web-{4D607FBD-E054-4125-0E48-788C11A0BA21}"/>
    <pc:docChg chg="addSld modSld modSection">
      <pc:chgData name="Guest User" userId="S::urn:spo:anon#41f37c6d58699132d4ba584b101a65c301a5c3dbf2bba90d54ada866fce8fe89::" providerId="AD" clId="Web-{4D607FBD-E054-4125-0E48-788C11A0BA21}" dt="2023-11-13T19:01:57.368" v="451" actId="20577"/>
      <pc:docMkLst>
        <pc:docMk/>
      </pc:docMkLst>
      <pc:sldChg chg="modSp">
        <pc:chgData name="Guest User" userId="S::urn:spo:anon#41f37c6d58699132d4ba584b101a65c301a5c3dbf2bba90d54ada866fce8fe89::" providerId="AD" clId="Web-{4D607FBD-E054-4125-0E48-788C11A0BA21}" dt="2023-11-13T18:38:34.056" v="424" actId="20577"/>
        <pc:sldMkLst>
          <pc:docMk/>
          <pc:sldMk cId="508095396" sldId="265"/>
        </pc:sldMkLst>
        <pc:spChg chg="mod">
          <ac:chgData name="Guest User" userId="S::urn:spo:anon#41f37c6d58699132d4ba584b101a65c301a5c3dbf2bba90d54ada866fce8fe89::" providerId="AD" clId="Web-{4D607FBD-E054-4125-0E48-788C11A0BA21}" dt="2023-11-13T18:38:34.056" v="424" actId="20577"/>
          <ac:spMkLst>
            <pc:docMk/>
            <pc:sldMk cId="508095396" sldId="265"/>
            <ac:spMk id="21" creationId="{D950552A-3887-9501-8E1C-141A70499AC6}"/>
          </ac:spMkLst>
        </pc:spChg>
      </pc:sldChg>
      <pc:sldChg chg="modSp">
        <pc:chgData name="Guest User" userId="S::urn:spo:anon#41f37c6d58699132d4ba584b101a65c301a5c3dbf2bba90d54ada866fce8fe89::" providerId="AD" clId="Web-{4D607FBD-E054-4125-0E48-788C11A0BA21}" dt="2023-11-13T19:01:57.368" v="451" actId="20577"/>
        <pc:sldMkLst>
          <pc:docMk/>
          <pc:sldMk cId="2160491875" sldId="266"/>
        </pc:sldMkLst>
        <pc:spChg chg="mod">
          <ac:chgData name="Guest User" userId="S::urn:spo:anon#41f37c6d58699132d4ba584b101a65c301a5c3dbf2bba90d54ada866fce8fe89::" providerId="AD" clId="Web-{4D607FBD-E054-4125-0E48-788C11A0BA21}" dt="2023-11-13T19:01:57.368" v="451" actId="20577"/>
          <ac:spMkLst>
            <pc:docMk/>
            <pc:sldMk cId="2160491875" sldId="266"/>
            <ac:spMk id="6" creationId="{8DBE8ABB-EA17-F736-CA4A-F53C36278669}"/>
          </ac:spMkLst>
        </pc:spChg>
      </pc:sldChg>
      <pc:sldChg chg="addSp delSp modSp">
        <pc:chgData name="Guest User" userId="S::urn:spo:anon#41f37c6d58699132d4ba584b101a65c301a5c3dbf2bba90d54ada866fce8fe89::" providerId="AD" clId="Web-{4D607FBD-E054-4125-0E48-788C11A0BA21}" dt="2023-11-13T18:58:44.440" v="444"/>
        <pc:sldMkLst>
          <pc:docMk/>
          <pc:sldMk cId="1529353063" sldId="267"/>
        </pc:sldMkLst>
        <pc:spChg chg="mod">
          <ac:chgData name="Guest User" userId="S::urn:spo:anon#41f37c6d58699132d4ba584b101a65c301a5c3dbf2bba90d54ada866fce8fe89::" providerId="AD" clId="Web-{4D607FBD-E054-4125-0E48-788C11A0BA21}" dt="2023-11-13T18:29:43.645" v="209" actId="20577"/>
          <ac:spMkLst>
            <pc:docMk/>
            <pc:sldMk cId="1529353063" sldId="267"/>
            <ac:spMk id="3" creationId="{99BEA51D-830E-593B-EBD9-F789AC3AA6DA}"/>
          </ac:spMkLst>
        </pc:spChg>
        <pc:picChg chg="add del mod">
          <ac:chgData name="Guest User" userId="S::urn:spo:anon#41f37c6d58699132d4ba584b101a65c301a5c3dbf2bba90d54ada866fce8fe89::" providerId="AD" clId="Web-{4D607FBD-E054-4125-0E48-788C11A0BA21}" dt="2023-11-13T18:58:44.440" v="444"/>
          <ac:picMkLst>
            <pc:docMk/>
            <pc:sldMk cId="1529353063" sldId="267"/>
            <ac:picMk id="5" creationId="{DC4C0B48-BEA4-A503-9A2A-393123FDAD00}"/>
          </ac:picMkLst>
        </pc:picChg>
      </pc:sldChg>
      <pc:sldChg chg="modSp">
        <pc:chgData name="Guest User" userId="S::urn:spo:anon#41f37c6d58699132d4ba584b101a65c301a5c3dbf2bba90d54ada866fce8fe89::" providerId="AD" clId="Web-{4D607FBD-E054-4125-0E48-788C11A0BA21}" dt="2023-11-13T18:39:16.058" v="434" actId="20577"/>
        <pc:sldMkLst>
          <pc:docMk/>
          <pc:sldMk cId="1628843190" sldId="270"/>
        </pc:sldMkLst>
        <pc:spChg chg="mod">
          <ac:chgData name="Guest User" userId="S::urn:spo:anon#41f37c6d58699132d4ba584b101a65c301a5c3dbf2bba90d54ada866fce8fe89::" providerId="AD" clId="Web-{4D607FBD-E054-4125-0E48-788C11A0BA21}" dt="2023-11-13T18:39:16.058" v="434" actId="20577"/>
          <ac:spMkLst>
            <pc:docMk/>
            <pc:sldMk cId="1628843190" sldId="270"/>
            <ac:spMk id="6" creationId="{33AC83DC-CF8B-7120-F078-FFC42F0718EF}"/>
          </ac:spMkLst>
        </pc:spChg>
      </pc:sldChg>
      <pc:sldChg chg="modSp">
        <pc:chgData name="Guest User" userId="S::urn:spo:anon#41f37c6d58699132d4ba584b101a65c301a5c3dbf2bba90d54ada866fce8fe89::" providerId="AD" clId="Web-{4D607FBD-E054-4125-0E48-788C11A0BA21}" dt="2023-11-13T18:39:33.293" v="437" actId="20577"/>
        <pc:sldMkLst>
          <pc:docMk/>
          <pc:sldMk cId="4154609063" sldId="274"/>
        </pc:sldMkLst>
        <pc:spChg chg="mod">
          <ac:chgData name="Guest User" userId="S::urn:spo:anon#41f37c6d58699132d4ba584b101a65c301a5c3dbf2bba90d54ada866fce8fe89::" providerId="AD" clId="Web-{4D607FBD-E054-4125-0E48-788C11A0BA21}" dt="2023-11-13T18:39:33.293" v="437" actId="20577"/>
          <ac:spMkLst>
            <pc:docMk/>
            <pc:sldMk cId="4154609063" sldId="274"/>
            <ac:spMk id="2" creationId="{38EF679F-9F38-674B-8E7F-7EFFC1B1BA71}"/>
          </ac:spMkLst>
        </pc:spChg>
      </pc:sldChg>
      <pc:sldChg chg="modSp">
        <pc:chgData name="Guest User" userId="S::urn:spo:anon#41f37c6d58699132d4ba584b101a65c301a5c3dbf2bba90d54ada866fce8fe89::" providerId="AD" clId="Web-{4D607FBD-E054-4125-0E48-788C11A0BA21}" dt="2023-11-13T18:40:48.780" v="441" actId="20577"/>
        <pc:sldMkLst>
          <pc:docMk/>
          <pc:sldMk cId="2696677921" sldId="276"/>
        </pc:sldMkLst>
        <pc:spChg chg="mod">
          <ac:chgData name="Guest User" userId="S::urn:spo:anon#41f37c6d58699132d4ba584b101a65c301a5c3dbf2bba90d54ada866fce8fe89::" providerId="AD" clId="Web-{4D607FBD-E054-4125-0E48-788C11A0BA21}" dt="2023-11-13T18:40:48.780" v="441" actId="20577"/>
          <ac:spMkLst>
            <pc:docMk/>
            <pc:sldMk cId="2696677921" sldId="276"/>
            <ac:spMk id="5" creationId="{85A270B1-8AB6-AF0C-6EEA-DDDDF5354FCF}"/>
          </ac:spMkLst>
        </pc:spChg>
      </pc:sldChg>
      <pc:sldChg chg="addSp delSp modSp new mod modClrScheme chgLayout">
        <pc:chgData name="Guest User" userId="S::urn:spo:anon#41f37c6d58699132d4ba584b101a65c301a5c3dbf2bba90d54ada866fce8fe89::" providerId="AD" clId="Web-{4D607FBD-E054-4125-0E48-788C11A0BA21}" dt="2023-11-13T18:59:22.957" v="449" actId="14100"/>
        <pc:sldMkLst>
          <pc:docMk/>
          <pc:sldMk cId="3840850941" sldId="277"/>
        </pc:sldMkLst>
        <pc:spChg chg="del">
          <ac:chgData name="Guest User" userId="S::urn:spo:anon#41f37c6d58699132d4ba584b101a65c301a5c3dbf2bba90d54ada866fce8fe89::" providerId="AD" clId="Web-{4D607FBD-E054-4125-0E48-788C11A0BA21}" dt="2023-11-13T18:59:07.144" v="445"/>
          <ac:spMkLst>
            <pc:docMk/>
            <pc:sldMk cId="3840850941" sldId="277"/>
            <ac:spMk id="2" creationId="{0CB6F8A8-03BA-B39C-18C2-9E004CA7BE5E}"/>
          </ac:spMkLst>
        </pc:spChg>
        <pc:spChg chg="del">
          <ac:chgData name="Guest User" userId="S::urn:spo:anon#41f37c6d58699132d4ba584b101a65c301a5c3dbf2bba90d54ada866fce8fe89::" providerId="AD" clId="Web-{4D607FBD-E054-4125-0E48-788C11A0BA21}" dt="2023-11-13T18:59:07.144" v="445"/>
          <ac:spMkLst>
            <pc:docMk/>
            <pc:sldMk cId="3840850941" sldId="277"/>
            <ac:spMk id="3" creationId="{3D1F8F6A-6EC6-AFED-59DA-B49002E6484D}"/>
          </ac:spMkLst>
        </pc:spChg>
        <pc:spChg chg="mod ord">
          <ac:chgData name="Guest User" userId="S::urn:spo:anon#41f37c6d58699132d4ba584b101a65c301a5c3dbf2bba90d54ada866fce8fe89::" providerId="AD" clId="Web-{4D607FBD-E054-4125-0E48-788C11A0BA21}" dt="2023-11-13T18:59:07.144" v="445"/>
          <ac:spMkLst>
            <pc:docMk/>
            <pc:sldMk cId="3840850941" sldId="277"/>
            <ac:spMk id="4" creationId="{90A1C486-EA9A-5F53-4FFF-FE17EFDA3914}"/>
          </ac:spMkLst>
        </pc:spChg>
        <pc:picChg chg="add mod">
          <ac:chgData name="Guest User" userId="S::urn:spo:anon#41f37c6d58699132d4ba584b101a65c301a5c3dbf2bba90d54ada866fce8fe89::" providerId="AD" clId="Web-{4D607FBD-E054-4125-0E48-788C11A0BA21}" dt="2023-11-13T18:59:22.957" v="449" actId="14100"/>
          <ac:picMkLst>
            <pc:docMk/>
            <pc:sldMk cId="3840850941" sldId="277"/>
            <ac:picMk id="5" creationId="{ADC77EEC-0E64-75A5-4ECA-385977508269}"/>
          </ac:picMkLst>
        </pc:picChg>
      </pc:sldChg>
    </pc:docChg>
  </pc:docChgLst>
  <pc:docChgLst>
    <pc:chgData name="Guest User" userId="S::urn:spo:anon#96d455441d0d0c01f179fe576d14a5a998c99c99f7b33275c846615c86b6ca9e::" providerId="AD" clId="Web-{089576B7-ABEC-2B0B-FDF0-EA2D5AE2A54C}"/>
    <pc:docChg chg="addSld delSld modSld">
      <pc:chgData name="Guest User" userId="S::urn:spo:anon#96d455441d0d0c01f179fe576d14a5a998c99c99f7b33275c846615c86b6ca9e::" providerId="AD" clId="Web-{089576B7-ABEC-2B0B-FDF0-EA2D5AE2A54C}" dt="2023-11-07T16:48:11.065" v="104" actId="1076"/>
      <pc:docMkLst>
        <pc:docMk/>
      </pc:docMkLst>
      <pc:sldChg chg="del">
        <pc:chgData name="Guest User" userId="S::urn:spo:anon#96d455441d0d0c01f179fe576d14a5a998c99c99f7b33275c846615c86b6ca9e::" providerId="AD" clId="Web-{089576B7-ABEC-2B0B-FDF0-EA2D5AE2A54C}" dt="2023-11-07T16:45:47.404" v="79"/>
        <pc:sldMkLst>
          <pc:docMk/>
          <pc:sldMk cId="0" sldId="256"/>
        </pc:sldMkLst>
      </pc:sldChg>
      <pc:sldChg chg="modSp">
        <pc:chgData name="Guest User" userId="S::urn:spo:anon#96d455441d0d0c01f179fe576d14a5a998c99c99f7b33275c846615c86b6ca9e::" providerId="AD" clId="Web-{089576B7-ABEC-2B0B-FDF0-EA2D5AE2A54C}" dt="2023-11-07T16:45:44.560" v="68" actId="20577"/>
        <pc:sldMkLst>
          <pc:docMk/>
          <pc:sldMk cId="0" sldId="257"/>
        </pc:sldMkLst>
        <pc:spChg chg="mod">
          <ac:chgData name="Guest User" userId="S::urn:spo:anon#96d455441d0d0c01f179fe576d14a5a998c99c99f7b33275c846615c86b6ca9e::" providerId="AD" clId="Web-{089576B7-ABEC-2B0B-FDF0-EA2D5AE2A54C}" dt="2023-11-07T16:44:52.964" v="35" actId="20577"/>
          <ac:spMkLst>
            <pc:docMk/>
            <pc:sldMk cId="0" sldId="257"/>
            <ac:spMk id="12289" creationId="{8D41D9C1-95C5-969A-FCFD-0F7CA6623D70}"/>
          </ac:spMkLst>
        </pc:spChg>
        <pc:spChg chg="mod">
          <ac:chgData name="Guest User" userId="S::urn:spo:anon#96d455441d0d0c01f179fe576d14a5a998c99c99f7b33275c846615c86b6ca9e::" providerId="AD" clId="Web-{089576B7-ABEC-2B0B-FDF0-EA2D5AE2A54C}" dt="2023-11-07T16:45:44.560" v="68" actId="20577"/>
          <ac:spMkLst>
            <pc:docMk/>
            <pc:sldMk cId="0" sldId="257"/>
            <ac:spMk id="33794" creationId="{D0E2EC74-703C-1E64-1446-024F253C39F2}"/>
          </ac:spMkLst>
        </pc:spChg>
      </pc:sldChg>
      <pc:sldChg chg="del">
        <pc:chgData name="Guest User" userId="S::urn:spo:anon#96d455441d0d0c01f179fe576d14a5a998c99c99f7b33275c846615c86b6ca9e::" providerId="AD" clId="Web-{089576B7-ABEC-2B0B-FDF0-EA2D5AE2A54C}" dt="2023-11-07T16:45:47.404" v="82"/>
        <pc:sldMkLst>
          <pc:docMk/>
          <pc:sldMk cId="0" sldId="258"/>
        </pc:sldMkLst>
      </pc:sldChg>
      <pc:sldChg chg="modSp">
        <pc:chgData name="Guest User" userId="S::urn:spo:anon#96d455441d0d0c01f179fe576d14a5a998c99c99f7b33275c846615c86b6ca9e::" providerId="AD" clId="Web-{089576B7-ABEC-2B0B-FDF0-EA2D5AE2A54C}" dt="2023-11-07T16:44:45.214" v="34" actId="20577"/>
        <pc:sldMkLst>
          <pc:docMk/>
          <pc:sldMk cId="0" sldId="263"/>
        </pc:sldMkLst>
        <pc:spChg chg="mod">
          <ac:chgData name="Guest User" userId="S::urn:spo:anon#96d455441d0d0c01f179fe576d14a5a998c99c99f7b33275c846615c86b6ca9e::" providerId="AD" clId="Web-{089576B7-ABEC-2B0B-FDF0-EA2D5AE2A54C}" dt="2023-11-07T16:44:06.494" v="1" actId="20577"/>
          <ac:spMkLst>
            <pc:docMk/>
            <pc:sldMk cId="0" sldId="263"/>
            <ac:spMk id="11266" creationId="{148A67BD-B898-33BF-6962-FFD90C6F8114}"/>
          </ac:spMkLst>
        </pc:spChg>
        <pc:spChg chg="mod">
          <ac:chgData name="Guest User" userId="S::urn:spo:anon#96d455441d0d0c01f179fe576d14a5a998c99c99f7b33275c846615c86b6ca9e::" providerId="AD" clId="Web-{089576B7-ABEC-2B0B-FDF0-EA2D5AE2A54C}" dt="2023-11-07T16:44:45.214" v="34" actId="20577"/>
          <ac:spMkLst>
            <pc:docMk/>
            <pc:sldMk cId="0" sldId="263"/>
            <ac:spMk id="11267" creationId="{8BC229DB-2404-1B90-7CC4-4DF07122AB96}"/>
          </ac:spMkLst>
        </pc:spChg>
      </pc:sldChg>
      <pc:sldChg chg="addSp delSp modSp new mod modClrScheme chgLayout">
        <pc:chgData name="Guest User" userId="S::urn:spo:anon#96d455441d0d0c01f179fe576d14a5a998c99c99f7b33275c846615c86b6ca9e::" providerId="AD" clId="Web-{089576B7-ABEC-2B0B-FDF0-EA2D5AE2A54C}" dt="2023-11-07T16:48:11.065" v="104" actId="1076"/>
        <pc:sldMkLst>
          <pc:docMk/>
          <pc:sldMk cId="971338379" sldId="264"/>
        </pc:sldMkLst>
        <pc:spChg chg="mod ord">
          <ac:chgData name="Guest User" userId="S::urn:spo:anon#96d455441d0d0c01f179fe576d14a5a998c99c99f7b33275c846615c86b6ca9e::" providerId="AD" clId="Web-{089576B7-ABEC-2B0B-FDF0-EA2D5AE2A54C}" dt="2023-11-07T16:46:34.702" v="86"/>
          <ac:spMkLst>
            <pc:docMk/>
            <pc:sldMk cId="971338379" sldId="264"/>
            <ac:spMk id="2" creationId="{40DCBA3E-913C-B8C0-1D6F-51A91A33926F}"/>
          </ac:spMkLst>
        </pc:spChg>
        <pc:spChg chg="add del mod ord">
          <ac:chgData name="Guest User" userId="S::urn:spo:anon#96d455441d0d0c01f179fe576d14a5a998c99c99f7b33275c846615c86b6ca9e::" providerId="AD" clId="Web-{089576B7-ABEC-2B0B-FDF0-EA2D5AE2A54C}" dt="2023-11-07T16:46:40.609" v="87"/>
          <ac:spMkLst>
            <pc:docMk/>
            <pc:sldMk cId="971338379" sldId="264"/>
            <ac:spMk id="3" creationId="{6241B583-3C38-A795-A0C8-CC3EAF0716C3}"/>
          </ac:spMkLst>
        </pc:spChg>
        <pc:spChg chg="mod ord">
          <ac:chgData name="Guest User" userId="S::urn:spo:anon#96d455441d0d0c01f179fe576d14a5a998c99c99f7b33275c846615c86b6ca9e::" providerId="AD" clId="Web-{089576B7-ABEC-2B0B-FDF0-EA2D5AE2A54C}" dt="2023-11-07T16:46:34.702" v="86"/>
          <ac:spMkLst>
            <pc:docMk/>
            <pc:sldMk cId="971338379" sldId="264"/>
            <ac:spMk id="4" creationId="{51BC58E6-64B9-84A8-F5E4-761B77017955}"/>
          </ac:spMkLst>
        </pc:spChg>
        <pc:spChg chg="add del mod ord">
          <ac:chgData name="Guest User" userId="S::urn:spo:anon#96d455441d0d0c01f179fe576d14a5a998c99c99f7b33275c846615c86b6ca9e::" providerId="AD" clId="Web-{089576B7-ABEC-2B0B-FDF0-EA2D5AE2A54C}" dt="2023-11-07T16:46:46.234" v="88"/>
          <ac:spMkLst>
            <pc:docMk/>
            <pc:sldMk cId="971338379" sldId="264"/>
            <ac:spMk id="6" creationId="{8AEA5A9B-190C-0183-63EE-8025B9E9442F}"/>
          </ac:spMkLst>
        </pc:spChg>
        <pc:spChg chg="add mod">
          <ac:chgData name="Guest User" userId="S::urn:spo:anon#96d455441d0d0c01f179fe576d14a5a998c99c99f7b33275c846615c86b6ca9e::" providerId="AD" clId="Web-{089576B7-ABEC-2B0B-FDF0-EA2D5AE2A54C}" dt="2023-11-07T16:48:11.065" v="104" actId="1076"/>
          <ac:spMkLst>
            <pc:docMk/>
            <pc:sldMk cId="971338379" sldId="264"/>
            <ac:spMk id="9" creationId="{A7FA82CE-1323-FC0E-6FFC-F82334938C16}"/>
          </ac:spMkLst>
        </pc:spChg>
        <pc:picChg chg="add del mod ord">
          <ac:chgData name="Guest User" userId="S::urn:spo:anon#96d455441d0d0c01f179fe576d14a5a998c99c99f7b33275c846615c86b6ca9e::" providerId="AD" clId="Web-{089576B7-ABEC-2B0B-FDF0-EA2D5AE2A54C}" dt="2023-11-07T16:46:29.233" v="85"/>
          <ac:picMkLst>
            <pc:docMk/>
            <pc:sldMk cId="971338379" sldId="264"/>
            <ac:picMk id="5" creationId="{D9DE8D8C-03FF-0040-7512-901F02DFE0BD}"/>
          </ac:picMkLst>
        </pc:picChg>
        <pc:picChg chg="add mod ord">
          <ac:chgData name="Guest User" userId="S::urn:spo:anon#96d455441d0d0c01f179fe576d14a5a998c99c99f7b33275c846615c86b6ca9e::" providerId="AD" clId="Web-{089576B7-ABEC-2B0B-FDF0-EA2D5AE2A54C}" dt="2023-11-07T16:46:40.609" v="87"/>
          <ac:picMkLst>
            <pc:docMk/>
            <pc:sldMk cId="971338379" sldId="264"/>
            <ac:picMk id="7" creationId="{23448BF9-12F8-C93D-A695-4357DA100D13}"/>
          </ac:picMkLst>
        </pc:picChg>
        <pc:picChg chg="add mod ord">
          <ac:chgData name="Guest User" userId="S::urn:spo:anon#96d455441d0d0c01f179fe576d14a5a998c99c99f7b33275c846615c86b6ca9e::" providerId="AD" clId="Web-{089576B7-ABEC-2B0B-FDF0-EA2D5AE2A54C}" dt="2023-11-07T16:46:46.234" v="88"/>
          <ac:picMkLst>
            <pc:docMk/>
            <pc:sldMk cId="971338379" sldId="264"/>
            <ac:picMk id="8" creationId="{F1C0E031-BF6A-A15D-15F8-A882022B023E}"/>
          </ac:picMkLst>
        </pc:picChg>
      </pc:sldChg>
      <pc:sldChg chg="del">
        <pc:chgData name="Guest User" userId="S::urn:spo:anon#96d455441d0d0c01f179fe576d14a5a998c99c99f7b33275c846615c86b6ca9e::" providerId="AD" clId="Web-{089576B7-ABEC-2B0B-FDF0-EA2D5AE2A54C}" dt="2023-11-07T16:45:47.404" v="81"/>
        <pc:sldMkLst>
          <pc:docMk/>
          <pc:sldMk cId="508095396" sldId="265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404" v="80"/>
        <pc:sldMkLst>
          <pc:docMk/>
          <pc:sldMk cId="2160491875" sldId="266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404" v="77"/>
        <pc:sldMkLst>
          <pc:docMk/>
          <pc:sldMk cId="3126562306" sldId="268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404" v="76"/>
        <pc:sldMkLst>
          <pc:docMk/>
          <pc:sldMk cId="189900680" sldId="269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5"/>
        <pc:sldMkLst>
          <pc:docMk/>
          <pc:sldMk cId="593431436" sldId="270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4"/>
        <pc:sldMkLst>
          <pc:docMk/>
          <pc:sldMk cId="3509309882" sldId="271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3"/>
        <pc:sldMkLst>
          <pc:docMk/>
          <pc:sldMk cId="1239444042" sldId="272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2"/>
        <pc:sldMkLst>
          <pc:docMk/>
          <pc:sldMk cId="3698819477" sldId="273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1"/>
        <pc:sldMkLst>
          <pc:docMk/>
          <pc:sldMk cId="1468591530" sldId="274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70"/>
        <pc:sldMkLst>
          <pc:docMk/>
          <pc:sldMk cId="3753620856" sldId="275"/>
        </pc:sldMkLst>
      </pc:sldChg>
      <pc:sldChg chg="del">
        <pc:chgData name="Guest User" userId="S::urn:spo:anon#96d455441d0d0c01f179fe576d14a5a998c99c99f7b33275c846615c86b6ca9e::" providerId="AD" clId="Web-{089576B7-ABEC-2B0B-FDF0-EA2D5AE2A54C}" dt="2023-11-07T16:45:47.388" v="69"/>
        <pc:sldMkLst>
          <pc:docMk/>
          <pc:sldMk cId="516439076" sldId="276"/>
        </pc:sldMkLst>
      </pc:sldChg>
    </pc:docChg>
  </pc:docChgLst>
  <pc:docChgLst>
    <pc:chgData name="Guest User" userId="S::urn:spo:anon#41f37c6d58699132d4ba584b101a65c301a5c3dbf2bba90d54ada866fce8fe89::" providerId="AD" clId="Web-{1544EFED-8D66-411B-9CB7-E2AF56170587}"/>
    <pc:docChg chg="addSld delSld modSld modSection">
      <pc:chgData name="Guest User" userId="S::urn:spo:anon#41f37c6d58699132d4ba584b101a65c301a5c3dbf2bba90d54ada866fce8fe89::" providerId="AD" clId="Web-{1544EFED-8D66-411B-9CB7-E2AF56170587}" dt="2023-11-09T20:54:14.592" v="46"/>
      <pc:docMkLst>
        <pc:docMk/>
      </pc:docMkLst>
      <pc:sldChg chg="addSp delSp modSp new del">
        <pc:chgData name="Guest User" userId="S::urn:spo:anon#41f37c6d58699132d4ba584b101a65c301a5c3dbf2bba90d54ada866fce8fe89::" providerId="AD" clId="Web-{1544EFED-8D66-411B-9CB7-E2AF56170587}" dt="2023-11-09T20:54:14.592" v="46"/>
        <pc:sldMkLst>
          <pc:docMk/>
          <pc:sldMk cId="3088713987" sldId="273"/>
        </pc:sldMkLst>
        <pc:spChg chg="del mod">
          <ac:chgData name="Guest User" userId="S::urn:spo:anon#41f37c6d58699132d4ba584b101a65c301a5c3dbf2bba90d54ada866fce8fe89::" providerId="AD" clId="Web-{1544EFED-8D66-411B-9CB7-E2AF56170587}" dt="2023-11-09T20:38:11.613" v="5"/>
          <ac:spMkLst>
            <pc:docMk/>
            <pc:sldMk cId="3088713987" sldId="273"/>
            <ac:spMk id="2" creationId="{D725263F-D266-BC79-5778-EFDD3E125971}"/>
          </ac:spMkLst>
        </pc:spChg>
        <pc:spChg chg="del">
          <ac:chgData name="Guest User" userId="S::urn:spo:anon#41f37c6d58699132d4ba584b101a65c301a5c3dbf2bba90d54ada866fce8fe89::" providerId="AD" clId="Web-{1544EFED-8D66-411B-9CB7-E2AF56170587}" dt="2023-11-09T20:38:11.582" v="4"/>
          <ac:spMkLst>
            <pc:docMk/>
            <pc:sldMk cId="3088713987" sldId="273"/>
            <ac:spMk id="3" creationId="{3E6DC1A3-348A-F4E1-8CC7-4E06C62719B2}"/>
          </ac:spMkLst>
        </pc:spChg>
        <pc:spChg chg="del">
          <ac:chgData name="Guest User" userId="S::urn:spo:anon#41f37c6d58699132d4ba584b101a65c301a5c3dbf2bba90d54ada866fce8fe89::" providerId="AD" clId="Web-{1544EFED-8D66-411B-9CB7-E2AF56170587}" dt="2023-11-09T20:38:11.582" v="3"/>
          <ac:spMkLst>
            <pc:docMk/>
            <pc:sldMk cId="3088713987" sldId="273"/>
            <ac:spMk id="4" creationId="{8564EA19-8037-FDE4-1EA9-8156D3F07C53}"/>
          </ac:spMkLst>
        </pc:spChg>
        <pc:spChg chg="add del mod">
          <ac:chgData name="Guest User" userId="S::urn:spo:anon#41f37c6d58699132d4ba584b101a65c301a5c3dbf2bba90d54ada866fce8fe89::" providerId="AD" clId="Web-{1544EFED-8D66-411B-9CB7-E2AF56170587}" dt="2023-11-09T20:38:58.692" v="10"/>
          <ac:spMkLst>
            <pc:docMk/>
            <pc:sldMk cId="3088713987" sldId="273"/>
            <ac:spMk id="7" creationId="{168BFB87-F991-226A-1F88-0203B027FD54}"/>
          </ac:spMkLst>
        </pc:spChg>
        <pc:picChg chg="add del mod">
          <ac:chgData name="Guest User" userId="S::urn:spo:anon#41f37c6d58699132d4ba584b101a65c301a5c3dbf2bba90d54ada866fce8fe89::" providerId="AD" clId="Web-{1544EFED-8D66-411B-9CB7-E2AF56170587}" dt="2023-11-09T20:52:31.276" v="12"/>
          <ac:picMkLst>
            <pc:docMk/>
            <pc:sldMk cId="3088713987" sldId="273"/>
            <ac:picMk id="8" creationId="{94C84C11-526D-C902-8631-7E8C49016C75}"/>
          </ac:picMkLst>
        </pc:picChg>
      </pc:sldChg>
      <pc:sldChg chg="addSp delSp modSp new">
        <pc:chgData name="Guest User" userId="S::urn:spo:anon#41f37c6d58699132d4ba584b101a65c301a5c3dbf2bba90d54ada866fce8fe89::" providerId="AD" clId="Web-{1544EFED-8D66-411B-9CB7-E2AF56170587}" dt="2023-11-09T20:54:06.123" v="45" actId="20577"/>
        <pc:sldMkLst>
          <pc:docMk/>
          <pc:sldMk cId="4154609063" sldId="274"/>
        </pc:sldMkLst>
        <pc:spChg chg="mod">
          <ac:chgData name="Guest User" userId="S::urn:spo:anon#41f37c6d58699132d4ba584b101a65c301a5c3dbf2bba90d54ada866fce8fe89::" providerId="AD" clId="Web-{1544EFED-8D66-411B-9CB7-E2AF56170587}" dt="2023-11-09T20:54:06.123" v="45" actId="20577"/>
          <ac:spMkLst>
            <pc:docMk/>
            <pc:sldMk cId="4154609063" sldId="274"/>
            <ac:spMk id="2" creationId="{38EF679F-9F38-674B-8E7F-7EFFC1B1BA71}"/>
          </ac:spMkLst>
        </pc:spChg>
        <pc:spChg chg="del">
          <ac:chgData name="Guest User" userId="S::urn:spo:anon#41f37c6d58699132d4ba584b101a65c301a5c3dbf2bba90d54ada866fce8fe89::" providerId="AD" clId="Web-{1544EFED-8D66-411B-9CB7-E2AF56170587}" dt="2023-11-09T20:52:43.183" v="14"/>
          <ac:spMkLst>
            <pc:docMk/>
            <pc:sldMk cId="4154609063" sldId="274"/>
            <ac:spMk id="3" creationId="{5142AD75-3231-0383-6768-119C767BDE82}"/>
          </ac:spMkLst>
        </pc:spChg>
        <pc:spChg chg="del">
          <ac:chgData name="Guest User" userId="S::urn:spo:anon#41f37c6d58699132d4ba584b101a65c301a5c3dbf2bba90d54ada866fce8fe89::" providerId="AD" clId="Web-{1544EFED-8D66-411B-9CB7-E2AF56170587}" dt="2023-11-09T20:52:46.855" v="15"/>
          <ac:spMkLst>
            <pc:docMk/>
            <pc:sldMk cId="4154609063" sldId="274"/>
            <ac:spMk id="4" creationId="{4D3985DC-52D8-6EEC-9E6F-BF0F80907EBB}"/>
          </ac:spMkLst>
        </pc:spChg>
        <pc:picChg chg="add mod">
          <ac:chgData name="Guest User" userId="S::urn:spo:anon#41f37c6d58699132d4ba584b101a65c301a5c3dbf2bba90d54ada866fce8fe89::" providerId="AD" clId="Web-{1544EFED-8D66-411B-9CB7-E2AF56170587}" dt="2023-11-09T20:53:26.903" v="22" actId="1076"/>
          <ac:picMkLst>
            <pc:docMk/>
            <pc:sldMk cId="4154609063" sldId="274"/>
            <ac:picMk id="6" creationId="{485222CD-0409-4B56-9AAC-9B10FF07B777}"/>
          </ac:picMkLst>
        </pc:picChg>
      </pc:sldChg>
    </pc:docChg>
  </pc:docChgLst>
  <pc:docChgLst>
    <pc:chgData name="Ben Craker" userId="b342a158-d8e7-4629-9712-908c26442ea7" providerId="ADAL" clId="{3E694224-678D-4701-8412-8C4C717A7704}"/>
    <pc:docChg chg="undo custSel addSld modSld modSection">
      <pc:chgData name="Ben Craker" userId="b342a158-d8e7-4629-9712-908c26442ea7" providerId="ADAL" clId="{3E694224-678D-4701-8412-8C4C717A7704}" dt="2023-11-13T03:35:39.116" v="382" actId="20577"/>
      <pc:docMkLst>
        <pc:docMk/>
      </pc:docMkLst>
      <pc:sldChg chg="addSp delSp modSp mod modClrScheme chgLayout">
        <pc:chgData name="Ben Craker" userId="b342a158-d8e7-4629-9712-908c26442ea7" providerId="ADAL" clId="{3E694224-678D-4701-8412-8C4C717A7704}" dt="2023-11-13T03:22:13.265" v="306" actId="700"/>
        <pc:sldMkLst>
          <pc:docMk/>
          <pc:sldMk cId="4233378101" sldId="275"/>
        </pc:sldMkLst>
        <pc:spChg chg="mod ord">
          <ac:chgData name="Ben Craker" userId="b342a158-d8e7-4629-9712-908c26442ea7" providerId="ADAL" clId="{3E694224-678D-4701-8412-8C4C717A7704}" dt="2023-11-13T03:22:13.265" v="306" actId="700"/>
          <ac:spMkLst>
            <pc:docMk/>
            <pc:sldMk cId="4233378101" sldId="275"/>
            <ac:spMk id="2" creationId="{9D28A546-197E-A69A-6D1F-8BAD3002D400}"/>
          </ac:spMkLst>
        </pc:spChg>
        <pc:spChg chg="mod ord">
          <ac:chgData name="Ben Craker" userId="b342a158-d8e7-4629-9712-908c26442ea7" providerId="ADAL" clId="{3E694224-678D-4701-8412-8C4C717A7704}" dt="2023-11-13T03:22:13.265" v="306" actId="700"/>
          <ac:spMkLst>
            <pc:docMk/>
            <pc:sldMk cId="4233378101" sldId="275"/>
            <ac:spMk id="3" creationId="{853F14B7-54F4-C69D-6D1F-D70DD8FC7F83}"/>
          </ac:spMkLst>
        </pc:spChg>
        <pc:spChg chg="mod ord">
          <ac:chgData name="Ben Craker" userId="b342a158-d8e7-4629-9712-908c26442ea7" providerId="ADAL" clId="{3E694224-678D-4701-8412-8C4C717A7704}" dt="2023-11-13T03:22:13.265" v="306" actId="700"/>
          <ac:spMkLst>
            <pc:docMk/>
            <pc:sldMk cId="4233378101" sldId="275"/>
            <ac:spMk id="4" creationId="{9F45F85F-A8F9-5FE6-F2F5-28950CF4E125}"/>
          </ac:spMkLst>
        </pc:spChg>
        <pc:spChg chg="add del mod ord">
          <ac:chgData name="Ben Craker" userId="b342a158-d8e7-4629-9712-908c26442ea7" providerId="ADAL" clId="{3E694224-678D-4701-8412-8C4C717A7704}" dt="2023-11-13T03:22:13.265" v="306" actId="700"/>
          <ac:spMkLst>
            <pc:docMk/>
            <pc:sldMk cId="4233378101" sldId="275"/>
            <ac:spMk id="5" creationId="{85A270B1-8AB6-AF0C-6EEA-DDDDF5354FCF}"/>
          </ac:spMkLst>
        </pc:spChg>
      </pc:sldChg>
      <pc:sldChg chg="addSp delSp modSp add mod">
        <pc:chgData name="Ben Craker" userId="b342a158-d8e7-4629-9712-908c26442ea7" providerId="ADAL" clId="{3E694224-678D-4701-8412-8C4C717A7704}" dt="2023-11-13T03:35:39.116" v="382" actId="20577"/>
        <pc:sldMkLst>
          <pc:docMk/>
          <pc:sldMk cId="2696677921" sldId="276"/>
        </pc:sldMkLst>
        <pc:spChg chg="mod">
          <ac:chgData name="Ben Craker" userId="b342a158-d8e7-4629-9712-908c26442ea7" providerId="ADAL" clId="{3E694224-678D-4701-8412-8C4C717A7704}" dt="2023-11-13T03:35:15.095" v="335" actId="27636"/>
          <ac:spMkLst>
            <pc:docMk/>
            <pc:sldMk cId="2696677921" sldId="276"/>
            <ac:spMk id="3" creationId="{853F14B7-54F4-C69D-6D1F-D70DD8FC7F83}"/>
          </ac:spMkLst>
        </pc:spChg>
        <pc:spChg chg="mod">
          <ac:chgData name="Ben Craker" userId="b342a158-d8e7-4629-9712-908c26442ea7" providerId="ADAL" clId="{3E694224-678D-4701-8412-8C4C717A7704}" dt="2023-11-13T03:35:39.116" v="382" actId="20577"/>
          <ac:spMkLst>
            <pc:docMk/>
            <pc:sldMk cId="2696677921" sldId="276"/>
            <ac:spMk id="5" creationId="{85A270B1-8AB6-AF0C-6EEA-DDDDF5354FCF}"/>
          </ac:spMkLst>
        </pc:spChg>
        <pc:spChg chg="add del">
          <ac:chgData name="Ben Craker" userId="b342a158-d8e7-4629-9712-908c26442ea7" providerId="ADAL" clId="{3E694224-678D-4701-8412-8C4C717A7704}" dt="2023-11-13T03:34:44.064" v="309"/>
          <ac:spMkLst>
            <pc:docMk/>
            <pc:sldMk cId="2696677921" sldId="276"/>
            <ac:spMk id="6" creationId="{242CB405-F607-EC21-6D87-DB816229B393}"/>
          </ac:spMkLst>
        </pc:spChg>
      </pc:sldChg>
    </pc:docChg>
  </pc:docChgLst>
  <pc:docChgLst>
    <pc:chgData name="Guest User" userId="S::urn:spo:anon#41f37c6d58699132d4ba584b101a65c301a5c3dbf2bba90d54ada866fce8fe89::" providerId="AD" clId="Web-{9197EAA0-B0F0-4F0A-8F83-109637D5A265}"/>
    <pc:docChg chg="addSld delSld modSld modSection">
      <pc:chgData name="Guest User" userId="S::urn:spo:anon#41f37c6d58699132d4ba584b101a65c301a5c3dbf2bba90d54ada866fce8fe89::" providerId="AD" clId="Web-{9197EAA0-B0F0-4F0A-8F83-109637D5A265}" dt="2023-11-14T13:56:13.713" v="229" actId="20577"/>
      <pc:docMkLst>
        <pc:docMk/>
      </pc:docMkLst>
      <pc:sldChg chg="modSp">
        <pc:chgData name="Guest User" userId="S::urn:spo:anon#41f37c6d58699132d4ba584b101a65c301a5c3dbf2bba90d54ada866fce8fe89::" providerId="AD" clId="Web-{9197EAA0-B0F0-4F0A-8F83-109637D5A265}" dt="2023-11-14T13:51:07.096" v="23" actId="1076"/>
        <pc:sldMkLst>
          <pc:docMk/>
          <pc:sldMk cId="1529353063" sldId="267"/>
        </pc:sldMkLst>
        <pc:spChg chg="mod">
          <ac:chgData name="Guest User" userId="S::urn:spo:anon#41f37c6d58699132d4ba584b101a65c301a5c3dbf2bba90d54ada866fce8fe89::" providerId="AD" clId="Web-{9197EAA0-B0F0-4F0A-8F83-109637D5A265}" dt="2023-11-14T13:51:07.096" v="23" actId="1076"/>
          <ac:spMkLst>
            <pc:docMk/>
            <pc:sldMk cId="1529353063" sldId="267"/>
            <ac:spMk id="3" creationId="{99BEA51D-830E-593B-EBD9-F789AC3AA6DA}"/>
          </ac:spMkLst>
        </pc:spChg>
      </pc:sldChg>
      <pc:sldChg chg="modSp">
        <pc:chgData name="Guest User" userId="S::urn:spo:anon#41f37c6d58699132d4ba584b101a65c301a5c3dbf2bba90d54ada866fce8fe89::" providerId="AD" clId="Web-{9197EAA0-B0F0-4F0A-8F83-109637D5A265}" dt="2023-11-14T13:56:13.713" v="229" actId="20577"/>
        <pc:sldMkLst>
          <pc:docMk/>
          <pc:sldMk cId="2696677921" sldId="276"/>
        </pc:sldMkLst>
        <pc:spChg chg="mod">
          <ac:chgData name="Guest User" userId="S::urn:spo:anon#41f37c6d58699132d4ba584b101a65c301a5c3dbf2bba90d54ada866fce8fe89::" providerId="AD" clId="Web-{9197EAA0-B0F0-4F0A-8F83-109637D5A265}" dt="2023-11-14T13:56:13.713" v="229" actId="20577"/>
          <ac:spMkLst>
            <pc:docMk/>
            <pc:sldMk cId="2696677921" sldId="276"/>
            <ac:spMk id="3" creationId="{853F14B7-54F4-C69D-6D1F-D70DD8FC7F83}"/>
          </ac:spMkLst>
        </pc:spChg>
        <pc:spChg chg="mod">
          <ac:chgData name="Guest User" userId="S::urn:spo:anon#41f37c6d58699132d4ba584b101a65c301a5c3dbf2bba90d54ada866fce8fe89::" providerId="AD" clId="Web-{9197EAA0-B0F0-4F0A-8F83-109637D5A265}" dt="2023-11-14T13:55:34.775" v="207" actId="20577"/>
          <ac:spMkLst>
            <pc:docMk/>
            <pc:sldMk cId="2696677921" sldId="276"/>
            <ac:spMk id="5" creationId="{85A270B1-8AB6-AF0C-6EEA-DDDDF5354FCF}"/>
          </ac:spMkLst>
        </pc:spChg>
      </pc:sldChg>
      <pc:sldChg chg="addSp delSp modSp">
        <pc:chgData name="Guest User" userId="S::urn:spo:anon#41f37c6d58699132d4ba584b101a65c301a5c3dbf2bba90d54ada866fce8fe89::" providerId="AD" clId="Web-{9197EAA0-B0F0-4F0A-8F83-109637D5A265}" dt="2023-11-14T13:49:39.782" v="4" actId="1076"/>
        <pc:sldMkLst>
          <pc:docMk/>
          <pc:sldMk cId="3840850941" sldId="277"/>
        </pc:sldMkLst>
        <pc:picChg chg="add mod">
          <ac:chgData name="Guest User" userId="S::urn:spo:anon#41f37c6d58699132d4ba584b101a65c301a5c3dbf2bba90d54ada866fce8fe89::" providerId="AD" clId="Web-{9197EAA0-B0F0-4F0A-8F83-109637D5A265}" dt="2023-11-14T13:49:39.782" v="4" actId="1076"/>
          <ac:picMkLst>
            <pc:docMk/>
            <pc:sldMk cId="3840850941" sldId="277"/>
            <ac:picMk id="2" creationId="{4AA999C2-7FFD-3982-2A88-2ACEC6741C5F}"/>
          </ac:picMkLst>
        </pc:picChg>
        <pc:picChg chg="del">
          <ac:chgData name="Guest User" userId="S::urn:spo:anon#41f37c6d58699132d4ba584b101a65c301a5c3dbf2bba90d54ada866fce8fe89::" providerId="AD" clId="Web-{9197EAA0-B0F0-4F0A-8F83-109637D5A265}" dt="2023-11-14T13:49:06.187" v="0"/>
          <ac:picMkLst>
            <pc:docMk/>
            <pc:sldMk cId="3840850941" sldId="277"/>
            <ac:picMk id="5" creationId="{ADC77EEC-0E64-75A5-4ECA-385977508269}"/>
          </ac:picMkLst>
        </pc:picChg>
      </pc:sldChg>
      <pc:sldChg chg="modSp new del">
        <pc:chgData name="Guest User" userId="S::urn:spo:anon#41f37c6d58699132d4ba584b101a65c301a5c3dbf2bba90d54ada866fce8fe89::" providerId="AD" clId="Web-{9197EAA0-B0F0-4F0A-8F83-109637D5A265}" dt="2023-11-14T13:50:03.564" v="8"/>
        <pc:sldMkLst>
          <pc:docMk/>
          <pc:sldMk cId="701542945" sldId="278"/>
        </pc:sldMkLst>
        <pc:spChg chg="mod">
          <ac:chgData name="Guest User" userId="S::urn:spo:anon#41f37c6d58699132d4ba584b101a65c301a5c3dbf2bba90d54ada866fce8fe89::" providerId="AD" clId="Web-{9197EAA0-B0F0-4F0A-8F83-109637D5A265}" dt="2023-11-14T13:50:02.720" v="7" actId="20577"/>
          <ac:spMkLst>
            <pc:docMk/>
            <pc:sldMk cId="701542945" sldId="278"/>
            <ac:spMk id="2" creationId="{93B0B99A-0A98-81CF-FC20-96D8606CF213}"/>
          </ac:spMkLst>
        </pc:spChg>
      </pc:sldChg>
      <pc:sldChg chg="modSp new">
        <pc:chgData name="Guest User" userId="S::urn:spo:anon#41f37c6d58699132d4ba584b101a65c301a5c3dbf2bba90d54ada866fce8fe89::" providerId="AD" clId="Web-{9197EAA0-B0F0-4F0A-8F83-109637D5A265}" dt="2023-11-14T13:54:42.461" v="151" actId="20577"/>
        <pc:sldMkLst>
          <pc:docMk/>
          <pc:sldMk cId="3278912983" sldId="278"/>
        </pc:sldMkLst>
        <pc:spChg chg="mod">
          <ac:chgData name="Guest User" userId="S::urn:spo:anon#41f37c6d58699132d4ba584b101a65c301a5c3dbf2bba90d54ada866fce8fe89::" providerId="AD" clId="Web-{9197EAA0-B0F0-4F0A-8F83-109637D5A265}" dt="2023-11-14T13:54:42.461" v="151" actId="20577"/>
          <ac:spMkLst>
            <pc:docMk/>
            <pc:sldMk cId="3278912983" sldId="278"/>
            <ac:spMk id="2" creationId="{21D6C033-ECC0-77EE-0994-C705795A8314}"/>
          </ac:spMkLst>
        </pc:spChg>
        <pc:spChg chg="mod">
          <ac:chgData name="Guest User" userId="S::urn:spo:anon#41f37c6d58699132d4ba584b101a65c301a5c3dbf2bba90d54ada866fce8fe89::" providerId="AD" clId="Web-{9197EAA0-B0F0-4F0A-8F83-109637D5A265}" dt="2023-11-14T13:53:40.100" v="133" actId="20577"/>
          <ac:spMkLst>
            <pc:docMk/>
            <pc:sldMk cId="3278912983" sldId="278"/>
            <ac:spMk id="3" creationId="{C72FC751-B8C7-2EF1-4A65-DE5D4FA350B2}"/>
          </ac:spMkLst>
        </pc:spChg>
      </pc:sldChg>
      <pc:sldChg chg="modSp new">
        <pc:chgData name="Guest User" userId="S::urn:spo:anon#41f37c6d58699132d4ba584b101a65c301a5c3dbf2bba90d54ada866fce8fe89::" providerId="AD" clId="Web-{9197EAA0-B0F0-4F0A-8F83-109637D5A265}" dt="2023-11-14T13:54:15.023" v="145" actId="20577"/>
        <pc:sldMkLst>
          <pc:docMk/>
          <pc:sldMk cId="1765236246" sldId="279"/>
        </pc:sldMkLst>
        <pc:spChg chg="mod">
          <ac:chgData name="Guest User" userId="S::urn:spo:anon#41f37c6d58699132d4ba584b101a65c301a5c3dbf2bba90d54ada866fce8fe89::" providerId="AD" clId="Web-{9197EAA0-B0F0-4F0A-8F83-109637D5A265}" dt="2023-11-14T13:53:47.491" v="137" actId="20577"/>
          <ac:spMkLst>
            <pc:docMk/>
            <pc:sldMk cId="1765236246" sldId="279"/>
            <ac:spMk id="2" creationId="{0CC537CD-8E88-30B5-D3F4-AE8A6991516D}"/>
          </ac:spMkLst>
        </pc:spChg>
        <pc:spChg chg="mod">
          <ac:chgData name="Guest User" userId="S::urn:spo:anon#41f37c6d58699132d4ba584b101a65c301a5c3dbf2bba90d54ada866fce8fe89::" providerId="AD" clId="Web-{9197EAA0-B0F0-4F0A-8F83-109637D5A265}" dt="2023-11-14T13:54:15.023" v="145" actId="20577"/>
          <ac:spMkLst>
            <pc:docMk/>
            <pc:sldMk cId="1765236246" sldId="279"/>
            <ac:spMk id="3" creationId="{4A1DAFD2-B164-85B7-8F74-F39F987C7D14}"/>
          </ac:spMkLst>
        </pc:spChg>
      </pc:sldChg>
    </pc:docChg>
  </pc:docChgLst>
  <pc:docChgLst>
    <pc:chgData name="Ben Craker" userId="S::ben@craker.us::b342a158-d8e7-4629-9712-908c26442ea7" providerId="AD" clId="Web-{76013756-2C92-EA9B-9CC1-3310D7710CBE}"/>
    <pc:docChg chg="addSld modSld">
      <pc:chgData name="Ben Craker" userId="S::ben@craker.us::b342a158-d8e7-4629-9712-908c26442ea7" providerId="AD" clId="Web-{76013756-2C92-EA9B-9CC1-3310D7710CBE}" dt="2023-11-07T16:52:46.014" v="13" actId="20577"/>
      <pc:docMkLst>
        <pc:docMk/>
      </pc:docMkLst>
      <pc:sldChg chg="modSp">
        <pc:chgData name="Ben Craker" userId="S::ben@craker.us::b342a158-d8e7-4629-9712-908c26442ea7" providerId="AD" clId="Web-{76013756-2C92-EA9B-9CC1-3310D7710CBE}" dt="2023-11-07T16:52:11.325" v="9" actId="20577"/>
        <pc:sldMkLst>
          <pc:docMk/>
          <pc:sldMk cId="971338379" sldId="264"/>
        </pc:sldMkLst>
        <pc:spChg chg="mod">
          <ac:chgData name="Ben Craker" userId="S::ben@craker.us::b342a158-d8e7-4629-9712-908c26442ea7" providerId="AD" clId="Web-{76013756-2C92-EA9B-9CC1-3310D7710CBE}" dt="2023-11-07T16:52:11.325" v="9" actId="20577"/>
          <ac:spMkLst>
            <pc:docMk/>
            <pc:sldMk cId="971338379" sldId="264"/>
            <ac:spMk id="2" creationId="{40DCBA3E-913C-B8C0-1D6F-51A91A33926F}"/>
          </ac:spMkLst>
        </pc:spChg>
      </pc:sldChg>
      <pc:sldChg chg="modSp new">
        <pc:chgData name="Ben Craker" userId="S::ben@craker.us::b342a158-d8e7-4629-9712-908c26442ea7" providerId="AD" clId="Web-{76013756-2C92-EA9B-9CC1-3310D7710CBE}" dt="2023-11-07T16:52:46.014" v="13" actId="20577"/>
        <pc:sldMkLst>
          <pc:docMk/>
          <pc:sldMk cId="508095396" sldId="265"/>
        </pc:sldMkLst>
        <pc:spChg chg="mod">
          <ac:chgData name="Ben Craker" userId="S::ben@craker.us::b342a158-d8e7-4629-9712-908c26442ea7" providerId="AD" clId="Web-{76013756-2C92-EA9B-9CC1-3310D7710CBE}" dt="2023-11-07T16:52:46.014" v="13" actId="20577"/>
          <ac:spMkLst>
            <pc:docMk/>
            <pc:sldMk cId="508095396" sldId="265"/>
            <ac:spMk id="2" creationId="{3071E029-43E3-38D4-FC69-F9D656A86D9F}"/>
          </ac:spMkLst>
        </pc:spChg>
      </pc:sldChg>
      <pc:sldChg chg="new">
        <pc:chgData name="Ben Craker" userId="S::ben@craker.us::b342a158-d8e7-4629-9712-908c26442ea7" providerId="AD" clId="Web-{76013756-2C92-EA9B-9CC1-3310D7710CBE}" dt="2023-11-07T16:52:13.028" v="11"/>
        <pc:sldMkLst>
          <pc:docMk/>
          <pc:sldMk cId="2160491875" sldId="266"/>
        </pc:sldMkLst>
      </pc:sldChg>
    </pc:docChg>
  </pc:docChgLst>
  <pc:docChgLst>
    <pc:chgData name="Ben Craker" userId="b342a158-d8e7-4629-9712-908c26442ea7" providerId="ADAL" clId="{B51079A6-EBCB-4D4F-B2BF-76563A10BDAB}"/>
    <pc:docChg chg="undo custSel addSld modSld sldOrd addSection modSection">
      <pc:chgData name="Ben Craker" userId="b342a158-d8e7-4629-9712-908c26442ea7" providerId="ADAL" clId="{B51079A6-EBCB-4D4F-B2BF-76563A10BDAB}" dt="2023-11-10T05:56:56.127" v="603" actId="20577"/>
      <pc:docMkLst>
        <pc:docMk/>
      </pc:docMkLst>
      <pc:sldChg chg="modSp mod">
        <pc:chgData name="Ben Craker" userId="b342a158-d8e7-4629-9712-908c26442ea7" providerId="ADAL" clId="{B51079A6-EBCB-4D4F-B2BF-76563A10BDAB}" dt="2023-11-07T16:56:40.884" v="16" actId="14"/>
        <pc:sldMkLst>
          <pc:docMk/>
          <pc:sldMk cId="0" sldId="257"/>
        </pc:sldMkLst>
        <pc:spChg chg="mod">
          <ac:chgData name="Ben Craker" userId="b342a158-d8e7-4629-9712-908c26442ea7" providerId="ADAL" clId="{B51079A6-EBCB-4D4F-B2BF-76563A10BDAB}" dt="2023-11-07T16:56:40.884" v="16" actId="14"/>
          <ac:spMkLst>
            <pc:docMk/>
            <pc:sldMk cId="0" sldId="257"/>
            <ac:spMk id="33794" creationId="{D0E2EC74-703C-1E64-1446-024F253C39F2}"/>
          </ac:spMkLst>
        </pc:spChg>
      </pc:sldChg>
      <pc:sldChg chg="addSp delSp modSp mod">
        <pc:chgData name="Ben Craker" userId="b342a158-d8e7-4629-9712-908c26442ea7" providerId="ADAL" clId="{B51079A6-EBCB-4D4F-B2BF-76563A10BDAB}" dt="2023-11-10T05:52:08.719" v="441" actId="1076"/>
        <pc:sldMkLst>
          <pc:docMk/>
          <pc:sldMk cId="971338379" sldId="264"/>
        </pc:sldMkLst>
        <pc:spChg chg="add del mod">
          <ac:chgData name="Ben Craker" userId="b342a158-d8e7-4629-9712-908c26442ea7" providerId="ADAL" clId="{B51079A6-EBCB-4D4F-B2BF-76563A10BDAB}" dt="2023-11-10T05:51:37.121" v="429" actId="22"/>
          <ac:spMkLst>
            <pc:docMk/>
            <pc:sldMk cId="971338379" sldId="264"/>
            <ac:spMk id="5" creationId="{D31927F9-5527-C1CA-64FD-31F3DD73E61E}"/>
          </ac:spMkLst>
        </pc:spChg>
        <pc:spChg chg="del">
          <ac:chgData name="Ben Craker" userId="b342a158-d8e7-4629-9712-908c26442ea7" providerId="ADAL" clId="{B51079A6-EBCB-4D4F-B2BF-76563A10BDAB}" dt="2023-11-10T05:51:27.707" v="427" actId="478"/>
          <ac:spMkLst>
            <pc:docMk/>
            <pc:sldMk cId="971338379" sldId="264"/>
            <ac:spMk id="9" creationId="{A7FA82CE-1323-FC0E-6FFC-F82334938C16}"/>
          </ac:spMkLst>
        </pc:spChg>
        <pc:spChg chg="add mod">
          <ac:chgData name="Ben Craker" userId="b342a158-d8e7-4629-9712-908c26442ea7" providerId="ADAL" clId="{B51079A6-EBCB-4D4F-B2BF-76563A10BDAB}" dt="2023-11-10T05:52:08.719" v="441" actId="1076"/>
          <ac:spMkLst>
            <pc:docMk/>
            <pc:sldMk cId="971338379" sldId="264"/>
            <ac:spMk id="11" creationId="{0E7284F5-8ED7-F8C1-EF5F-A5FF85A11E48}"/>
          </ac:spMkLst>
        </pc:spChg>
        <pc:picChg chg="del">
          <ac:chgData name="Ben Craker" userId="b342a158-d8e7-4629-9712-908c26442ea7" providerId="ADAL" clId="{B51079A6-EBCB-4D4F-B2BF-76563A10BDAB}" dt="2023-11-10T05:51:30.390" v="428" actId="478"/>
          <ac:picMkLst>
            <pc:docMk/>
            <pc:sldMk cId="971338379" sldId="264"/>
            <ac:picMk id="8" creationId="{F1C0E031-BF6A-A15D-15F8-A882022B023E}"/>
          </ac:picMkLst>
        </pc:picChg>
        <pc:picChg chg="add mod ord">
          <ac:chgData name="Ben Craker" userId="b342a158-d8e7-4629-9712-908c26442ea7" providerId="ADAL" clId="{B51079A6-EBCB-4D4F-B2BF-76563A10BDAB}" dt="2023-11-10T05:51:37.121" v="429" actId="22"/>
          <ac:picMkLst>
            <pc:docMk/>
            <pc:sldMk cId="971338379" sldId="264"/>
            <ac:picMk id="10" creationId="{67EA3D4F-F372-0498-21F4-04D8AEEF0395}"/>
          </ac:picMkLst>
        </pc:picChg>
      </pc:sldChg>
      <pc:sldChg chg="addSp delSp modSp mod modClrScheme chgLayout">
        <pc:chgData name="Ben Craker" userId="b342a158-d8e7-4629-9712-908c26442ea7" providerId="ADAL" clId="{B51079A6-EBCB-4D4F-B2BF-76563A10BDAB}" dt="2023-11-07T16:54:46.920" v="1"/>
        <pc:sldMkLst>
          <pc:docMk/>
          <pc:sldMk cId="508095396" sldId="265"/>
        </pc:sldMkLst>
        <pc:spChg chg="mod ord">
          <ac:chgData name="Ben Craker" userId="b342a158-d8e7-4629-9712-908c26442ea7" providerId="ADAL" clId="{B51079A6-EBCB-4D4F-B2BF-76563A10BDAB}" dt="2023-11-07T16:54:39.788" v="0" actId="700"/>
          <ac:spMkLst>
            <pc:docMk/>
            <pc:sldMk cId="508095396" sldId="265"/>
            <ac:spMk id="2" creationId="{3071E029-43E3-38D4-FC69-F9D656A86D9F}"/>
          </ac:spMkLst>
        </pc:spChg>
        <pc:spChg chg="del">
          <ac:chgData name="Ben Craker" userId="b342a158-d8e7-4629-9712-908c26442ea7" providerId="ADAL" clId="{B51079A6-EBCB-4D4F-B2BF-76563A10BDAB}" dt="2023-11-07T16:54:39.788" v="0" actId="700"/>
          <ac:spMkLst>
            <pc:docMk/>
            <pc:sldMk cId="508095396" sldId="265"/>
            <ac:spMk id="3" creationId="{EDDBCF10-CCC0-71C1-BBC1-7F7F965C18CF}"/>
          </ac:spMkLst>
        </pc:spChg>
        <pc:spChg chg="del">
          <ac:chgData name="Ben Craker" userId="b342a158-d8e7-4629-9712-908c26442ea7" providerId="ADAL" clId="{B51079A6-EBCB-4D4F-B2BF-76563A10BDAB}" dt="2023-11-07T16:54:39.788" v="0" actId="700"/>
          <ac:spMkLst>
            <pc:docMk/>
            <pc:sldMk cId="508095396" sldId="265"/>
            <ac:spMk id="4" creationId="{1915416D-95E1-AA1B-9540-2F458B2A9928}"/>
          </ac:spMkLst>
        </pc:spChg>
        <pc:spChg chg="mod ord">
          <ac:chgData name="Ben Craker" userId="b342a158-d8e7-4629-9712-908c26442ea7" providerId="ADAL" clId="{B51079A6-EBCB-4D4F-B2BF-76563A10BDAB}" dt="2023-11-07T16:54:39.788" v="0" actId="700"/>
          <ac:spMkLst>
            <pc:docMk/>
            <pc:sldMk cId="508095396" sldId="265"/>
            <ac:spMk id="5" creationId="{2CBF7BDD-F830-A1F2-5814-AEE786CD174E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8" creationId="{1EB418DC-C033-4A96-0B93-CEFB96051B0C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9" creationId="{BC38B528-D224-0F3E-01EF-48E051E14923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0" creationId="{E6A4E761-E15F-7302-9D72-0289FFE53A17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1" creationId="{D57EDC14-8BC0-58B3-215A-960CC784001C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2" creationId="{197A87FD-E73F-43EE-3629-FD5533328E66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5" creationId="{8C3A4F45-7F84-C7D2-E29B-05316A837897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6" creationId="{A926F16A-2530-6207-ECFF-104E54CF933A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7" creationId="{03CE44BA-9794-2709-F67D-C66379E56658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19" creationId="{B434147C-16A1-C45F-6075-645C3FBB00BA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20" creationId="{9B48E9A2-6589-FDA6-06BE-06B2540A55F7}"/>
          </ac:spMkLst>
        </pc:spChg>
        <pc:spChg chg="add mod">
          <ac:chgData name="Ben Craker" userId="b342a158-d8e7-4629-9712-908c26442ea7" providerId="ADAL" clId="{B51079A6-EBCB-4D4F-B2BF-76563A10BDAB}" dt="2023-11-07T16:54:46.920" v="1"/>
          <ac:spMkLst>
            <pc:docMk/>
            <pc:sldMk cId="508095396" sldId="265"/>
            <ac:spMk id="21" creationId="{D950552A-3887-9501-8E1C-141A70499AC6}"/>
          </ac:spMkLst>
        </pc:spChg>
        <pc:cxnChg chg="add mod">
          <ac:chgData name="Ben Craker" userId="b342a158-d8e7-4629-9712-908c26442ea7" providerId="ADAL" clId="{B51079A6-EBCB-4D4F-B2BF-76563A10BDAB}" dt="2023-11-07T16:54:46.920" v="1"/>
          <ac:cxnSpMkLst>
            <pc:docMk/>
            <pc:sldMk cId="508095396" sldId="265"/>
            <ac:cxnSpMk id="6" creationId="{D2B8AD9C-5376-33AF-101F-ED271733E232}"/>
          </ac:cxnSpMkLst>
        </pc:cxnChg>
        <pc:cxnChg chg="add mod">
          <ac:chgData name="Ben Craker" userId="b342a158-d8e7-4629-9712-908c26442ea7" providerId="ADAL" clId="{B51079A6-EBCB-4D4F-B2BF-76563A10BDAB}" dt="2023-11-07T16:54:46.920" v="1"/>
          <ac:cxnSpMkLst>
            <pc:docMk/>
            <pc:sldMk cId="508095396" sldId="265"/>
            <ac:cxnSpMk id="7" creationId="{7EC1FC20-7679-EF5B-5CC2-8E14FABCD75B}"/>
          </ac:cxnSpMkLst>
        </pc:cxnChg>
        <pc:cxnChg chg="add mod">
          <ac:chgData name="Ben Craker" userId="b342a158-d8e7-4629-9712-908c26442ea7" providerId="ADAL" clId="{B51079A6-EBCB-4D4F-B2BF-76563A10BDAB}" dt="2023-11-07T16:54:46.920" v="1"/>
          <ac:cxnSpMkLst>
            <pc:docMk/>
            <pc:sldMk cId="508095396" sldId="265"/>
            <ac:cxnSpMk id="13" creationId="{84A657B3-FF65-87E1-19F3-D284368C862D}"/>
          </ac:cxnSpMkLst>
        </pc:cxnChg>
        <pc:cxnChg chg="add mod">
          <ac:chgData name="Ben Craker" userId="b342a158-d8e7-4629-9712-908c26442ea7" providerId="ADAL" clId="{B51079A6-EBCB-4D4F-B2BF-76563A10BDAB}" dt="2023-11-07T16:54:46.920" v="1"/>
          <ac:cxnSpMkLst>
            <pc:docMk/>
            <pc:sldMk cId="508095396" sldId="265"/>
            <ac:cxnSpMk id="14" creationId="{C4B2BF7B-BADE-43EE-28BE-285646ADD8E9}"/>
          </ac:cxnSpMkLst>
        </pc:cxnChg>
        <pc:cxnChg chg="add mod">
          <ac:chgData name="Ben Craker" userId="b342a158-d8e7-4629-9712-908c26442ea7" providerId="ADAL" clId="{B51079A6-EBCB-4D4F-B2BF-76563A10BDAB}" dt="2023-11-07T16:54:46.920" v="1"/>
          <ac:cxnSpMkLst>
            <pc:docMk/>
            <pc:sldMk cId="508095396" sldId="265"/>
            <ac:cxnSpMk id="18" creationId="{ECB64DAD-E2B2-E147-EFC0-3E82C84FE189}"/>
          </ac:cxnSpMkLst>
        </pc:cxnChg>
      </pc:sldChg>
      <pc:sldChg chg="addSp delSp modSp mod modClrScheme chgLayout">
        <pc:chgData name="Ben Craker" userId="b342a158-d8e7-4629-9712-908c26442ea7" providerId="ADAL" clId="{B51079A6-EBCB-4D4F-B2BF-76563A10BDAB}" dt="2023-11-10T05:52:22.288" v="443" actId="27636"/>
        <pc:sldMkLst>
          <pc:docMk/>
          <pc:sldMk cId="2160491875" sldId="266"/>
        </pc:sldMkLst>
        <pc:spChg chg="mod ord">
          <ac:chgData name="Ben Craker" userId="b342a158-d8e7-4629-9712-908c26442ea7" providerId="ADAL" clId="{B51079A6-EBCB-4D4F-B2BF-76563A10BDAB}" dt="2023-11-07T16:55:05.791" v="3" actId="700"/>
          <ac:spMkLst>
            <pc:docMk/>
            <pc:sldMk cId="2160491875" sldId="266"/>
            <ac:spMk id="2" creationId="{DF706087-E47D-C843-BD8F-AC2618EDD83B}"/>
          </ac:spMkLst>
        </pc:spChg>
        <pc:spChg chg="del mod ord">
          <ac:chgData name="Ben Craker" userId="b342a158-d8e7-4629-9712-908c26442ea7" providerId="ADAL" clId="{B51079A6-EBCB-4D4F-B2BF-76563A10BDAB}" dt="2023-11-07T16:55:05.791" v="3" actId="700"/>
          <ac:spMkLst>
            <pc:docMk/>
            <pc:sldMk cId="2160491875" sldId="266"/>
            <ac:spMk id="3" creationId="{847FB931-A036-1585-C4D1-BEE83DA50638}"/>
          </ac:spMkLst>
        </pc:spChg>
        <pc:spChg chg="del">
          <ac:chgData name="Ben Craker" userId="b342a158-d8e7-4629-9712-908c26442ea7" providerId="ADAL" clId="{B51079A6-EBCB-4D4F-B2BF-76563A10BDAB}" dt="2023-11-07T16:55:05.791" v="3" actId="700"/>
          <ac:spMkLst>
            <pc:docMk/>
            <pc:sldMk cId="2160491875" sldId="266"/>
            <ac:spMk id="4" creationId="{538F4999-7431-5592-9FDB-7AA36668337E}"/>
          </ac:spMkLst>
        </pc:spChg>
        <pc:spChg chg="mod ord">
          <ac:chgData name="Ben Craker" userId="b342a158-d8e7-4629-9712-908c26442ea7" providerId="ADAL" clId="{B51079A6-EBCB-4D4F-B2BF-76563A10BDAB}" dt="2023-11-07T16:55:05.791" v="3" actId="700"/>
          <ac:spMkLst>
            <pc:docMk/>
            <pc:sldMk cId="2160491875" sldId="266"/>
            <ac:spMk id="5" creationId="{23EFDE2D-0902-4348-072E-258D341811B4}"/>
          </ac:spMkLst>
        </pc:spChg>
        <pc:spChg chg="add mod ord">
          <ac:chgData name="Ben Craker" userId="b342a158-d8e7-4629-9712-908c26442ea7" providerId="ADAL" clId="{B51079A6-EBCB-4D4F-B2BF-76563A10BDAB}" dt="2023-11-10T05:52:22.288" v="443" actId="27636"/>
          <ac:spMkLst>
            <pc:docMk/>
            <pc:sldMk cId="2160491875" sldId="266"/>
            <ac:spMk id="6" creationId="{8DBE8ABB-EA17-F736-CA4A-F53C36278669}"/>
          </ac:spMkLst>
        </pc:spChg>
      </pc:sldChg>
      <pc:sldChg chg="modSp new mod">
        <pc:chgData name="Ben Craker" userId="b342a158-d8e7-4629-9712-908c26442ea7" providerId="ADAL" clId="{B51079A6-EBCB-4D4F-B2BF-76563A10BDAB}" dt="2023-11-10T05:52:30.300" v="445" actId="27636"/>
        <pc:sldMkLst>
          <pc:docMk/>
          <pc:sldMk cId="1529353063" sldId="267"/>
        </pc:sldMkLst>
        <pc:spChg chg="mod">
          <ac:chgData name="Ben Craker" userId="b342a158-d8e7-4629-9712-908c26442ea7" providerId="ADAL" clId="{B51079A6-EBCB-4D4F-B2BF-76563A10BDAB}" dt="2023-11-07T16:55:38.827" v="8"/>
          <ac:spMkLst>
            <pc:docMk/>
            <pc:sldMk cId="1529353063" sldId="267"/>
            <ac:spMk id="2" creationId="{B4397588-36AB-CAAE-7013-E4692B392B9C}"/>
          </ac:spMkLst>
        </pc:spChg>
        <pc:spChg chg="mod">
          <ac:chgData name="Ben Craker" userId="b342a158-d8e7-4629-9712-908c26442ea7" providerId="ADAL" clId="{B51079A6-EBCB-4D4F-B2BF-76563A10BDAB}" dt="2023-11-10T05:52:30.300" v="445" actId="27636"/>
          <ac:spMkLst>
            <pc:docMk/>
            <pc:sldMk cId="1529353063" sldId="267"/>
            <ac:spMk id="3" creationId="{99BEA51D-830E-593B-EBD9-F789AC3AA6DA}"/>
          </ac:spMkLst>
        </pc:spChg>
      </pc:sldChg>
      <pc:sldChg chg="modSp new mod">
        <pc:chgData name="Ben Craker" userId="b342a158-d8e7-4629-9712-908c26442ea7" providerId="ADAL" clId="{B51079A6-EBCB-4D4F-B2BF-76563A10BDAB}" dt="2023-11-07T17:12:32.751" v="230"/>
        <pc:sldMkLst>
          <pc:docMk/>
          <pc:sldMk cId="4184914642" sldId="268"/>
        </pc:sldMkLst>
        <pc:spChg chg="mod">
          <ac:chgData name="Ben Craker" userId="b342a158-d8e7-4629-9712-908c26442ea7" providerId="ADAL" clId="{B51079A6-EBCB-4D4F-B2BF-76563A10BDAB}" dt="2023-11-07T16:57:59.569" v="83" actId="20577"/>
          <ac:spMkLst>
            <pc:docMk/>
            <pc:sldMk cId="4184914642" sldId="268"/>
            <ac:spMk id="2" creationId="{65D0CE9E-D1C0-B724-E1D9-5A1C298C6AF3}"/>
          </ac:spMkLst>
        </pc:spChg>
        <pc:spChg chg="mod">
          <ac:chgData name="Ben Craker" userId="b342a158-d8e7-4629-9712-908c26442ea7" providerId="ADAL" clId="{B51079A6-EBCB-4D4F-B2BF-76563A10BDAB}" dt="2023-11-07T17:12:32.751" v="230"/>
          <ac:spMkLst>
            <pc:docMk/>
            <pc:sldMk cId="4184914642" sldId="268"/>
            <ac:spMk id="3" creationId="{07340029-0502-C879-AE76-C654CC8115BB}"/>
          </ac:spMkLst>
        </pc:spChg>
      </pc:sldChg>
      <pc:sldChg chg="addSp modSp new mod ord">
        <pc:chgData name="Ben Craker" userId="b342a158-d8e7-4629-9712-908c26442ea7" providerId="ADAL" clId="{B51079A6-EBCB-4D4F-B2BF-76563A10BDAB}" dt="2023-11-10T05:54:06.391" v="456" actId="1076"/>
        <pc:sldMkLst>
          <pc:docMk/>
          <pc:sldMk cId="2309257095" sldId="269"/>
        </pc:sldMkLst>
        <pc:spChg chg="mod">
          <ac:chgData name="Ben Craker" userId="b342a158-d8e7-4629-9712-908c26442ea7" providerId="ADAL" clId="{B51079A6-EBCB-4D4F-B2BF-76563A10BDAB}" dt="2023-11-07T17:14:52.445" v="321" actId="313"/>
          <ac:spMkLst>
            <pc:docMk/>
            <pc:sldMk cId="2309257095" sldId="269"/>
            <ac:spMk id="2" creationId="{90A90BD4-6B21-E652-603D-32987C60972E}"/>
          </ac:spMkLst>
        </pc:spChg>
        <pc:spChg chg="mod">
          <ac:chgData name="Ben Craker" userId="b342a158-d8e7-4629-9712-908c26442ea7" providerId="ADAL" clId="{B51079A6-EBCB-4D4F-B2BF-76563A10BDAB}" dt="2023-11-07T17:14:05.568" v="320" actId="20577"/>
          <ac:spMkLst>
            <pc:docMk/>
            <pc:sldMk cId="2309257095" sldId="269"/>
            <ac:spMk id="3" creationId="{BC0B1305-C351-FDFD-BC04-98C1FCF560AE}"/>
          </ac:spMkLst>
        </pc:spChg>
        <pc:picChg chg="add mod">
          <ac:chgData name="Ben Craker" userId="b342a158-d8e7-4629-9712-908c26442ea7" providerId="ADAL" clId="{B51079A6-EBCB-4D4F-B2BF-76563A10BDAB}" dt="2023-11-10T05:54:06.391" v="456" actId="1076"/>
          <ac:picMkLst>
            <pc:docMk/>
            <pc:sldMk cId="2309257095" sldId="269"/>
            <ac:picMk id="6" creationId="{81448F3F-F38E-6CE0-BC1F-91D872F71256}"/>
          </ac:picMkLst>
        </pc:picChg>
        <pc:picChg chg="add mod">
          <ac:chgData name="Ben Craker" userId="b342a158-d8e7-4629-9712-908c26442ea7" providerId="ADAL" clId="{B51079A6-EBCB-4D4F-B2BF-76563A10BDAB}" dt="2023-11-10T05:54:06.391" v="456" actId="1076"/>
          <ac:picMkLst>
            <pc:docMk/>
            <pc:sldMk cId="2309257095" sldId="269"/>
            <ac:picMk id="8" creationId="{8D544224-CF32-7E0A-E550-BA1E3D8FF437}"/>
          </ac:picMkLst>
        </pc:picChg>
        <pc:picChg chg="add mod">
          <ac:chgData name="Ben Craker" userId="b342a158-d8e7-4629-9712-908c26442ea7" providerId="ADAL" clId="{B51079A6-EBCB-4D4F-B2BF-76563A10BDAB}" dt="2023-11-10T05:54:04.067" v="455" actId="571"/>
          <ac:picMkLst>
            <pc:docMk/>
            <pc:sldMk cId="2309257095" sldId="269"/>
            <ac:picMk id="9" creationId="{9BD10E48-31CC-C685-B37D-AE5232178C73}"/>
          </ac:picMkLst>
        </pc:picChg>
      </pc:sldChg>
      <pc:sldChg chg="addSp delSp modSp new mod ord modClrScheme chgLayout">
        <pc:chgData name="Ben Craker" userId="b342a158-d8e7-4629-9712-908c26442ea7" providerId="ADAL" clId="{B51079A6-EBCB-4D4F-B2BF-76563A10BDAB}" dt="2023-11-07T17:16:20.681" v="366" actId="1076"/>
        <pc:sldMkLst>
          <pc:docMk/>
          <pc:sldMk cId="1628843190" sldId="270"/>
        </pc:sldMkLst>
        <pc:spChg chg="del mod ord">
          <ac:chgData name="Ben Craker" userId="b342a158-d8e7-4629-9712-908c26442ea7" providerId="ADAL" clId="{B51079A6-EBCB-4D4F-B2BF-76563A10BDAB}" dt="2023-11-07T17:15:11.403" v="325" actId="700"/>
          <ac:spMkLst>
            <pc:docMk/>
            <pc:sldMk cId="1628843190" sldId="270"/>
            <ac:spMk id="2" creationId="{7F655D30-8939-4368-C145-D77167F4B5EB}"/>
          </ac:spMkLst>
        </pc:spChg>
        <pc:spChg chg="del mod ord">
          <ac:chgData name="Ben Craker" userId="b342a158-d8e7-4629-9712-908c26442ea7" providerId="ADAL" clId="{B51079A6-EBCB-4D4F-B2BF-76563A10BDAB}" dt="2023-11-07T17:15:11.403" v="325" actId="700"/>
          <ac:spMkLst>
            <pc:docMk/>
            <pc:sldMk cId="1628843190" sldId="270"/>
            <ac:spMk id="3" creationId="{F955E025-4DD8-0954-41E7-4E9FBD5DCBD1}"/>
          </ac:spMkLst>
        </pc:spChg>
        <pc:spChg chg="del">
          <ac:chgData name="Ben Craker" userId="b342a158-d8e7-4629-9712-908c26442ea7" providerId="ADAL" clId="{B51079A6-EBCB-4D4F-B2BF-76563A10BDAB}" dt="2023-11-07T17:15:11.403" v="325" actId="700"/>
          <ac:spMkLst>
            <pc:docMk/>
            <pc:sldMk cId="1628843190" sldId="270"/>
            <ac:spMk id="4" creationId="{D062D8A9-F98C-46D9-B02C-2F78C552E042}"/>
          </ac:spMkLst>
        </pc:spChg>
        <pc:spChg chg="mod ord">
          <ac:chgData name="Ben Craker" userId="b342a158-d8e7-4629-9712-908c26442ea7" providerId="ADAL" clId="{B51079A6-EBCB-4D4F-B2BF-76563A10BDAB}" dt="2023-11-07T17:15:11.403" v="325" actId="700"/>
          <ac:spMkLst>
            <pc:docMk/>
            <pc:sldMk cId="1628843190" sldId="270"/>
            <ac:spMk id="5" creationId="{336F6B01-E926-A2EE-A63B-E8CFF1C7A058}"/>
          </ac:spMkLst>
        </pc:spChg>
        <pc:spChg chg="add mod ord">
          <ac:chgData name="Ben Craker" userId="b342a158-d8e7-4629-9712-908c26442ea7" providerId="ADAL" clId="{B51079A6-EBCB-4D4F-B2BF-76563A10BDAB}" dt="2023-11-07T17:15:55.503" v="358" actId="1076"/>
          <ac:spMkLst>
            <pc:docMk/>
            <pc:sldMk cId="1628843190" sldId="270"/>
            <ac:spMk id="6" creationId="{33AC83DC-CF8B-7120-F078-FFC42F0718EF}"/>
          </ac:spMkLst>
        </pc:spChg>
        <pc:spChg chg="add mod ord">
          <ac:chgData name="Ben Craker" userId="b342a158-d8e7-4629-9712-908c26442ea7" providerId="ADAL" clId="{B51079A6-EBCB-4D4F-B2BF-76563A10BDAB}" dt="2023-11-07T17:15:11.403" v="325" actId="700"/>
          <ac:spMkLst>
            <pc:docMk/>
            <pc:sldMk cId="1628843190" sldId="270"/>
            <ac:spMk id="7" creationId="{4A5E33AA-967C-0FCC-544E-9ADB321FD25C}"/>
          </ac:spMkLst>
        </pc:spChg>
        <pc:picChg chg="add del mod">
          <ac:chgData name="Ben Craker" userId="b342a158-d8e7-4629-9712-908c26442ea7" providerId="ADAL" clId="{B51079A6-EBCB-4D4F-B2BF-76563A10BDAB}" dt="2023-11-07T17:16:03.174" v="362" actId="478"/>
          <ac:picMkLst>
            <pc:docMk/>
            <pc:sldMk cId="1628843190" sldId="270"/>
            <ac:picMk id="8" creationId="{5F73C5E8-B71F-989B-928F-7572A7A20D44}"/>
          </ac:picMkLst>
        </pc:picChg>
        <pc:picChg chg="add mod">
          <ac:chgData name="Ben Craker" userId="b342a158-d8e7-4629-9712-908c26442ea7" providerId="ADAL" clId="{B51079A6-EBCB-4D4F-B2BF-76563A10BDAB}" dt="2023-11-07T17:16:20.681" v="366" actId="1076"/>
          <ac:picMkLst>
            <pc:docMk/>
            <pc:sldMk cId="1628843190" sldId="270"/>
            <ac:picMk id="9" creationId="{1EDEF8C1-AFB0-E3E5-9A3A-884C23AED2AA}"/>
          </ac:picMkLst>
        </pc:picChg>
      </pc:sldChg>
      <pc:sldChg chg="addSp delSp modSp new mod ord modClrScheme chgLayout">
        <pc:chgData name="Ben Craker" userId="b342a158-d8e7-4629-9712-908c26442ea7" providerId="ADAL" clId="{B51079A6-EBCB-4D4F-B2BF-76563A10BDAB}" dt="2023-11-07T17:17:15.853" v="426" actId="20577"/>
        <pc:sldMkLst>
          <pc:docMk/>
          <pc:sldMk cId="3790344098" sldId="271"/>
        </pc:sldMkLst>
        <pc:spChg chg="del mod ord">
          <ac:chgData name="Ben Craker" userId="b342a158-d8e7-4629-9712-908c26442ea7" providerId="ADAL" clId="{B51079A6-EBCB-4D4F-B2BF-76563A10BDAB}" dt="2023-11-07T17:17:06.778" v="392" actId="700"/>
          <ac:spMkLst>
            <pc:docMk/>
            <pc:sldMk cId="3790344098" sldId="271"/>
            <ac:spMk id="2" creationId="{B7ABCA2C-CCAC-B469-910D-1391CE4B6156}"/>
          </ac:spMkLst>
        </pc:spChg>
        <pc:spChg chg="del mod ord">
          <ac:chgData name="Ben Craker" userId="b342a158-d8e7-4629-9712-908c26442ea7" providerId="ADAL" clId="{B51079A6-EBCB-4D4F-B2BF-76563A10BDAB}" dt="2023-11-07T17:17:06.778" v="392" actId="700"/>
          <ac:spMkLst>
            <pc:docMk/>
            <pc:sldMk cId="3790344098" sldId="271"/>
            <ac:spMk id="3" creationId="{74300B54-30C7-0F7A-7FE3-AD7E28753B7E}"/>
          </ac:spMkLst>
        </pc:spChg>
        <pc:spChg chg="mod ord">
          <ac:chgData name="Ben Craker" userId="b342a158-d8e7-4629-9712-908c26442ea7" providerId="ADAL" clId="{B51079A6-EBCB-4D4F-B2BF-76563A10BDAB}" dt="2023-11-07T17:17:06.778" v="392" actId="700"/>
          <ac:spMkLst>
            <pc:docMk/>
            <pc:sldMk cId="3790344098" sldId="271"/>
            <ac:spMk id="4" creationId="{60AD6249-6940-0DE5-35E3-081084B2DAD9}"/>
          </ac:spMkLst>
        </pc:spChg>
        <pc:spChg chg="add mod ord">
          <ac:chgData name="Ben Craker" userId="b342a158-d8e7-4629-9712-908c26442ea7" providerId="ADAL" clId="{B51079A6-EBCB-4D4F-B2BF-76563A10BDAB}" dt="2023-11-07T17:17:15.853" v="426" actId="20577"/>
          <ac:spMkLst>
            <pc:docMk/>
            <pc:sldMk cId="3790344098" sldId="271"/>
            <ac:spMk id="5" creationId="{FD492F75-FE5A-2EE9-9864-521F9261A1CC}"/>
          </ac:spMkLst>
        </pc:spChg>
        <pc:spChg chg="add mod ord">
          <ac:chgData name="Ben Craker" userId="b342a158-d8e7-4629-9712-908c26442ea7" providerId="ADAL" clId="{B51079A6-EBCB-4D4F-B2BF-76563A10BDAB}" dt="2023-11-07T17:17:06.778" v="392" actId="700"/>
          <ac:spMkLst>
            <pc:docMk/>
            <pc:sldMk cId="3790344098" sldId="271"/>
            <ac:spMk id="6" creationId="{D7837E80-A910-E638-0A18-6160E5D52F97}"/>
          </ac:spMkLst>
        </pc:spChg>
      </pc:sldChg>
      <pc:sldChg chg="addSp delSp modSp new mod ord modClrScheme chgLayout">
        <pc:chgData name="Ben Craker" userId="b342a158-d8e7-4629-9712-908c26442ea7" providerId="ADAL" clId="{B51079A6-EBCB-4D4F-B2BF-76563A10BDAB}" dt="2023-11-07T17:16:46.225" v="387" actId="20577"/>
        <pc:sldMkLst>
          <pc:docMk/>
          <pc:sldMk cId="3247011845" sldId="272"/>
        </pc:sldMkLst>
        <pc:spChg chg="del mod ord">
          <ac:chgData name="Ben Craker" userId="b342a158-d8e7-4629-9712-908c26442ea7" providerId="ADAL" clId="{B51079A6-EBCB-4D4F-B2BF-76563A10BDAB}" dt="2023-11-07T17:16:41.911" v="373" actId="700"/>
          <ac:spMkLst>
            <pc:docMk/>
            <pc:sldMk cId="3247011845" sldId="272"/>
            <ac:spMk id="2" creationId="{3FC8732E-B830-5FBA-FCF6-DFF480D2F299}"/>
          </ac:spMkLst>
        </pc:spChg>
        <pc:spChg chg="mod ord">
          <ac:chgData name="Ben Craker" userId="b342a158-d8e7-4629-9712-908c26442ea7" providerId="ADAL" clId="{B51079A6-EBCB-4D4F-B2BF-76563A10BDAB}" dt="2023-11-07T17:16:41.911" v="373" actId="700"/>
          <ac:spMkLst>
            <pc:docMk/>
            <pc:sldMk cId="3247011845" sldId="272"/>
            <ac:spMk id="3" creationId="{1FD0E39C-81F6-F0F2-0AEC-B02DE4FB48A9}"/>
          </ac:spMkLst>
        </pc:spChg>
        <pc:spChg chg="add mod ord">
          <ac:chgData name="Ben Craker" userId="b342a158-d8e7-4629-9712-908c26442ea7" providerId="ADAL" clId="{B51079A6-EBCB-4D4F-B2BF-76563A10BDAB}" dt="2023-11-07T17:16:46.225" v="387" actId="20577"/>
          <ac:spMkLst>
            <pc:docMk/>
            <pc:sldMk cId="3247011845" sldId="272"/>
            <ac:spMk id="4" creationId="{233335E1-747C-D043-4B47-B643B43049F4}"/>
          </ac:spMkLst>
        </pc:spChg>
        <pc:spChg chg="add mod ord">
          <ac:chgData name="Ben Craker" userId="b342a158-d8e7-4629-9712-908c26442ea7" providerId="ADAL" clId="{B51079A6-EBCB-4D4F-B2BF-76563A10BDAB}" dt="2023-11-07T17:16:41.911" v="373" actId="700"/>
          <ac:spMkLst>
            <pc:docMk/>
            <pc:sldMk cId="3247011845" sldId="272"/>
            <ac:spMk id="5" creationId="{0659E43B-C880-6EED-A396-E34A687E1C46}"/>
          </ac:spMkLst>
        </pc:spChg>
      </pc:sldChg>
      <pc:sldChg chg="modSp new mod">
        <pc:chgData name="Ben Craker" userId="b342a158-d8e7-4629-9712-908c26442ea7" providerId="ADAL" clId="{B51079A6-EBCB-4D4F-B2BF-76563A10BDAB}" dt="2023-11-10T05:56:56.127" v="603" actId="20577"/>
        <pc:sldMkLst>
          <pc:docMk/>
          <pc:sldMk cId="4233378101" sldId="275"/>
        </pc:sldMkLst>
        <pc:spChg chg="mod">
          <ac:chgData name="Ben Craker" userId="b342a158-d8e7-4629-9712-908c26442ea7" providerId="ADAL" clId="{B51079A6-EBCB-4D4F-B2BF-76563A10BDAB}" dt="2023-11-10T05:54:38.095" v="508" actId="313"/>
          <ac:spMkLst>
            <pc:docMk/>
            <pc:sldMk cId="4233378101" sldId="275"/>
            <ac:spMk id="2" creationId="{9D28A546-197E-A69A-6D1F-8BAD3002D400}"/>
          </ac:spMkLst>
        </pc:spChg>
        <pc:spChg chg="mod">
          <ac:chgData name="Ben Craker" userId="b342a158-d8e7-4629-9712-908c26442ea7" providerId="ADAL" clId="{B51079A6-EBCB-4D4F-B2BF-76563A10BDAB}" dt="2023-11-10T05:56:56.127" v="603" actId="20577"/>
          <ac:spMkLst>
            <pc:docMk/>
            <pc:sldMk cId="4233378101" sldId="275"/>
            <ac:spMk id="3" creationId="{853F14B7-54F4-C69D-6D1F-D70DD8FC7F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daptstandard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PT/Standard/issues/110" TargetMode="External"/><Relationship Id="rId2" Type="http://schemas.openxmlformats.org/officeDocument/2006/relationships/hyperlink" Target="https://github.com/ADAPT/Standard/issues/109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ADAPT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r>
              <a:rPr lang="en-US" altLang="en-US"/>
              <a:t>ADAPT Toolkit</a:t>
            </a:r>
            <a:endParaRPr lang="en-US"/>
          </a:p>
          <a:p>
            <a:r>
              <a:rPr lang="en-US" altLang="en-US"/>
              <a:t>ADAPT Standard </a:t>
            </a:r>
            <a:endParaRPr lang="en-US" altLang="en-US">
              <a:cs typeface="Arial"/>
            </a:endParaRPr>
          </a:p>
          <a:p>
            <a:r>
              <a:rPr lang="en-US" altLang="en-US">
                <a:cs typeface="Arial"/>
              </a:rPr>
              <a:t>WG19 ADAPT Serialization</a:t>
            </a:r>
          </a:p>
          <a:p>
            <a:r>
              <a:rPr lang="en-US" altLang="en-US">
                <a:cs typeface="Arial"/>
              </a:rPr>
              <a:t>ADAPT Technical and Business Teams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C033-ECC0-77EE-0994-C705795A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V1.0:  Field Operation/Machinery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C751-B8C7-2EF1-4A65-DE5D4FA3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/>
                <a:ea typeface="Calibri"/>
                <a:cs typeface="Calibri"/>
              </a:rPr>
              <a:t>Logic to be handled by the data producer</a:t>
            </a:r>
            <a:endParaRPr lang="en-US">
              <a:latin typeface="Arial"/>
              <a:cs typeface="Arial" panose="020B0604020202020204"/>
            </a:endParaRPr>
          </a:p>
          <a:p>
            <a:pPr lvl="1"/>
            <a:r>
              <a:rPr lang="en-US" sz="2000">
                <a:latin typeface="Arial"/>
                <a:ea typeface="Calibri"/>
                <a:cs typeface="Calibri"/>
              </a:rPr>
              <a:t>GNSS receiver, vehicle and implement offsets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US" sz="2000">
                <a:latin typeface="Arial"/>
                <a:ea typeface="Calibri"/>
                <a:cs typeface="Calibri"/>
              </a:rPr>
              <a:t>Working widths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US" sz="2000">
                <a:latin typeface="Arial"/>
                <a:ea typeface="Calibri"/>
                <a:cs typeface="Calibri"/>
              </a:rPr>
              <a:t>Flow delays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en-US" sz="2000">
                <a:latin typeface="Arial"/>
                <a:ea typeface="Calibri"/>
                <a:cs typeface="Calibri"/>
              </a:rPr>
              <a:t>Available (post-)/calibration</a:t>
            </a:r>
            <a:endParaRPr lang="en-US" sz="2000">
              <a:latin typeface="Arial"/>
              <a:cs typeface="Arial"/>
            </a:endParaRPr>
          </a:p>
          <a:p>
            <a:r>
              <a:rPr lang="en-US" sz="2400">
                <a:ea typeface="Calibri"/>
                <a:cs typeface="Calibri"/>
              </a:rPr>
              <a:t>Data from farm implements with a boom traveling over a field must be rendered as polygons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88457-00DD-CE95-E0E6-FBF5EA104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1C486-EA9A-5F53-4FFF-FE17EFDA3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 descr="A sun rays shining through clouds&#10;&#10;Description automatically generated">
            <a:extLst>
              <a:ext uri="{FF2B5EF4-FFF2-40B4-BE49-F238E27FC236}">
                <a16:creationId xmlns:a16="http://schemas.microsoft.com/office/drawing/2014/main" id="{4AA999C2-7FFD-3982-2A88-2ACEC674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5" y="-1242"/>
            <a:ext cx="10860155" cy="60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0BD4-6B21-E652-603D-32987C60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 Standard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1305-C351-FDFD-BC04-98C1FCF5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https://ADAPTStandard.org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BD70B-7C8B-85C4-EDF3-52270C51E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48F3F-F38E-6CE0-BC1F-91D872F7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99" y="2424826"/>
            <a:ext cx="2415316" cy="3752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44224-CF32-7E0A-E550-BA1E3D8F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424" y="2424827"/>
            <a:ext cx="4011350" cy="37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5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37CD-8E88-30B5-D3F4-AE8A6991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Up Next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AFD2-B164-85B7-8F74-F39F987C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Formal Standards body submission?</a:t>
            </a:r>
          </a:p>
          <a:p>
            <a:r>
              <a:rPr lang="en-US">
                <a:cs typeface="Arial"/>
              </a:rPr>
              <a:t>Irrigation Operations</a:t>
            </a:r>
            <a:endParaRPr lang="en-US"/>
          </a:p>
          <a:p>
            <a:r>
              <a:rPr lang="en-US">
                <a:cs typeface="Arial"/>
              </a:rPr>
              <a:t>Field Observations and Measurements</a:t>
            </a:r>
            <a:endParaRPr lang="en-US"/>
          </a:p>
          <a:p>
            <a:r>
              <a:rPr lang="en-US">
                <a:cs typeface="Arial"/>
              </a:rPr>
              <a:t>Regulatory compliance use cases</a:t>
            </a:r>
            <a:endParaRPr lang="en-US"/>
          </a:p>
          <a:p>
            <a:r>
              <a:rPr lang="en-US">
                <a:cs typeface="Arial"/>
              </a:rPr>
              <a:t>Sustainability reporting use cases</a:t>
            </a:r>
            <a:endParaRPr lang="en-US"/>
          </a:p>
          <a:p>
            <a:r>
              <a:rPr lang="en-US">
                <a:cs typeface="Arial"/>
              </a:rPr>
              <a:t>Livestock?</a:t>
            </a:r>
            <a:endParaRPr lang="en-US"/>
          </a:p>
          <a:p>
            <a:r>
              <a:rPr lang="en-US">
                <a:cs typeface="Arial"/>
              </a:rPr>
              <a:t>Specialty Crops?</a:t>
            </a:r>
            <a:endParaRPr lang="en-US"/>
          </a:p>
          <a:p>
            <a:r>
              <a:rPr lang="en-US">
                <a:cs typeface="Arial"/>
              </a:rPr>
              <a:t>{ Ideas welcome }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8A617-32AA-B673-6C13-E4BD056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92F75-FE5A-2EE9-9864-521F9261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WG19 ADAPT Serialization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837E80-A910-E638-0A18-6160E5D52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D6249-6940-0DE5-35E3-081084B2D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CE9E-D1C0-B724-E1D9-5A1C298C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WG19 ADAPT Serialization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0029-0502-C879-AE76-C654CC81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WKT for simple geometries within ADAPT objects</a:t>
            </a:r>
          </a:p>
          <a:p>
            <a:r>
              <a:rPr lang="en-US" err="1"/>
              <a:t>GeoParquet</a:t>
            </a:r>
            <a:r>
              <a:rPr lang="en-US"/>
              <a:t> for high density vector data</a:t>
            </a:r>
          </a:p>
          <a:p>
            <a:pPr lvl="1"/>
            <a:r>
              <a:rPr lang="en-US"/>
              <a:t>Instead of expecting consumers to implement complex or OEM specific calculations, coverage polygons are calculated and included in the data model.</a:t>
            </a:r>
          </a:p>
          <a:p>
            <a:r>
              <a:rPr lang="en-US" err="1"/>
              <a:t>GeoTiff</a:t>
            </a:r>
            <a:r>
              <a:rPr lang="en-US"/>
              <a:t> for high density raster data</a:t>
            </a:r>
          </a:p>
          <a:p>
            <a:pPr lvl="1"/>
            <a:r>
              <a:rPr lang="en-US"/>
              <a:t>Raster data should be explicit; unknown values should be represented as </a:t>
            </a:r>
            <a:r>
              <a:rPr lang="en-US" err="1"/>
              <a:t>NaN</a:t>
            </a:r>
            <a:r>
              <a:rPr lang="en-US"/>
              <a:t>, while only known values should be represented as a value (0, 1, 2,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F638F-8C31-FBC8-E7BC-CEE1256E2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A546-197E-A69A-6D1F-8BAD300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Serialization Tools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F14B7-54F4-C69D-6D1F-D70DD8FC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Github</a:t>
            </a:r>
            <a:r>
              <a:rPr lang="en-US"/>
              <a:t> Issue Discussions:</a:t>
            </a:r>
          </a:p>
          <a:p>
            <a:pPr lvl="1"/>
            <a:r>
              <a:rPr lang="en-US" b="1">
                <a:hlinkClick r:id="rId2"/>
              </a:rPr>
              <a:t>Replacing the ADAPT Raster geodata Model with </a:t>
            </a:r>
            <a:r>
              <a:rPr lang="en-US" b="1" err="1">
                <a:hlinkClick r:id="rId2"/>
              </a:rPr>
              <a:t>GeoTiff</a:t>
            </a:r>
            <a:r>
              <a:rPr lang="en-US" b="1">
                <a:hlinkClick r:id="rId2"/>
              </a:rPr>
              <a:t> #109 </a:t>
            </a:r>
            <a:endParaRPr lang="en-US" b="1"/>
          </a:p>
          <a:p>
            <a:pPr lvl="1"/>
            <a:r>
              <a:rPr lang="en-US" b="1">
                <a:hlinkClick r:id="rId3"/>
              </a:rPr>
              <a:t>Replacing the ADAPT Vector geodata Model with WKT #110 </a:t>
            </a:r>
            <a:endParaRPr lang="en-US" b="1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5F85F-A8F9-5FE6-F2F5-28950CF4E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A546-197E-A69A-6D1F-8BAD300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Serialization Tools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F14B7-54F4-C69D-6D1F-D70DD8FC7F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err="1"/>
              <a:t>GeoJSON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/>
              <a:t>Larger file sizes</a:t>
            </a:r>
            <a:endParaRPr lang="en-US"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>
                <a:cs typeface="Arial"/>
              </a:rPr>
              <a:t>Cannot be streamed</a:t>
            </a:r>
            <a:endParaRPr lang="en-US"/>
          </a:p>
          <a:p>
            <a:pPr marL="457200" lvl="1" indent="0">
              <a:lnSpc>
                <a:spcPct val="120000"/>
              </a:lnSpc>
              <a:buNone/>
            </a:pPr>
            <a:endParaRPr lang="en-US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 err="1"/>
              <a:t>Protobuf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/>
              <a:t>No native QGIS support</a:t>
            </a:r>
            <a:endParaRPr lang="en-US"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270B1-8AB6-AF0C-6EEA-DDDDF5354F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err="1"/>
              <a:t>GeoPackage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>
                <a:cs typeface="Arial"/>
              </a:rPr>
              <a:t>Required full package download to read any data</a:t>
            </a:r>
          </a:p>
          <a:p>
            <a:pPr>
              <a:lnSpc>
                <a:spcPct val="120000"/>
              </a:lnSpc>
            </a:pPr>
            <a:r>
              <a:rPr lang="en-US" err="1"/>
              <a:t>FlatGeoBuf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>
                <a:cs typeface="Arial"/>
              </a:rPr>
              <a:t>No advantage found over </a:t>
            </a:r>
            <a:r>
              <a:rPr lang="en-US" err="1">
                <a:cs typeface="Arial"/>
              </a:rPr>
              <a:t>GeoParquet</a:t>
            </a:r>
            <a:endParaRPr lang="en-US">
              <a:cs typeface="Arial"/>
            </a:endParaRP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Attributes assigned in JSON, </a:t>
            </a:r>
            <a:r>
              <a:rPr lang="en-US" err="1"/>
              <a:t>GeoTiff</a:t>
            </a:r>
            <a:r>
              <a:rPr lang="en-US"/>
              <a:t>/</a:t>
            </a:r>
            <a:r>
              <a:rPr lang="en-US" err="1"/>
              <a:t>GeoParquet</a:t>
            </a:r>
            <a:r>
              <a:rPr lang="en-US"/>
              <a:t> columns map back to JSON (not supported in other tools?)</a:t>
            </a:r>
            <a:endParaRPr lang="en-US"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/>
              <a:t>One attribute will be band index (</a:t>
            </a:r>
            <a:r>
              <a:rPr lang="en-US" err="1"/>
              <a:t>GeoTiff</a:t>
            </a:r>
            <a:r>
              <a:rPr lang="en-US"/>
              <a:t>), column index (</a:t>
            </a:r>
            <a:r>
              <a:rPr lang="en-US" err="1"/>
              <a:t>GeoParquet</a:t>
            </a:r>
            <a:r>
              <a:rPr lang="en-US"/>
              <a:t>)</a:t>
            </a:r>
          </a:p>
          <a:p>
            <a:pPr lvl="1">
              <a:lnSpc>
                <a:spcPct val="120000"/>
              </a:lnSpc>
            </a:pPr>
            <a:r>
              <a:rPr lang="en-US"/>
              <a:t>Column index is the key between variable ID and data in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5F85F-A8F9-5FE6-F2F5-28950CF4E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cs typeface="Arial"/>
              </a:rPr>
              <a:t>ADAPT Toolkit Status Update</a:t>
            </a:r>
          </a:p>
          <a:p>
            <a:pPr>
              <a:defRPr/>
            </a:pPr>
            <a:r>
              <a:rPr lang="en-US" altLang="en-US">
                <a:cs typeface="Arial"/>
              </a:rPr>
              <a:t>ADAPT Standard </a:t>
            </a:r>
          </a:p>
          <a:p>
            <a:pPr>
              <a:defRPr/>
            </a:pPr>
            <a:r>
              <a:rPr lang="en-US" altLang="en-US">
                <a:cs typeface="Arial"/>
              </a:rPr>
              <a:t>ADAPT Serialization WG Recommendation</a:t>
            </a:r>
          </a:p>
          <a:p>
            <a:pPr lvl="1">
              <a:defRPr/>
            </a:pPr>
            <a:endParaRPr lang="en-US" altLang="en-US">
              <a:cs typeface="Arial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AC83DC-CF8B-7120-F078-FFC42F07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ADAPT Framework Update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5E33AA-967C-0FCC-544E-9ADB321FD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F6B01-E926-A2EE-A63B-E8CFF1C7A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EF8C1-AFB0-E3E5-9A3A-884C23AE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36" y="145011"/>
            <a:ext cx="8212727" cy="35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BA3E-913C-B8C0-1D6F-51A91A33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Over 400,000 Downloads</a:t>
            </a:r>
            <a:endParaRPr lang="en-US"/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3448BF9-12F8-C93D-A695-4357DA100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6444"/>
            <a:ext cx="5181600" cy="4069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58E6-64B9-84A8-F5E4-761B77017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EA3D4F-F372-0498-21F4-04D8AEEF0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8260" y="2972450"/>
            <a:ext cx="3429479" cy="20576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7284F5-8ED7-F8C1-EF5F-A5FF85A11E48}"/>
              </a:ext>
            </a:extLst>
          </p:cNvPr>
          <p:cNvSpPr txBox="1"/>
          <p:nvPr/>
        </p:nvSpPr>
        <p:spPr>
          <a:xfrm>
            <a:off x="7209692" y="478301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 Nov 2023</a:t>
            </a:r>
          </a:p>
        </p:txBody>
      </p:sp>
    </p:spTree>
    <p:extLst>
      <p:ext uri="{BB962C8B-B14F-4D97-AF65-F5344CB8AC3E}">
        <p14:creationId xmlns:p14="http://schemas.microsoft.com/office/powerpoint/2010/main" val="97133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679F-9F38-674B-8E7F-7EFFC1B1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What the ADAPT Framework is and is not </a:t>
            </a:r>
            <a:r>
              <a:rPr lang="en-US" u="sng">
                <a:cs typeface="Arial"/>
              </a:rPr>
              <a:t>today</a:t>
            </a:r>
            <a:endParaRPr lang="en-US" u="s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379E5-E23D-F927-892B-B3BF5CD89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A black background with red x and white lines&#10;&#10;Description automatically generated">
            <a:extLst>
              <a:ext uri="{FF2B5EF4-FFF2-40B4-BE49-F238E27FC236}">
                <a16:creationId xmlns:a16="http://schemas.microsoft.com/office/drawing/2014/main" id="{485222CD-0409-4B56-9AAC-9B10FF07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6" y="1872418"/>
            <a:ext cx="9827417" cy="43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3335E1-747C-D043-4B47-B643B430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 Standard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9E43B-C880-6EED-A396-E34A687E1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0E39C-81F6-F0F2-0AEC-B02DE4FB4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000F-9057-F443-A455-A99C7F3CC6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E029-43E3-38D4-FC69-F9D656A8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06CB0"/>
                </a:solidFill>
                <a:cs typeface="Arial"/>
              </a:rPr>
              <a:t>ADAPT past, present, and future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F7BDD-F830-A1F2-5814-AEE786CD1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B8AD9C-5376-33AF-101F-ED271733E232}"/>
              </a:ext>
            </a:extLst>
          </p:cNvPr>
          <p:cNvCxnSpPr>
            <a:cxnSpLocks/>
          </p:cNvCxnSpPr>
          <p:nvPr/>
        </p:nvCxnSpPr>
        <p:spPr>
          <a:xfrm>
            <a:off x="2592063" y="2736870"/>
            <a:ext cx="1489436" cy="0"/>
          </a:xfrm>
          <a:prstGeom prst="line">
            <a:avLst/>
          </a:prstGeom>
          <a:noFill/>
          <a:ln w="25400" cap="flat">
            <a:solidFill>
              <a:srgbClr val="0167AC"/>
            </a:solidFill>
            <a:prstDash val="solid"/>
            <a:bevel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C1FC20-7679-EF5B-5CC2-8E14FABCD75B}"/>
              </a:ext>
            </a:extLst>
          </p:cNvPr>
          <p:cNvCxnSpPr>
            <a:cxnSpLocks/>
          </p:cNvCxnSpPr>
          <p:nvPr/>
        </p:nvCxnSpPr>
        <p:spPr>
          <a:xfrm>
            <a:off x="986881" y="2736870"/>
            <a:ext cx="1489436" cy="0"/>
          </a:xfrm>
          <a:prstGeom prst="line">
            <a:avLst/>
          </a:prstGeom>
          <a:noFill/>
          <a:ln w="25400" cap="flat">
            <a:solidFill>
              <a:srgbClr val="0167AC"/>
            </a:solidFill>
            <a:prstDash val="solid"/>
            <a:bevel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B418DC-C033-4A96-0B93-CEFB96051B0C}"/>
              </a:ext>
            </a:extLst>
          </p:cNvPr>
          <p:cNvSpPr txBox="1"/>
          <p:nvPr/>
        </p:nvSpPr>
        <p:spPr>
          <a:xfrm>
            <a:off x="3533100" y="3084567"/>
            <a:ext cx="129539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Begin ADAPT </a:t>
            </a:r>
            <a:r>
              <a:rPr lang="en-US" sz="1600"/>
              <a:t>Standard </a:t>
            </a: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B528-D224-0F3E-01EF-48E051E14923}"/>
              </a:ext>
            </a:extLst>
          </p:cNvPr>
          <p:cNvSpPr txBox="1"/>
          <p:nvPr/>
        </p:nvSpPr>
        <p:spPr>
          <a:xfrm>
            <a:off x="619603" y="2193548"/>
            <a:ext cx="734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4E761-E15F-7302-9D72-0289FFE53A17}"/>
              </a:ext>
            </a:extLst>
          </p:cNvPr>
          <p:cNvSpPr txBox="1"/>
          <p:nvPr/>
        </p:nvSpPr>
        <p:spPr>
          <a:xfrm>
            <a:off x="2390092" y="2559361"/>
            <a:ext cx="2952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167AC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//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EDC14-8BC0-58B3-215A-960CC784001C}"/>
              </a:ext>
            </a:extLst>
          </p:cNvPr>
          <p:cNvSpPr txBox="1"/>
          <p:nvPr/>
        </p:nvSpPr>
        <p:spPr>
          <a:xfrm>
            <a:off x="3533100" y="2193548"/>
            <a:ext cx="9781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2022-05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A87FD-E73F-43EE-3629-FD5533328E66}"/>
              </a:ext>
            </a:extLst>
          </p:cNvPr>
          <p:cNvSpPr txBox="1"/>
          <p:nvPr/>
        </p:nvSpPr>
        <p:spPr>
          <a:xfrm>
            <a:off x="619603" y="3084567"/>
            <a:ext cx="183601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Begin ADAPT framework and plugin development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A657B3-FF65-87E1-19F3-D284368C862D}"/>
              </a:ext>
            </a:extLst>
          </p:cNvPr>
          <p:cNvCxnSpPr>
            <a:cxnSpLocks/>
          </p:cNvCxnSpPr>
          <p:nvPr/>
        </p:nvCxnSpPr>
        <p:spPr>
          <a:xfrm>
            <a:off x="4081499" y="2736870"/>
            <a:ext cx="1489436" cy="0"/>
          </a:xfrm>
          <a:prstGeom prst="line">
            <a:avLst/>
          </a:prstGeom>
          <a:noFill/>
          <a:ln w="25400" cap="flat">
            <a:solidFill>
              <a:srgbClr val="0167AC"/>
            </a:solidFill>
            <a:prstDash val="solid"/>
            <a:bevel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B2BF7B-BADE-43EE-28BE-285646ADD8E9}"/>
              </a:ext>
            </a:extLst>
          </p:cNvPr>
          <p:cNvCxnSpPr>
            <a:cxnSpLocks/>
          </p:cNvCxnSpPr>
          <p:nvPr/>
        </p:nvCxnSpPr>
        <p:spPr>
          <a:xfrm>
            <a:off x="5685884" y="2736870"/>
            <a:ext cx="2339435" cy="7156"/>
          </a:xfrm>
          <a:prstGeom prst="line">
            <a:avLst/>
          </a:prstGeom>
          <a:noFill/>
          <a:ln w="25400" cap="flat">
            <a:solidFill>
              <a:srgbClr val="0167AC"/>
            </a:solidFill>
            <a:prstDash val="solid"/>
            <a:bevel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3A4F45-7F84-C7D2-E29B-05316A837897}"/>
              </a:ext>
            </a:extLst>
          </p:cNvPr>
          <p:cNvSpPr txBox="1"/>
          <p:nvPr/>
        </p:nvSpPr>
        <p:spPr>
          <a:xfrm>
            <a:off x="7363503" y="3025834"/>
            <a:ext cx="14894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Kick off ADAPT Serialization WG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6F16A-2530-6207-ECFF-104E54CF933A}"/>
              </a:ext>
            </a:extLst>
          </p:cNvPr>
          <p:cNvSpPr txBox="1"/>
          <p:nvPr/>
        </p:nvSpPr>
        <p:spPr>
          <a:xfrm>
            <a:off x="7536248" y="2177578"/>
            <a:ext cx="9781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2022-11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E44BA-9794-2709-F67D-C66379E56658}"/>
              </a:ext>
            </a:extLst>
          </p:cNvPr>
          <p:cNvSpPr txBox="1"/>
          <p:nvPr/>
        </p:nvSpPr>
        <p:spPr>
          <a:xfrm>
            <a:off x="5489245" y="2552205"/>
            <a:ext cx="2952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167AC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//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B64DAD-E2B2-E147-EFC0-3E82C84FE189}"/>
              </a:ext>
            </a:extLst>
          </p:cNvPr>
          <p:cNvCxnSpPr>
            <a:cxnSpLocks/>
          </p:cNvCxnSpPr>
          <p:nvPr/>
        </p:nvCxnSpPr>
        <p:spPr>
          <a:xfrm>
            <a:off x="8025319" y="2744026"/>
            <a:ext cx="3410468" cy="0"/>
          </a:xfrm>
          <a:prstGeom prst="line">
            <a:avLst/>
          </a:prstGeom>
          <a:noFill/>
          <a:ln w="25400" cap="flat">
            <a:solidFill>
              <a:srgbClr val="0167AC"/>
            </a:solidFill>
            <a:prstDash val="solid"/>
            <a:bevel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434147C-16A1-C45F-6075-645C3FBB00BA}"/>
              </a:ext>
            </a:extLst>
          </p:cNvPr>
          <p:cNvSpPr txBox="1"/>
          <p:nvPr/>
        </p:nvSpPr>
        <p:spPr>
          <a:xfrm>
            <a:off x="10276998" y="3084567"/>
            <a:ext cx="1754749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Release ADAPT Standard v1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Publish ADAPT Serialization specification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/>
              <a:t>Other*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48E9A2-6589-FDA6-06BE-06B2540A55F7}"/>
              </a:ext>
            </a:extLst>
          </p:cNvPr>
          <p:cNvSpPr txBox="1"/>
          <p:nvPr/>
        </p:nvSpPr>
        <p:spPr>
          <a:xfrm>
            <a:off x="10946716" y="2178135"/>
            <a:ext cx="9781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2023+</a:t>
            </a: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D950552A-3887-9501-8E1C-141A70499AC6}"/>
              </a:ext>
            </a:extLst>
          </p:cNvPr>
          <p:cNvSpPr/>
          <p:nvPr/>
        </p:nvSpPr>
        <p:spPr>
          <a:xfrm>
            <a:off x="619603" y="4295123"/>
            <a:ext cx="6676244" cy="1872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*Other</a:t>
            </a:r>
            <a:endParaRPr lang="en-US" sz="160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>
                <a:latin typeface="Calibri"/>
                <a:cs typeface="Arial"/>
              </a:rPr>
              <a:t>ADAPT </a:t>
            </a:r>
            <a:r>
              <a:rPr lang="en-US" sz="1600">
                <a:latin typeface="Calibri"/>
                <a:cs typeface="Calibri"/>
              </a:rPr>
              <a:t>Standard</a:t>
            </a:r>
            <a:r>
              <a:rPr lang="en-US" sz="1600">
                <a:latin typeface="Calibri"/>
                <a:cs typeface="Arial"/>
              </a:rPr>
              <a:t> development and maintenance</a:t>
            </a:r>
            <a:endParaRPr kumimoji="0" lang="en-US" sz="16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Arial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 Framework and plugin development and maintenance</a:t>
            </a:r>
            <a:endParaRPr lang="en-US" sz="160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Explore seamless interoperability among ADAPT Data Model, ADAPT Plugins, and ADAPT Standard</a:t>
            </a:r>
            <a:endParaRPr lang="en-US" sz="160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Consider process for ADAPT Standard → ISO Standard</a:t>
            </a:r>
          </a:p>
        </p:txBody>
      </p:sp>
    </p:spTree>
    <p:extLst>
      <p:ext uri="{BB962C8B-B14F-4D97-AF65-F5344CB8AC3E}">
        <p14:creationId xmlns:p14="http://schemas.microsoft.com/office/powerpoint/2010/main" val="50809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6087-E47D-C843-BD8F-AC2618ED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AgGateway’s</a:t>
            </a:r>
            <a:r>
              <a:rPr lang="en-US"/>
              <a:t> approach to developing the ADAPT Standard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E8ABB-EA17-F736-CA4A-F53C3627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/>
              <a:t>Completely open activity. </a:t>
            </a:r>
            <a:r>
              <a:rPr lang="en-US" err="1"/>
              <a:t>AgGateway</a:t>
            </a:r>
            <a:r>
              <a:rPr lang="en-US"/>
              <a:t> membership is not required.</a:t>
            </a:r>
            <a:endParaRPr lang="en-US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/>
              <a:t>Using a GitHub project for issue management.</a:t>
            </a:r>
            <a:endParaRPr lang="en-US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/>
              <a:t>Using Score model development tool developed by </a:t>
            </a:r>
            <a:r>
              <a:rPr lang="en-US" err="1"/>
              <a:t>AgGateway</a:t>
            </a:r>
            <a:r>
              <a:rPr lang="en-US"/>
              <a:t> member NIST and </a:t>
            </a:r>
            <a:r>
              <a:rPr lang="en-US" err="1"/>
              <a:t>AgGateway</a:t>
            </a:r>
            <a:r>
              <a:rPr lang="en-US"/>
              <a:t> partner </a:t>
            </a:r>
            <a:r>
              <a:rPr lang="en-US" err="1"/>
              <a:t>OAGi</a:t>
            </a:r>
            <a:endParaRPr lang="en-US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>
                <a:cs typeface="Arial" panose="020B0604020202020204"/>
              </a:rPr>
              <a:t>Wednesday 10AM central meetings to discuss/resolve open questions and direct the model.</a:t>
            </a:r>
          </a:p>
          <a:p>
            <a:pPr lvl="1">
              <a:lnSpc>
                <a:spcPct val="120000"/>
              </a:lnSpc>
            </a:pPr>
            <a:r>
              <a:rPr lang="en-US">
                <a:cs typeface="Arial" panose="020B0604020202020204"/>
              </a:rPr>
              <a:t>Significant participation from 12+ </a:t>
            </a:r>
            <a:r>
              <a:rPr lang="en-US" err="1">
                <a:cs typeface="Arial" panose="020B0604020202020204"/>
              </a:rPr>
              <a:t>AgGateway</a:t>
            </a:r>
            <a:r>
              <a:rPr lang="en-US">
                <a:cs typeface="Arial" panose="020B0604020202020204"/>
              </a:rPr>
              <a:t> member companies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cs typeface="Arial" panose="020B0604020202020204"/>
            </a:endParaRPr>
          </a:p>
          <a:p>
            <a:pPr>
              <a:lnSpc>
                <a:spcPct val="120000"/>
              </a:lnSpc>
            </a:pPr>
            <a:endParaRPr lang="en-US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FDE2D-0902-4348-072E-258D34181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7588-36AB-CAAE-7013-E4692B39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 Standard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A51D-830E-593B-EBD9-F789AC3A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864"/>
            <a:ext cx="10515600" cy="43513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/>
              <a:t>Data Transfer</a:t>
            </a:r>
            <a:r>
              <a:rPr lang="en-US" sz="1800"/>
              <a:t>:  The purpose of the ADAPT Standard is to facilitate data transfer between systems.</a:t>
            </a:r>
            <a:endParaRPr lang="en-US" sz="180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b="1"/>
              <a:t>Field-Centric</a:t>
            </a:r>
            <a:r>
              <a:rPr lang="en-US" sz="1800"/>
              <a:t>:  The ADAPT Standard is a data representation for agricultural information centered on the field/production space. </a:t>
            </a:r>
            <a:endParaRPr lang="en-US" sz="180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b="1"/>
              <a:t>No Flexibility in How to Model</a:t>
            </a:r>
            <a:r>
              <a:rPr lang="en-US" sz="1800"/>
              <a:t>.  The ADAPT Standard seeks to avoid the data consumer needing to handle conditionality for multiple data producers.</a:t>
            </a:r>
            <a:endParaRPr lang="en-US" sz="180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b="1"/>
              <a:t>Flexibility in What is Modeled</a:t>
            </a:r>
            <a:r>
              <a:rPr lang="en-US" sz="1800"/>
              <a:t>. The ADAPT Standard will allow serialization of subsets of the data model.</a:t>
            </a:r>
            <a:endParaRPr lang="en-US" sz="180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800" b="1"/>
              <a:t>No Software Dependencies</a:t>
            </a:r>
            <a:r>
              <a:rPr lang="en-US" sz="1800"/>
              <a:t>.  The ADAPT Standard is an open format and not platform dependent. All data authorization, encryption, etc. is external to the standard itself.</a:t>
            </a:r>
            <a:endParaRPr lang="en-US" sz="1800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 sz="1800" b="1">
                <a:cs typeface="Arial"/>
              </a:rPr>
              <a:t>Burden on Data Producer</a:t>
            </a:r>
            <a:r>
              <a:rPr lang="en-US" sz="1800">
                <a:cs typeface="Arial"/>
              </a:rPr>
              <a:t>:  It presumes that the data producer has sufficient interest in the consumer being able to correctly interpret the data to put forward the effort to accurately transform data into the model.  </a:t>
            </a:r>
          </a:p>
          <a:p>
            <a:pPr>
              <a:lnSpc>
                <a:spcPct val="120000"/>
              </a:lnSpc>
            </a:pP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7E6D-5319-F7F5-B680-AC2778CA6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ADAPT</vt:lpstr>
      <vt:lpstr>Agenda</vt:lpstr>
      <vt:lpstr>ADAPT Framework Update</vt:lpstr>
      <vt:lpstr>Over 400,000 Downloads</vt:lpstr>
      <vt:lpstr>What the ADAPT Framework is and is not today</vt:lpstr>
      <vt:lpstr>ADAPT Standard</vt:lpstr>
      <vt:lpstr>ADAPT past, present, and future</vt:lpstr>
      <vt:lpstr>AgGateway’s approach to developing the ADAPT Standard</vt:lpstr>
      <vt:lpstr>ADAPT Standard Principles</vt:lpstr>
      <vt:lpstr>V1.0:  Field Operation/Machinery Data</vt:lpstr>
      <vt:lpstr>PowerPoint Presentation</vt:lpstr>
      <vt:lpstr>ADAPT Standard Documentation</vt:lpstr>
      <vt:lpstr>Up Next</vt:lpstr>
      <vt:lpstr>WG19 ADAPT Serialization</vt:lpstr>
      <vt:lpstr>WG19 ADAPT Serialization Recommendations</vt:lpstr>
      <vt:lpstr>Other Serialization Tools Considered</vt:lpstr>
      <vt:lpstr>Other Serialization Tools Considered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revision>1</cp:revision>
  <cp:lastPrinted>2023-04-19T01:40:50Z</cp:lastPrinted>
  <dcterms:created xsi:type="dcterms:W3CDTF">2023-10-19T16:23:46Z</dcterms:created>
  <dcterms:modified xsi:type="dcterms:W3CDTF">2023-11-14T13:56:29Z</dcterms:modified>
</cp:coreProperties>
</file>