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19"/>
  </p:notesMasterIdLst>
  <p:sldIdLst>
    <p:sldId id="263" r:id="rId3"/>
    <p:sldId id="257" r:id="rId4"/>
    <p:sldId id="258" r:id="rId5"/>
    <p:sldId id="265" r:id="rId6"/>
    <p:sldId id="266" r:id="rId7"/>
    <p:sldId id="256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/>
    <p:restoredTop sz="96327"/>
  </p:normalViewPr>
  <p:slideViewPr>
    <p:cSldViewPr snapToGrid="0">
      <p:cViewPr varScale="1">
        <p:scale>
          <a:sx n="122" d="100"/>
          <a:sy n="122" d="100"/>
        </p:scale>
        <p:origin x="5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10/19/23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/>
              <a:t>Title goes here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/>
              <a:t>Subtitle goes here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851-AF2A-E543-76C6-84F1D7B7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340E-D81B-FDD4-0B3D-73BC95EBA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7BDB1-A314-2CFA-22DA-F33CD7455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24FC-A894-4F4A-A4FA-C3ECCF1A23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3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984A-97DE-07C6-47FF-FB894B93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162FB-512E-8445-CF9C-9948B307D1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446DF-8715-0C16-1638-293E1AC7C3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905E3-A37D-3A22-A4C8-A1C66E91B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0ED9C-2E94-2946-BC49-C1EE6CF1E3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0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9417-5131-7F32-44B8-7788C0AD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E42CE-84AE-EC83-9D65-AC240401F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A99FD-FB1A-DE90-8117-8251F521E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A14CC-5979-654D-961A-451F65A88E9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4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4266-3F14-C020-2B46-46CE5462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4DC54-0C18-CFAF-044E-089B6C383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87378-A0D5-DA4D-82C6-30058958AB1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1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884BDA-44DE-9A86-C7EF-AAC5BDD25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7506C-7890-E14D-9E9F-B768F6EA314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9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95E6-F3E4-8C3D-FFA3-92735326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704B-8079-6A81-7464-49724A54F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A1D01-3EDB-884D-3BA0-6430C09CB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6943C-1EC5-B2E6-BEA9-9200FE32F4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95C1C-E3AB-6F4F-BFD9-0F5012AC582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A67D-F021-7CEB-566B-80EF92DA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04D23-8F50-A1EC-3E7B-32832B59AFC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A2252-7D70-E5FD-EF1B-48DF271C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3A73D-66F9-23FC-F404-363512AD9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62752-B9DD-7648-B1E3-E7923B5109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3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Content slide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17" indent="-228617" eaLnBrk="1" hangingPunct="1">
              <a:defRPr/>
            </a:pPr>
            <a:r>
              <a:rPr lang="en-US" altLang="en-US" sz="2801"/>
              <a:t>Idea 1</a:t>
            </a:r>
          </a:p>
          <a:p>
            <a:pPr marL="228617" indent="-228617" eaLnBrk="1" hangingPunct="1">
              <a:defRPr/>
            </a:pPr>
            <a:r>
              <a:rPr lang="en-US" altLang="en-US" sz="2801"/>
              <a:t>Idea 2</a:t>
            </a:r>
          </a:p>
          <a:p>
            <a:pPr marL="685849" lvl="1" indent="-228617" eaLnBrk="1" hangingPunct="1">
              <a:defRPr/>
            </a:pPr>
            <a:r>
              <a:rPr lang="en-US" altLang="en-US"/>
              <a:t>Here’s what this idea is all about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7320C46B-BEAC-DBEE-763E-8F89708EA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Dual Column Example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691A0C1-6AFD-5536-B23F-409D03F3B78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228617" indent="-228617" eaLnBrk="1" hangingPunct="1">
              <a:defRPr/>
            </a:pPr>
            <a:r>
              <a:rPr lang="en-US" altLang="en-US" sz="2801" dirty="0"/>
              <a:t>Dual column example	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801" dirty="0"/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8EF78606-FDAA-340A-C9A6-73DA3B7F30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228617" indent="-228617" eaLnBrk="1" hangingPunct="1">
              <a:defRPr/>
            </a:pPr>
            <a:r>
              <a:rPr lang="en-US" altLang="en-US" sz="2801"/>
              <a:t>Dual column example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4A9DB499-75EB-4C3D-B89A-9B7192E502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77800" y="6440488"/>
            <a:ext cx="500063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76A8F82-3F9B-EA48-A5C4-F3DA0D663416}" type="slidenum">
              <a:rPr lang="en-US" altLang="en-US" sz="1600" smtClean="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017B952E-2437-D56C-4C4D-69A4765A4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B2FB-07D3-D66B-4599-3DC3A6C2F0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17" indent="-228617">
              <a:defRPr/>
            </a:pPr>
            <a:endParaRPr lang="en-US" sz="28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297AD-C8CF-5ADC-8CB2-DCB5CE5E3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228617" indent="-228617">
              <a:defRPr/>
            </a:pPr>
            <a:endParaRPr lang="en-US" sz="28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73628-1DC0-3D63-ED3A-7953DF247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6AC7-2893-9D46-8FA4-0269601911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E581-0572-3734-E2B6-5269C9C93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15529-1E22-4542-BAF0-DC863D70245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1">
            <a:extLst>
              <a:ext uri="{FF2B5EF4-FFF2-40B4-BE49-F238E27FC236}">
                <a16:creationId xmlns:a16="http://schemas.microsoft.com/office/drawing/2014/main" id="{C982D252-321A-2868-FBB7-01D0F950AD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/>
              <a:t>Thank you!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799753FE-EE87-3E14-3866-7A0FE6ADE5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/>
              <a:t>Wave background	</a:t>
            </a:r>
          </a:p>
        </p:txBody>
      </p:sp>
      <p:sp>
        <p:nvSpPr>
          <p:cNvPr id="17410" name="Subtitle 2">
            <a:extLst>
              <a:ext uri="{FF2B5EF4-FFF2-40B4-BE49-F238E27FC236}">
                <a16:creationId xmlns:a16="http://schemas.microsoft.com/office/drawing/2014/main" id="{087B4686-0E1E-5CB0-4056-E15F0420A3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/>
              <a:t>Use this as a variation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5410-5286-E751-4A90-AD0718C2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63736-C7D3-5CD9-1BEB-39EC2D774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737A-1657-3855-C7ED-FD39BC8D8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FA674-2B01-9BF9-7442-AA4CB4C0D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068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51</Words>
  <Application>Microsoft Macintosh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Wingdings</vt:lpstr>
      <vt:lpstr>Calibri</vt:lpstr>
      <vt:lpstr>Office Theme</vt:lpstr>
      <vt:lpstr>1_Office Theme</vt:lpstr>
      <vt:lpstr>Title goes here</vt:lpstr>
      <vt:lpstr>Content slide</vt:lpstr>
      <vt:lpstr>Dual Column Example</vt:lpstr>
      <vt:lpstr>PowerPoint Presentation</vt:lpstr>
      <vt:lpstr>PowerPoint Presentation</vt:lpstr>
      <vt:lpstr>Thank you!</vt:lpstr>
      <vt:lpstr>Wave background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Meri Kotlas</cp:lastModifiedBy>
  <cp:revision>1</cp:revision>
  <cp:lastPrinted>2023-04-19T01:40:50Z</cp:lastPrinted>
  <dcterms:created xsi:type="dcterms:W3CDTF">2023-10-19T16:23:46Z</dcterms:created>
  <dcterms:modified xsi:type="dcterms:W3CDTF">2023-10-19T16:26:15Z</dcterms:modified>
</cp:coreProperties>
</file>