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02" r:id="rId5"/>
    <p:sldMasterId id="2147483846" r:id="rId6"/>
    <p:sldMasterId id="2147483860" r:id="rId7"/>
    <p:sldMasterId id="2147483873" r:id="rId8"/>
    <p:sldMasterId id="2147483890" r:id="rId9"/>
    <p:sldMasterId id="2147483907" r:id="rId10"/>
    <p:sldMasterId id="2147483934" r:id="rId11"/>
  </p:sldMasterIdLst>
  <p:notesMasterIdLst>
    <p:notesMasterId r:id="rId81"/>
  </p:notesMasterIdLst>
  <p:sldIdLst>
    <p:sldId id="373" r:id="rId12"/>
    <p:sldId id="4206" r:id="rId13"/>
    <p:sldId id="4207" r:id="rId14"/>
    <p:sldId id="4205" r:id="rId15"/>
    <p:sldId id="277" r:id="rId16"/>
    <p:sldId id="278" r:id="rId17"/>
    <p:sldId id="297" r:id="rId18"/>
    <p:sldId id="302" r:id="rId19"/>
    <p:sldId id="298" r:id="rId20"/>
    <p:sldId id="299" r:id="rId21"/>
    <p:sldId id="300" r:id="rId22"/>
    <p:sldId id="301" r:id="rId23"/>
    <p:sldId id="355" r:id="rId24"/>
    <p:sldId id="335" r:id="rId25"/>
    <p:sldId id="369" r:id="rId26"/>
    <p:sldId id="363" r:id="rId27"/>
    <p:sldId id="341" r:id="rId28"/>
    <p:sldId id="365" r:id="rId29"/>
    <p:sldId id="356" r:id="rId30"/>
    <p:sldId id="364" r:id="rId31"/>
    <p:sldId id="362" r:id="rId32"/>
    <p:sldId id="357" r:id="rId33"/>
    <p:sldId id="366" r:id="rId34"/>
    <p:sldId id="370" r:id="rId35"/>
    <p:sldId id="371" r:id="rId36"/>
    <p:sldId id="4204" r:id="rId37"/>
    <p:sldId id="372" r:id="rId38"/>
    <p:sldId id="378" r:id="rId39"/>
    <p:sldId id="379" r:id="rId40"/>
    <p:sldId id="4179" r:id="rId41"/>
    <p:sldId id="4180" r:id="rId42"/>
    <p:sldId id="4181" r:id="rId43"/>
    <p:sldId id="4182" r:id="rId44"/>
    <p:sldId id="4183" r:id="rId45"/>
    <p:sldId id="4184" r:id="rId46"/>
    <p:sldId id="4185" r:id="rId47"/>
    <p:sldId id="4186" r:id="rId48"/>
    <p:sldId id="4187" r:id="rId49"/>
    <p:sldId id="4188" r:id="rId50"/>
    <p:sldId id="4189" r:id="rId51"/>
    <p:sldId id="4190" r:id="rId52"/>
    <p:sldId id="4191" r:id="rId53"/>
    <p:sldId id="4192" r:id="rId54"/>
    <p:sldId id="4193" r:id="rId55"/>
    <p:sldId id="4194" r:id="rId56"/>
    <p:sldId id="4195" r:id="rId57"/>
    <p:sldId id="4196" r:id="rId58"/>
    <p:sldId id="4197" r:id="rId59"/>
    <p:sldId id="4198" r:id="rId60"/>
    <p:sldId id="4199" r:id="rId61"/>
    <p:sldId id="4200" r:id="rId62"/>
    <p:sldId id="4201" r:id="rId63"/>
    <p:sldId id="4202" r:id="rId64"/>
    <p:sldId id="257" r:id="rId65"/>
    <p:sldId id="258" r:id="rId66"/>
    <p:sldId id="272" r:id="rId67"/>
    <p:sldId id="276" r:id="rId68"/>
    <p:sldId id="265" r:id="rId69"/>
    <p:sldId id="273" r:id="rId70"/>
    <p:sldId id="260" r:id="rId71"/>
    <p:sldId id="274" r:id="rId72"/>
    <p:sldId id="264" r:id="rId73"/>
    <p:sldId id="4203" r:id="rId74"/>
    <p:sldId id="267" r:id="rId75"/>
    <p:sldId id="268" r:id="rId76"/>
    <p:sldId id="269" r:id="rId77"/>
    <p:sldId id="270" r:id="rId78"/>
    <p:sldId id="275" r:id="rId79"/>
    <p:sldId id="271" r:id="rId8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79"/>
    <p:restoredTop sz="96327"/>
  </p:normalViewPr>
  <p:slideViewPr>
    <p:cSldViewPr snapToGrid="0">
      <p:cViewPr varScale="1">
        <p:scale>
          <a:sx n="56" d="100"/>
          <a:sy n="56" d="100"/>
        </p:scale>
        <p:origin x="108" y="1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61" Type="http://schemas.openxmlformats.org/officeDocument/2006/relationships/slide" Target="slides/slide5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3734E2-030A-619B-50CD-CF459470EA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2AAE94-2384-8F7B-85F5-D99A7409A9F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5202081-EAAA-FE40-976A-75A38CB55CA5}" type="datetimeFigureOut">
              <a:rPr lang="en-US"/>
              <a:pPr>
                <a:defRPr/>
              </a:pPr>
              <a:t>11/14/2023</a:t>
            </a:fld>
            <a:endParaRPr lang="en-US"/>
          </a:p>
        </p:txBody>
      </p:sp>
      <p:sp>
        <p:nvSpPr>
          <p:cNvPr id="4" name="Slide Image Placeholder 3">
            <a:extLst>
              <a:ext uri="{FF2B5EF4-FFF2-40B4-BE49-F238E27FC236}">
                <a16:creationId xmlns:a16="http://schemas.microsoft.com/office/drawing/2014/main" id="{10B119BB-4C51-91C4-1192-CE89385D509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DB3812-540B-F89E-7AF9-AFE89094FAA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0049D6A-C26D-F55C-040A-74CEC7701EF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042CB51-51F3-EB92-EA33-56B1B6F2ACE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3B82131-D889-014D-A990-D23CB393F8B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eimdalsecurity.com/blog/double-extortion-ransomwar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audit was completed as of 31 March 2023. JM&amp;M, Certified Public Accountants, reports that </a:t>
            </a:r>
            <a:r>
              <a:rPr lang="en-US" dirty="0" err="1"/>
              <a:t>AgGateway’s</a:t>
            </a:r>
            <a:r>
              <a:rPr lang="en-US" dirty="0"/>
              <a:t> books are fairly represented and did not identify any deficiencies or material weaknesses in our internal controls within the scope of their work for us.</a:t>
            </a:r>
          </a:p>
          <a:p>
            <a:endParaRPr lang="en-US" dirty="0"/>
          </a:p>
          <a:p>
            <a:r>
              <a:rPr lang="en-US" dirty="0"/>
              <a:t>Final reports will be distributed to board members for review upon filing of </a:t>
            </a:r>
            <a:r>
              <a:rPr lang="en-US" dirty="0" err="1"/>
              <a:t>AgGateway’s</a:t>
            </a:r>
            <a:r>
              <a:rPr lang="en-US" dirty="0"/>
              <a:t> 990, anticipated this month.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4DCD9-26F3-2041-A928-AD8714780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20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254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43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85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91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51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866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18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6555477-256F-9E4B-9FFC-ACB1F4EEC4DF}"/>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25D17DC4-757C-844F-8E0F-AFFF9E8DEA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rPr>
              <a:t>Change Presenter’s Name and Date in Slide Master view.</a:t>
            </a:r>
          </a:p>
        </p:txBody>
      </p:sp>
      <p:sp>
        <p:nvSpPr>
          <p:cNvPr id="10244" name="Slide Number Placeholder 3">
            <a:extLst>
              <a:ext uri="{FF2B5EF4-FFF2-40B4-BE49-F238E27FC236}">
                <a16:creationId xmlns:a16="http://schemas.microsoft.com/office/drawing/2014/main" id="{890EB434-AC10-D840-AF6F-17B1797E76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888">
              <a:defRPr sz="2500">
                <a:solidFill>
                  <a:schemeClr val="tx1"/>
                </a:solidFill>
                <a:latin typeface="Arial" panose="020B0604020202020204" pitchFamily="34" charset="0"/>
              </a:defRPr>
            </a:lvl1pPr>
            <a:lvl2pPr marL="783515" indent="-301352" defTabSz="940888">
              <a:defRPr sz="2500">
                <a:solidFill>
                  <a:schemeClr val="tx1"/>
                </a:solidFill>
                <a:latin typeface="Arial" panose="020B0604020202020204" pitchFamily="34" charset="0"/>
              </a:defRPr>
            </a:lvl2pPr>
            <a:lvl3pPr marL="1205408" indent="-241082" defTabSz="940888">
              <a:defRPr sz="2500">
                <a:solidFill>
                  <a:schemeClr val="tx1"/>
                </a:solidFill>
                <a:latin typeface="Arial" panose="020B0604020202020204" pitchFamily="34" charset="0"/>
              </a:defRPr>
            </a:lvl3pPr>
            <a:lvl4pPr marL="1687571" indent="-241082" defTabSz="940888">
              <a:defRPr sz="2500">
                <a:solidFill>
                  <a:schemeClr val="tx1"/>
                </a:solidFill>
                <a:latin typeface="Arial" panose="020B0604020202020204" pitchFamily="34" charset="0"/>
              </a:defRPr>
            </a:lvl4pPr>
            <a:lvl5pPr marL="2169734" indent="-241082" defTabSz="940888">
              <a:defRPr sz="2500">
                <a:solidFill>
                  <a:schemeClr val="tx1"/>
                </a:solidFill>
                <a:latin typeface="Arial" panose="020B0604020202020204" pitchFamily="34" charset="0"/>
              </a:defRPr>
            </a:lvl5pPr>
            <a:lvl6pPr marL="2651897" indent="-241082" defTabSz="940888" eaLnBrk="0" fontAlgn="base" hangingPunct="0">
              <a:spcBef>
                <a:spcPct val="0"/>
              </a:spcBef>
              <a:spcAft>
                <a:spcPct val="0"/>
              </a:spcAft>
              <a:defRPr sz="2500">
                <a:solidFill>
                  <a:schemeClr val="tx1"/>
                </a:solidFill>
                <a:latin typeface="Arial" panose="020B0604020202020204" pitchFamily="34" charset="0"/>
              </a:defRPr>
            </a:lvl6pPr>
            <a:lvl7pPr marL="3134060" indent="-241082" defTabSz="940888" eaLnBrk="0" fontAlgn="base" hangingPunct="0">
              <a:spcBef>
                <a:spcPct val="0"/>
              </a:spcBef>
              <a:spcAft>
                <a:spcPct val="0"/>
              </a:spcAft>
              <a:defRPr sz="2500">
                <a:solidFill>
                  <a:schemeClr val="tx1"/>
                </a:solidFill>
                <a:latin typeface="Arial" panose="020B0604020202020204" pitchFamily="34" charset="0"/>
              </a:defRPr>
            </a:lvl7pPr>
            <a:lvl8pPr marL="3616223" indent="-241082" defTabSz="940888" eaLnBrk="0" fontAlgn="base" hangingPunct="0">
              <a:spcBef>
                <a:spcPct val="0"/>
              </a:spcBef>
              <a:spcAft>
                <a:spcPct val="0"/>
              </a:spcAft>
              <a:defRPr sz="2500">
                <a:solidFill>
                  <a:schemeClr val="tx1"/>
                </a:solidFill>
                <a:latin typeface="Arial" panose="020B0604020202020204" pitchFamily="34" charset="0"/>
              </a:defRPr>
            </a:lvl8pPr>
            <a:lvl9pPr marL="4098387" indent="-241082" defTabSz="940888" eaLnBrk="0" fontAlgn="base" hangingPunct="0">
              <a:spcBef>
                <a:spcPct val="0"/>
              </a:spcBef>
              <a:spcAft>
                <a:spcPct val="0"/>
              </a:spcAft>
              <a:defRPr sz="2500">
                <a:solidFill>
                  <a:schemeClr val="tx1"/>
                </a:solidFill>
                <a:latin typeface="Arial" panose="020B0604020202020204" pitchFamily="34" charset="0"/>
              </a:defRPr>
            </a:lvl9pPr>
          </a:lstStyle>
          <a:p>
            <a:pPr marL="0" marR="0" lvl="0" indent="0" algn="r" defTabSz="940888" rtl="0" eaLnBrk="0" fontAlgn="base" latinLnBrk="0" hangingPunct="0">
              <a:lnSpc>
                <a:spcPct val="100000"/>
              </a:lnSpc>
              <a:spcBef>
                <a:spcPct val="0"/>
              </a:spcBef>
              <a:spcAft>
                <a:spcPct val="0"/>
              </a:spcAft>
              <a:buClrTx/>
              <a:buSzTx/>
              <a:buFontTx/>
              <a:buNone/>
              <a:tabLst/>
              <a:defRPr/>
            </a:pPr>
            <a:fld id="{B6D20D6C-80DE-BB45-810C-D544B4787F84}" type="slidenum">
              <a:rPr kumimoji="0" lang="en-US" altLang="en-US" sz="1300" b="0" i="0" u="none" strike="noStrike" kern="1200" cap="none" spc="0" normalizeH="0" baseline="0" noProof="0">
                <a:ln>
                  <a:noFill/>
                </a:ln>
                <a:solidFill>
                  <a:srgbClr val="000000"/>
                </a:solidFill>
                <a:effectLst/>
                <a:uLnTx/>
                <a:uFillTx/>
                <a:latin typeface="Times" pitchFamily="2" charset="0"/>
                <a:ea typeface="+mn-ea"/>
                <a:cs typeface="+mn-cs"/>
              </a:rPr>
              <a:pPr marL="0" marR="0" lvl="0" indent="0" algn="r" defTabSz="940888" rtl="0" eaLnBrk="0" fontAlgn="base" latinLnBrk="0" hangingPunct="0">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82967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EFAE96B1-1274-D649-9DE7-21B04EDB27C0}" type="slidenum">
              <a:rPr kumimoji="0" 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07381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500"/>
              </a:spcBef>
              <a:spcAft>
                <a:spcPts val="500"/>
              </a:spcAft>
              <a:buClr>
                <a:schemeClr val="tx1">
                  <a:lumMod val="50000"/>
                </a:schemeClr>
              </a:buClr>
              <a:buSzPct val="100000"/>
              <a:buFont typeface="Wingdings" pitchFamily="2" charset="2"/>
              <a:buNone/>
              <a:tabLst/>
              <a:defRPr/>
            </a:pPr>
            <a:endParaRPr lang="en-US" baseline="0" dirty="0">
              <a:solidFill>
                <a:srgbClr val="515160"/>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EFAE96B1-1274-D649-9DE7-21B04EDB27C0}" type="slidenum">
              <a:rPr kumimoji="0" 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0333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numbers finalized as of </a:t>
            </a:r>
            <a:r>
              <a:rPr lang="en-US"/>
              <a:t>20 October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82131-D889-014D-A990-D23CB393F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85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258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faceless hacker in a hoodie</a:t>
            </a:r>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243511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faceless hacker in a hoodie</a:t>
            </a:r>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053107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977550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faceless hacker in a hoodie</a:t>
            </a:r>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013772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58161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42876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476971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77851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88434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82131-D889-014D-A990-D23CB393F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96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None/>
            </a:pPr>
            <a:r>
              <a:rPr lang="en-US" sz="1800" b="1" dirty="0">
                <a:solidFill>
                  <a:srgbClr val="16165C"/>
                </a:solidFill>
              </a:rPr>
              <a:t>Prevention</a:t>
            </a:r>
          </a:p>
          <a:p>
            <a:pPr lvl="1">
              <a:spcBef>
                <a:spcPts val="600"/>
              </a:spcBef>
            </a:pPr>
            <a:r>
              <a:rPr lang="en-US" sz="1600" dirty="0">
                <a:solidFill>
                  <a:srgbClr val="16165C"/>
                </a:solidFill>
              </a:rPr>
              <a:t>Avoid, prevent or stop a threat</a:t>
            </a:r>
          </a:p>
          <a:p>
            <a:pPr marL="0" indent="0">
              <a:spcBef>
                <a:spcPts val="600"/>
              </a:spcBef>
              <a:buNone/>
            </a:pPr>
            <a:r>
              <a:rPr lang="en-US" sz="1800" b="1" dirty="0">
                <a:solidFill>
                  <a:srgbClr val="16165C"/>
                </a:solidFill>
              </a:rPr>
              <a:t>Protection</a:t>
            </a:r>
          </a:p>
          <a:p>
            <a:pPr lvl="1">
              <a:spcBef>
                <a:spcPts val="600"/>
              </a:spcBef>
            </a:pPr>
            <a:r>
              <a:rPr lang="en-US" sz="1600" dirty="0">
                <a:solidFill>
                  <a:srgbClr val="16165C"/>
                </a:solidFill>
              </a:rPr>
              <a:t>Capabilities necessary to secure against acts all hazards</a:t>
            </a:r>
          </a:p>
          <a:p>
            <a:pPr marL="0" indent="0">
              <a:spcBef>
                <a:spcPts val="600"/>
              </a:spcBef>
              <a:buNone/>
            </a:pPr>
            <a:r>
              <a:rPr lang="en-US" sz="1800" b="1" dirty="0">
                <a:solidFill>
                  <a:srgbClr val="16165C"/>
                </a:solidFill>
              </a:rPr>
              <a:t>Mitigation</a:t>
            </a:r>
          </a:p>
          <a:p>
            <a:pPr lvl="1">
              <a:spcBef>
                <a:spcPts val="600"/>
              </a:spcBef>
            </a:pPr>
            <a:r>
              <a:rPr lang="en-US" sz="1600" dirty="0">
                <a:solidFill>
                  <a:srgbClr val="16165C"/>
                </a:solidFill>
              </a:rPr>
              <a:t>Capabilities necessary to reduce the loss of life and property by lessening the impact</a:t>
            </a:r>
          </a:p>
          <a:p>
            <a:pPr marL="0" indent="0">
              <a:spcBef>
                <a:spcPts val="600"/>
              </a:spcBef>
              <a:buNone/>
            </a:pPr>
            <a:r>
              <a:rPr lang="en-US" sz="1800" b="1" dirty="0">
                <a:solidFill>
                  <a:srgbClr val="16165C"/>
                </a:solidFill>
              </a:rPr>
              <a:t>Response</a:t>
            </a:r>
          </a:p>
          <a:p>
            <a:pPr lvl="1">
              <a:spcBef>
                <a:spcPts val="600"/>
              </a:spcBef>
            </a:pPr>
            <a:r>
              <a:rPr lang="en-US" sz="1600" dirty="0">
                <a:solidFill>
                  <a:srgbClr val="16165C"/>
                </a:solidFill>
              </a:rPr>
              <a:t>Capabilities necessary to save lives, protect property and the environment, and meet basic human needs after an incident has occurred</a:t>
            </a:r>
          </a:p>
          <a:p>
            <a:pPr marL="0" indent="0">
              <a:spcBef>
                <a:spcPts val="600"/>
              </a:spcBef>
              <a:buNone/>
            </a:pPr>
            <a:r>
              <a:rPr lang="en-US" sz="1800" b="1" dirty="0">
                <a:solidFill>
                  <a:srgbClr val="16165C"/>
                </a:solidFill>
              </a:rPr>
              <a:t>Recovery</a:t>
            </a:r>
          </a:p>
          <a:p>
            <a:pPr lvl="1">
              <a:spcBef>
                <a:spcPts val="600"/>
              </a:spcBef>
            </a:pPr>
            <a:r>
              <a:rPr lang="en-US" sz="1600" dirty="0">
                <a:solidFill>
                  <a:srgbClr val="16165C"/>
                </a:solidFill>
              </a:rPr>
              <a:t>Assist facility and company affected by an incident to recover effectively.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3B534-6C78-4426-89C4-2F61EBEF8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685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903231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684" indent="-17568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2A1652E4-2233-4228-A2DA-AA9B2C7BF83A}" type="slidenum">
              <a:rPr kumimoji="0" 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077001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65471F9A-B9F2-41D6-B914-1029BD6179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54546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82396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650907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25165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85167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99223" rtl="0" eaLnBrk="0" fontAlgn="base" latinLnBrk="0" hangingPunct="0">
              <a:lnSpc>
                <a:spcPct val="100000"/>
              </a:lnSpc>
              <a:spcBef>
                <a:spcPct val="0"/>
              </a:spcBef>
              <a:spcAft>
                <a:spcPct val="0"/>
              </a:spcAft>
              <a:buClrTx/>
              <a:buSzTx/>
              <a:buFontTx/>
              <a:buNone/>
              <a:tabLst/>
              <a:defRPr/>
            </a:pPr>
            <a:fld id="{D19CE6E1-1C36-4697-BEC9-814798D8BE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9223"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223845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prstGeom prst="rect">
            <a:avLst/>
          </a:prstGeom>
        </p:spPr>
        <p:txBody>
          <a:bodyPr/>
          <a:lstStyle/>
          <a:p>
            <a:endParaRPr/>
          </a:p>
        </p:txBody>
      </p:sp>
      <p:sp>
        <p:nvSpPr>
          <p:cNvPr id="39" name="Shape 39"/>
          <p:cNvSpPr>
            <a:spLocks noGrp="1"/>
          </p:cNvSpPr>
          <p:nvPr>
            <p:ph type="body" sz="quarter" idx="1"/>
          </p:nvPr>
        </p:nvSpPr>
        <p:spPr>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0" i="0" dirty="0">
                <a:solidFill>
                  <a:srgbClr val="4D5156"/>
                </a:solidFill>
                <a:effectLst/>
                <a:latin typeface="Roboto"/>
              </a:rPr>
              <a:t>The mission of the FBI is </a:t>
            </a:r>
            <a:r>
              <a:rPr lang="en-US" b="1" i="0" dirty="0">
                <a:solidFill>
                  <a:srgbClr val="5F6368"/>
                </a:solidFill>
                <a:effectLst/>
                <a:latin typeface="Roboto"/>
              </a:rPr>
              <a:t>to protect the American people and uphold the Constitution of the United States</a:t>
            </a:r>
            <a:r>
              <a:rPr lang="en-US" b="0" i="0" dirty="0">
                <a:solidFill>
                  <a:srgbClr val="4D5156"/>
                </a:solidFill>
                <a:effectLst/>
                <a:latin typeface="Roboto"/>
              </a:rPr>
              <a:t>.</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0" i="0" dirty="0">
              <a:solidFill>
                <a:srgbClr val="4D5156"/>
              </a:solidFill>
              <a:effectLst/>
              <a:latin typeface="Roboto"/>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0" i="0" dirty="0">
                <a:solidFill>
                  <a:srgbClr val="333333"/>
                </a:solidFill>
                <a:effectLst/>
                <a:latin typeface="Arial" panose="020B0604020202020204" pitchFamily="34" charset="0"/>
              </a:rPr>
              <a:t>Our mission priorities assist us to determine where to focus our efforts and resources in order to mitigate threats and move toward accomplishing our vision. The eight mission priorities outline how we protect the American people and uphold the Constitution of the United States.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Currency conversion as of 19 October:</a:t>
            </a:r>
          </a:p>
          <a:p>
            <a:r>
              <a:rPr lang="en-US" dirty="0"/>
              <a:t>$1 USD = </a:t>
            </a:r>
          </a:p>
          <a:p>
            <a:r>
              <a:rPr lang="en-US" dirty="0"/>
              <a:t>€ 0.95</a:t>
            </a:r>
          </a:p>
          <a:p>
            <a:r>
              <a:rPr lang="en-US" dirty="0"/>
              <a:t>R$ 5.0</a:t>
            </a:r>
          </a:p>
          <a:p>
            <a:r>
              <a:rPr lang="en-US" dirty="0"/>
              <a:t>ARS 350.03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4DCD9-26F3-2041-A928-AD8714780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12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r>
              <a:rPr lang="en-US" dirty="0"/>
              <a:t>Over the last five years, the IC3 has received an average of 652,000 complaints per year. These complaints address a wide array of Internet scams affecting victims across the globe. Over 2,000 complaints a day are reported to IC3.</a:t>
            </a:r>
            <a:endParaRPr dirty="0"/>
          </a:p>
        </p:txBody>
      </p:sp>
    </p:spTree>
    <p:extLst>
      <p:ext uri="{BB962C8B-B14F-4D97-AF65-F5344CB8AC3E}">
        <p14:creationId xmlns:p14="http://schemas.microsoft.com/office/powerpoint/2010/main" val="4096794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r>
              <a:rPr lang="en-US" dirty="0"/>
              <a:t>These are the ones that report. We know many go unreported.</a:t>
            </a:r>
          </a:p>
          <a:p>
            <a:r>
              <a:rPr lang="en-US" dirty="0"/>
              <a:t>Fear of FBI</a:t>
            </a:r>
          </a:p>
          <a:p>
            <a:r>
              <a:rPr lang="en-US" dirty="0"/>
              <a:t>Concern of Liability</a:t>
            </a:r>
          </a:p>
          <a:p>
            <a:r>
              <a:rPr lang="en-US" dirty="0"/>
              <a:t>Worry over Proprietary Information  </a:t>
            </a:r>
          </a:p>
          <a:p>
            <a:endParaRPr dirty="0"/>
          </a:p>
        </p:txBody>
      </p:sp>
    </p:spTree>
    <p:extLst>
      <p:ext uri="{BB962C8B-B14F-4D97-AF65-F5344CB8AC3E}">
        <p14:creationId xmlns:p14="http://schemas.microsoft.com/office/powerpoint/2010/main" val="1338191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a:t>
            </a:r>
            <a:r>
              <a:rPr lang="en-US" b="0" i="0" dirty="0">
                <a:solidFill>
                  <a:srgbClr val="555555"/>
                </a:solidFill>
                <a:effectLst/>
                <a:latin typeface="Roboto"/>
              </a:rPr>
              <a:t> first observed in 2020 and it is thought to be led by a Russia-based cybercrime group that goes under the Wizard Spider pseudonym. </a:t>
            </a:r>
          </a:p>
          <a:p>
            <a:endParaRPr lang="en-US" b="0" i="0" dirty="0">
              <a:solidFill>
                <a:srgbClr val="555555"/>
              </a:solidFill>
              <a:effectLst/>
              <a:latin typeface="Roboto"/>
            </a:endParaRPr>
          </a:p>
          <a:p>
            <a:r>
              <a:rPr lang="en-US" b="0" i="0" dirty="0">
                <a:solidFill>
                  <a:srgbClr val="555555"/>
                </a:solidFill>
                <a:effectLst/>
                <a:latin typeface="Roboto"/>
              </a:rPr>
              <a:t>The group is using phishing attacks in order to install the </a:t>
            </a:r>
            <a:r>
              <a:rPr lang="en-US" b="0" i="0" dirty="0" err="1">
                <a:solidFill>
                  <a:srgbClr val="555555"/>
                </a:solidFill>
                <a:effectLst/>
                <a:latin typeface="Roboto"/>
              </a:rPr>
              <a:t>TrickBot</a:t>
            </a:r>
            <a:r>
              <a:rPr lang="en-US" b="0" i="0" dirty="0">
                <a:solidFill>
                  <a:srgbClr val="555555"/>
                </a:solidFill>
                <a:effectLst/>
                <a:latin typeface="Roboto"/>
              </a:rPr>
              <a:t> </a:t>
            </a:r>
          </a:p>
          <a:p>
            <a:endParaRPr lang="en-US" b="0" i="0" dirty="0">
              <a:solidFill>
                <a:srgbClr val="555555"/>
              </a:solidFill>
              <a:effectLst/>
              <a:latin typeface="Roboto"/>
            </a:endParaRPr>
          </a:p>
          <a:p>
            <a:r>
              <a:rPr lang="en-US" b="1" i="0" u="sng" dirty="0">
                <a:solidFill>
                  <a:srgbClr val="0486C3"/>
                </a:solidFill>
                <a:effectLst/>
                <a:latin typeface="Roboto"/>
                <a:hlinkClick r:id="rId3"/>
              </a:rPr>
              <a:t>Double extortion ransomware</a:t>
            </a:r>
            <a:r>
              <a:rPr lang="en-US" b="0" i="0" dirty="0">
                <a:solidFill>
                  <a:srgbClr val="555555"/>
                </a:solidFill>
                <a:effectLst/>
                <a:latin typeface="Roboto"/>
              </a:rPr>
              <a:t>, also known as pay-now-or-get-breached refers to a growing ransomware strategy and the way it works is that the attackers initially exfiltrate large quantities of private information, then encrypt the victim’s files. Once the encryption process is complete the attackers will threaten to make the data publicly available unless they get paid.</a:t>
            </a:r>
          </a:p>
          <a:p>
            <a:endParaRPr lang="en-US" b="0" i="0" dirty="0">
              <a:solidFill>
                <a:srgbClr val="555555"/>
              </a:solidFill>
              <a:effectLst/>
              <a:latin typeface="Roboto"/>
            </a:endParaRPr>
          </a:p>
          <a:p>
            <a:r>
              <a:rPr lang="en-US" b="0" i="0" dirty="0">
                <a:solidFill>
                  <a:srgbClr val="1A1C33"/>
                </a:solidFill>
                <a:effectLst/>
                <a:latin typeface="Acumin Pro"/>
              </a:rPr>
              <a:t>Just four days after the official start of the Russia-Ukraine war, and in the wake of Conti’s announcement of its support for Russia, an insider leaked tens of thousands of internal chat logs to the public. Documents revealed the group’s size, its day-to-day activities, and how this cybercrime “company” was structured, showing that, in many ways, Conti operated as any normal business would.</a:t>
            </a:r>
            <a:endParaRPr lang="en-US" dirty="0"/>
          </a:p>
        </p:txBody>
      </p:sp>
    </p:spTree>
    <p:extLst>
      <p:ext uri="{BB962C8B-B14F-4D97-AF65-F5344CB8AC3E}">
        <p14:creationId xmlns:p14="http://schemas.microsoft.com/office/powerpoint/2010/main" val="335230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r>
              <a:rPr lang="en-US" dirty="0"/>
              <a:t>The IC3 received 870 complaints that indicated organizations belonging to a critical infrastructure sector were victims of a ransomware attack.</a:t>
            </a:r>
          </a:p>
          <a:p>
            <a:r>
              <a:rPr lang="en-US" dirty="0"/>
              <a:t>Immediate Actions You Can Take Now to Protect Against Ransomware: • Update your operating system and software. • Implement user training and phishing exercises to raise awareness about the risks of suspicious links and attachments. • If you use Remote Desktop Protocol (RDP), secure and monitor it. • Make an offline backup of your data.</a:t>
            </a:r>
            <a:endParaRPr dirty="0"/>
          </a:p>
        </p:txBody>
      </p:sp>
    </p:spTree>
    <p:extLst>
      <p:ext uri="{BB962C8B-B14F-4D97-AF65-F5344CB8AC3E}">
        <p14:creationId xmlns:p14="http://schemas.microsoft.com/office/powerpoint/2010/main" val="2964372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Government Agent…..</a:t>
            </a:r>
          </a:p>
          <a:p>
            <a:r>
              <a:rPr lang="en-US" dirty="0"/>
              <a:t>Norton/Geek Squad</a:t>
            </a:r>
          </a:p>
        </p:txBody>
      </p:sp>
    </p:spTree>
    <p:extLst>
      <p:ext uri="{BB962C8B-B14F-4D97-AF65-F5344CB8AC3E}">
        <p14:creationId xmlns:p14="http://schemas.microsoft.com/office/powerpoint/2010/main" val="3891670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Primarily East Asia Groups – Mule Networks</a:t>
            </a:r>
          </a:p>
          <a:p>
            <a:endParaRPr lang="en-US" dirty="0"/>
          </a:p>
          <a:p>
            <a:r>
              <a:rPr lang="en-US" dirty="0"/>
              <a:t>Gift Cards</a:t>
            </a:r>
          </a:p>
          <a:p>
            <a:r>
              <a:rPr lang="en-US" dirty="0"/>
              <a:t>Bitcoin</a:t>
            </a:r>
          </a:p>
          <a:p>
            <a:r>
              <a:rPr lang="en-US" dirty="0"/>
              <a:t>Cash</a:t>
            </a:r>
          </a:p>
        </p:txBody>
      </p:sp>
    </p:spTree>
    <p:extLst>
      <p:ext uri="{BB962C8B-B14F-4D97-AF65-F5344CB8AC3E}">
        <p14:creationId xmlns:p14="http://schemas.microsoft.com/office/powerpoint/2010/main" val="1218342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 Transfers</a:t>
            </a:r>
          </a:p>
        </p:txBody>
      </p:sp>
    </p:spTree>
    <p:extLst>
      <p:ext uri="{BB962C8B-B14F-4D97-AF65-F5344CB8AC3E}">
        <p14:creationId xmlns:p14="http://schemas.microsoft.com/office/powerpoint/2010/main" val="2252340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the IC3 received 21,832 BEC complaints with adjusted losses over $2.7 billion. BEC is a sophisticated scam targeting both businesses and individuals performing transfers of funds. The scam is frequently carried out when a subject compromises legitimate business email accounts through social engineering or computer intrusion techniques to conduct unauthorized transfers of funds.</a:t>
            </a:r>
          </a:p>
        </p:txBody>
      </p:sp>
    </p:spTree>
    <p:extLst>
      <p:ext uri="{BB962C8B-B14F-4D97-AF65-F5344CB8AC3E}">
        <p14:creationId xmlns:p14="http://schemas.microsoft.com/office/powerpoint/2010/main" val="1386720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individual believes they are in a relationship (family, friendly, or romantic) and are tricked into sending money, personal and financial information, or items of value to the perpetrator or to launder money or items to assist the perpetrator. This includes the Grandparent’s Scheme and any scheme in which the perpetrator preys on the complainant’s “heartstrings.”</a:t>
            </a:r>
          </a:p>
          <a:p>
            <a:r>
              <a:rPr lang="en-US" dirty="0"/>
              <a:t>Toby Keith</a:t>
            </a:r>
          </a:p>
          <a:p>
            <a:r>
              <a:rPr lang="en-US" dirty="0"/>
              <a:t>Jimmy Johnson</a:t>
            </a:r>
          </a:p>
          <a:p>
            <a:r>
              <a:rPr lang="en-US" dirty="0"/>
              <a:t>Fake/Spoofed Crypto Websites</a:t>
            </a:r>
          </a:p>
        </p:txBody>
      </p:sp>
    </p:spTree>
    <p:extLst>
      <p:ext uri="{BB962C8B-B14F-4D97-AF65-F5344CB8AC3E}">
        <p14:creationId xmlns:p14="http://schemas.microsoft.com/office/powerpoint/2010/main" val="1913338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Arial" panose="020B0604020202020204" pitchFamily="34" charset="0"/>
              </a:rPr>
              <a:t>Sextortion can start on any site, app, messaging platform, or game where people meet and communicate. In some cases, the first contact from the criminal will be a threat. The person may claim to already have a revealing picture or video of a child that will be shared if the victim does not send more pictures. More often, however, this crime starts when young people believe they are communicating with someone their own age who is interested in a relationship or with someone who is offering something of value. </a:t>
            </a:r>
            <a:endParaRPr lang="en-US" b="0" i="0" dirty="0">
              <a:solidFill>
                <a:srgbClr val="333333"/>
              </a:solidFill>
              <a:effectLst/>
              <a:latin typeface="Arial" panose="020B0604020202020204" pitchFamily="34" charset="0"/>
            </a:endParaRPr>
          </a:p>
          <a:p>
            <a:pPr algn="l"/>
            <a:r>
              <a:rPr lang="en-US" sz="1800" b="0" i="0" dirty="0">
                <a:solidFill>
                  <a:srgbClr val="333333"/>
                </a:solidFill>
                <a:effectLst/>
                <a:latin typeface="Arial" panose="020B0604020202020204" pitchFamily="34" charset="0"/>
              </a:rPr>
              <a:t>After the criminals have one or more videos or pictures, they threaten to publish that content, or they threaten violence, to get the victim to produce more images. The shame, fear, and confusion children feel when they are caught in this cycle often prevents them from asking for help or reporting the abuse. Caregivers and young people should understand how the crime occurs and openly discuss online safety.</a:t>
            </a:r>
            <a:endParaRPr lang="en-US" b="0" i="0" dirty="0">
              <a:solidFill>
                <a:srgbClr val="333333"/>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0223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308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rPr dirty="0"/>
              <a:t>The Norton Top 10 Riskiest Online Cities Report Reveals Who’s Most Vulnerable to Cybercrime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dirty="0"/>
              <a:t>19. Nashville-Davidson, Tenn.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r>
              <a:t>-Refers complaints from individuals to FBI, when patterns are seen a referral is made, -we do not have the resources to investigate every complaint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564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04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10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28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E63FB-82D8-46FD-AC6C-59F2622AA7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8789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descr="A city skyline with a bridge&#10;&#10;Description automatically generated">
            <a:extLst>
              <a:ext uri="{FF2B5EF4-FFF2-40B4-BE49-F238E27FC236}">
                <a16:creationId xmlns:a16="http://schemas.microsoft.com/office/drawing/2014/main" id="{0CB9D20D-C0A3-75B4-B591-6551AD539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up of a logo&#10;&#10;Description automatically generated">
            <a:extLst>
              <a:ext uri="{FF2B5EF4-FFF2-40B4-BE49-F238E27FC236}">
                <a16:creationId xmlns:a16="http://schemas.microsoft.com/office/drawing/2014/main" id="{84E402A9-7586-5BD9-BDA8-C8CFAA3E1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logo with blue and green text&#10;&#10;Description automatically generated">
            <a:extLst>
              <a:ext uri="{FF2B5EF4-FFF2-40B4-BE49-F238E27FC236}">
                <a16:creationId xmlns:a16="http://schemas.microsoft.com/office/drawing/2014/main" id="{A7080354-A039-D023-E1CD-F6B2F189E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638175"/>
            <a:ext cx="3903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058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9F4EA20-C7FA-7EF7-E6B2-B03C357F7960}"/>
              </a:ext>
            </a:extLst>
          </p:cNvPr>
          <p:cNvSpPr>
            <a:spLocks noGrp="1"/>
          </p:cNvSpPr>
          <p:nvPr>
            <p:ph type="sldNum" sz="quarter" idx="10"/>
          </p:nvPr>
        </p:nvSpPr>
        <p:spPr/>
        <p:txBody>
          <a:bodyPr/>
          <a:lstStyle>
            <a:lvl1pPr>
              <a:defRPr/>
            </a:lvl1pPr>
          </a:lstStyle>
          <a:p>
            <a:pPr>
              <a:defRPr/>
            </a:pPr>
            <a:fld id="{B0DF7432-2E7E-C04B-BDDE-DDFFB90F685B}" type="slidenum">
              <a:rPr lang="en-US"/>
              <a:pPr>
                <a:defRPr/>
              </a:pPr>
              <a:t>‹#›</a:t>
            </a:fld>
            <a:endParaRPr lang="en-US" dirty="0"/>
          </a:p>
        </p:txBody>
      </p:sp>
    </p:spTree>
    <p:extLst>
      <p:ext uri="{BB962C8B-B14F-4D97-AF65-F5344CB8AC3E}">
        <p14:creationId xmlns:p14="http://schemas.microsoft.com/office/powerpoint/2010/main" val="4058926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Rectangle 10"/>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r>
              <a:rPr lang="en-US">
                <a:solidFill>
                  <a:srgbClr val="000063"/>
                </a:solidFill>
              </a:rPr>
              <a:t>UNCLASSIFIED</a:t>
            </a:r>
          </a:p>
        </p:txBody>
      </p:sp>
    </p:spTree>
    <p:extLst>
      <p:ext uri="{BB962C8B-B14F-4D97-AF65-F5344CB8AC3E}">
        <p14:creationId xmlns:p14="http://schemas.microsoft.com/office/powerpoint/2010/main" val="209265986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a:effectLst/>
      </p:grpSpPr>
      <p:sp>
        <p:nvSpPr>
          <p:cNvPr id="2" name="Title 1"/>
          <p:cNvSpPr>
            <a:spLocks noGrp="1"/>
          </p:cNvSpPr>
          <p:nvPr>
            <p:ph type="title"/>
          </p:nvPr>
        </p:nvSpPr>
        <p:spPr>
          <a:xfrm>
            <a:off x="609600" y="304800"/>
            <a:ext cx="11074400" cy="715962"/>
          </a:xfrm>
          <a:prstGeom prst="rect">
            <a:avLst/>
          </a:prstGeom>
          <a:effectLst/>
        </p:spPr>
        <p:txBody>
          <a:bodyPr/>
          <a:lstStyle>
            <a:lvl1pPr>
              <a:defRPr>
                <a:solidFill>
                  <a:srgbClr val="002F80"/>
                </a:solidFill>
                <a:effectLst/>
              </a:defRPr>
            </a:lvl1pPr>
          </a:lstStyle>
          <a:p>
            <a:r>
              <a:rPr lang="en-US">
                <a:effectLst/>
              </a:rPr>
              <a:t>Click to edit Master title style</a:t>
            </a:r>
          </a:p>
        </p:txBody>
      </p:sp>
      <p:sp>
        <p:nvSpPr>
          <p:cNvPr id="3" name="Slide Number Placeholder 4"/>
          <p:cNvSpPr>
            <a:spLocks noGrp="1"/>
          </p:cNvSpPr>
          <p:nvPr>
            <p:ph type="sldNum" sz="quarter" idx="10"/>
          </p:nvPr>
        </p:nvSpPr>
        <p:spPr>
          <a:effectLst/>
        </p:spPr>
        <p:txBody>
          <a:bodyPr/>
          <a:lstStyle>
            <a:lvl1pPr/>
          </a:lstStyle>
          <a:p>
            <a:fld id="{F193B3E1-B60A-40A0-B174-1E0B83761632}" type="slidenum">
              <a:rPr lang="en-US"/>
              <a:pPr/>
              <a:t>‹#›</a:t>
            </a:fld>
            <a:endParaRPr lang="en-US"/>
          </a:p>
        </p:txBody>
      </p:sp>
    </p:spTree>
    <p:extLst>
      <p:ext uri="{BB962C8B-B14F-4D97-AF65-F5344CB8AC3E}">
        <p14:creationId xmlns:p14="http://schemas.microsoft.com/office/powerpoint/2010/main" val="124680347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UNCLASSIFIED</a:t>
            </a:r>
          </a:p>
        </p:txBody>
      </p:sp>
      <p:sp>
        <p:nvSpPr>
          <p:cNvPr id="6" name="Slide Number Placeholder 5"/>
          <p:cNvSpPr>
            <a:spLocks noGrp="1"/>
          </p:cNvSpPr>
          <p:nvPr>
            <p:ph type="sldNum" sz="quarter" idx="12"/>
          </p:nvPr>
        </p:nvSpPr>
        <p:spPr/>
        <p:txBody>
          <a:bodyPr/>
          <a:lstStyle/>
          <a:p>
            <a:fld id="{ACC55186-CB1F-4263-B493-9EB2FB2CA7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5450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 y="152400"/>
            <a:ext cx="11988800" cy="1143000"/>
          </a:xfrm>
          <a:prstGeom prst="rect">
            <a:avLst/>
          </a:prstGeom>
        </p:spPr>
        <p:txBody>
          <a:bodyPr>
            <a:normAutofit/>
          </a:bodyPr>
          <a:lstStyle>
            <a:lvl1pPr algn="l">
              <a:defRPr sz="2700" baseline="0">
                <a:solidFill>
                  <a:srgbClr val="1F497D"/>
                </a:solidFill>
                <a:latin typeface="+mn-lt"/>
              </a:defRPr>
            </a:lvl1pPr>
          </a:lstStyle>
          <a:p>
            <a:r>
              <a:rPr lang="en-US"/>
              <a:t>Slide Titles: Arial, 27 pt, blue</a:t>
            </a:r>
          </a:p>
        </p:txBody>
      </p:sp>
      <p:sp>
        <p:nvSpPr>
          <p:cNvPr id="3" name="Content Placeholder 2"/>
          <p:cNvSpPr>
            <a:spLocks noGrp="1"/>
          </p:cNvSpPr>
          <p:nvPr>
            <p:ph idx="1" hasCustomPrompt="1"/>
          </p:nvPr>
        </p:nvSpPr>
        <p:spPr>
          <a:xfrm>
            <a:off x="101600" y="1341438"/>
            <a:ext cx="11988800" cy="4525963"/>
          </a:xfrm>
          <a:prstGeom prst="rect">
            <a:avLst/>
          </a:prstGeom>
        </p:spPr>
        <p:txBody>
          <a:bodyPr>
            <a:normAutofit/>
          </a:bodyPr>
          <a:lstStyle>
            <a:lvl1pPr>
              <a:buFont typeface="Wingdings" pitchFamily="2" charset="2"/>
              <a:buChar char="§"/>
              <a:defRPr sz="2000" baseline="0">
                <a:solidFill>
                  <a:srgbClr val="333333"/>
                </a:solidFill>
                <a:latin typeface="+mn-lt"/>
              </a:defRPr>
            </a:lvl1pPr>
            <a:lvl2pPr>
              <a:defRPr sz="1800" baseline="0">
                <a:solidFill>
                  <a:srgbClr val="333333"/>
                </a:solidFill>
                <a:latin typeface="+mn-lt"/>
              </a:defRPr>
            </a:lvl2pPr>
            <a:lvl3pPr>
              <a:defRPr sz="1600" baseline="0">
                <a:solidFill>
                  <a:srgbClr val="333333"/>
                </a:solidFill>
                <a:latin typeface="+mn-lt"/>
              </a:defRPr>
            </a:lvl3pPr>
          </a:lstStyle>
          <a:p>
            <a:pPr lvl="0"/>
            <a:r>
              <a:rPr lang="en-US"/>
              <a:t>1st level bullet: Square, Arial 20 pt, cool gray</a:t>
            </a:r>
          </a:p>
          <a:p>
            <a:pPr lvl="1"/>
            <a:r>
              <a:rPr lang="en-US"/>
              <a:t>2nd level bullet: Horizontal bar, Arial 18 pt, cool gray</a:t>
            </a:r>
          </a:p>
          <a:p>
            <a:pPr lvl="2"/>
            <a:r>
              <a:rPr lang="en-US"/>
              <a:t>3rd level bullet: Circle, Arial 16 pt, cool gray</a:t>
            </a:r>
          </a:p>
        </p:txBody>
      </p:sp>
      <p:sp>
        <p:nvSpPr>
          <p:cNvPr id="6" name="Slide Number Placeholder 5"/>
          <p:cNvSpPr>
            <a:spLocks noGrp="1"/>
          </p:cNvSpPr>
          <p:nvPr>
            <p:ph type="sldNum" sz="quarter" idx="12"/>
          </p:nvPr>
        </p:nvSpPr>
        <p:spPr/>
        <p:txBody>
          <a:bodyPr/>
          <a:lstStyle/>
          <a:p>
            <a:fld id="{1ECD68BC-47C4-4D2D-927C-DA4DA94C171F}" type="slidenum">
              <a:rPr lang="en-US" smtClean="0">
                <a:solidFill>
                  <a:prstClr val="black">
                    <a:tint val="75000"/>
                  </a:prstClr>
                </a:solidFill>
              </a:rPr>
              <a:pPr/>
              <a:t>‹#›</a:t>
            </a:fld>
            <a:endParaRPr lang="en-US">
              <a:solidFill>
                <a:prstClr val="black">
                  <a:tint val="75000"/>
                </a:prstClr>
              </a:solidFill>
            </a:endParaRPr>
          </a:p>
        </p:txBody>
      </p:sp>
      <p:sp>
        <p:nvSpPr>
          <p:cNvPr id="13" name="Text Placeholder 12"/>
          <p:cNvSpPr>
            <a:spLocks noGrp="1"/>
          </p:cNvSpPr>
          <p:nvPr>
            <p:ph type="body" sz="quarter" idx="13" hasCustomPrompt="1"/>
          </p:nvPr>
        </p:nvSpPr>
        <p:spPr>
          <a:xfrm>
            <a:off x="4165600" y="6324600"/>
            <a:ext cx="3860800" cy="381000"/>
          </a:xfrm>
          <a:prstGeom prst="rect">
            <a:avLst/>
          </a:prstGeom>
        </p:spPr>
        <p:txBody>
          <a:bodyPr>
            <a:normAutofit/>
          </a:bodyPr>
          <a:lstStyle>
            <a:lvl1pPr algn="ctr">
              <a:buNone/>
              <a:defRPr sz="1600">
                <a:solidFill>
                  <a:srgbClr val="A50021"/>
                </a:solidFill>
                <a:latin typeface="Arial" pitchFamily="34" charset="0"/>
                <a:cs typeface="Arial" pitchFamily="34" charset="0"/>
              </a:defRPr>
            </a:lvl1pPr>
          </a:lstStyle>
          <a:p>
            <a:pPr lvl="0"/>
            <a:r>
              <a:rPr lang="en-US"/>
              <a:t>For Official Use Only</a:t>
            </a:r>
          </a:p>
        </p:txBody>
      </p:sp>
      <p:sp>
        <p:nvSpPr>
          <p:cNvPr id="10"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Tree>
    <p:extLst>
      <p:ext uri="{BB962C8B-B14F-4D97-AF65-F5344CB8AC3E}">
        <p14:creationId xmlns:p14="http://schemas.microsoft.com/office/powerpoint/2010/main" val="17412121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7976"/>
            <a:ext cx="10363200" cy="1470025"/>
          </a:xfrm>
          <a:prstGeom prst="rect">
            <a:avLst/>
          </a:prstGeom>
        </p:spPr>
        <p:txBody>
          <a:bodyPr/>
          <a:lstStyle>
            <a:lvl1pPr algn="ctr">
              <a:defRPr baseline="0"/>
            </a:lvl1pPr>
          </a:lstStyle>
          <a:p>
            <a:r>
              <a:rPr lang="en-US"/>
              <a:t>Click to edit Master title style</a:t>
            </a:r>
          </a:p>
        </p:txBody>
      </p:sp>
      <p:sp>
        <p:nvSpPr>
          <p:cNvPr id="3" name="Subtitle 2"/>
          <p:cNvSpPr>
            <a:spLocks noGrp="1"/>
          </p:cNvSpPr>
          <p:nvPr>
            <p:ph type="subTitle" idx="1"/>
          </p:nvPr>
        </p:nvSpPr>
        <p:spPr>
          <a:xfrm>
            <a:off x="1828800" y="3048000"/>
            <a:ext cx="8534400" cy="2286000"/>
          </a:xfrm>
          <a:prstGeom prst="rect">
            <a:avLst/>
          </a:prstGeom>
        </p:spPr>
        <p:txBody>
          <a:bodyPr anchor="b"/>
          <a:lstStyle>
            <a:lvl1pPr marL="0" indent="0" algn="ctr">
              <a:buNone/>
              <a:defRPr sz="2500" baseline="0">
                <a:solidFill>
                  <a:srgbClr val="00006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36860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667" y="1447801"/>
            <a:ext cx="10761133" cy="4729163"/>
          </a:xfrm>
          <a:prstGeom prst="rect">
            <a:avLst/>
          </a:prstGeom>
        </p:spPr>
        <p:txBody>
          <a:bodyPr/>
          <a:lstStyle>
            <a:lvl1pPr marL="0" indent="0">
              <a:buNone/>
              <a:defRPr sz="2800">
                <a:solidFill>
                  <a:srgbClr val="333333"/>
                </a:solidFill>
              </a:defRPr>
            </a:lvl1pPr>
            <a:lvl2pPr>
              <a:buClr>
                <a:srgbClr val="333333"/>
              </a:buClr>
              <a:defRPr sz="24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4322107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57914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000" y="1524000"/>
            <a:ext cx="5156200" cy="4351338"/>
          </a:xfrm>
          <a:prstGeom prst="rect">
            <a:avLst/>
          </a:prstGeom>
        </p:spPr>
        <p:txBody>
          <a:bodyPr/>
          <a:lstStyle>
            <a:lvl1pPr marL="0" indent="0">
              <a:buNone/>
              <a:defRPr sz="3200">
                <a:solidFill>
                  <a:srgbClr val="333333"/>
                </a:solidFill>
              </a:defRPr>
            </a:lvl1pPr>
            <a:lvl2pPr>
              <a:buClr>
                <a:srgbClr val="333333"/>
              </a:buClr>
              <a:defRPr sz="28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 name="Content Placeholder 2"/>
          <p:cNvSpPr>
            <a:spLocks noGrp="1"/>
          </p:cNvSpPr>
          <p:nvPr>
            <p:ph sz="half" idx="10"/>
          </p:nvPr>
        </p:nvSpPr>
        <p:spPr>
          <a:xfrm>
            <a:off x="6223000" y="1524000"/>
            <a:ext cx="5156200" cy="4351338"/>
          </a:xfrm>
          <a:prstGeom prst="rect">
            <a:avLst/>
          </a:prstGeom>
        </p:spPr>
        <p:txBody>
          <a:bodyPr/>
          <a:lstStyle>
            <a:lvl1pPr marL="0" indent="0">
              <a:buNone/>
              <a:defRPr sz="3200">
                <a:solidFill>
                  <a:srgbClr val="333333"/>
                </a:solidFill>
              </a:defRPr>
            </a:lvl1pPr>
            <a:lvl2pPr>
              <a:buClr>
                <a:srgbClr val="333333"/>
              </a:buClr>
              <a:defRPr sz="28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031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839999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8" name="Shape 18"/>
          <p:cNvSpPr>
            <a:spLocks noGrp="1"/>
          </p:cNvSpPr>
          <p:nvPr>
            <p:ph type="sldNum" sz="quarter" idx="2"/>
          </p:nvPr>
        </p:nvSpPr>
        <p:spPr>
          <a:xfrm>
            <a:off x="11291872" y="6396150"/>
            <a:ext cx="282063" cy="279178"/>
          </a:xfrm>
          <a:prstGeom prst="rect">
            <a:avLst/>
          </a:prstGeom>
        </p:spPr>
        <p:txBody>
          <a:bodyPr/>
          <a:lstStyle>
            <a:lvl1pPr algn="r">
              <a:defRPr sz="1200">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7408643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32" indent="0">
              <a:buNone/>
              <a:defRPr sz="2801"/>
            </a:lvl2pPr>
            <a:lvl3pPr marL="914466" indent="0">
              <a:buNone/>
              <a:defRPr sz="2400"/>
            </a:lvl3pPr>
            <a:lvl4pPr marL="1371698" indent="0">
              <a:buNone/>
              <a:defRPr sz="2001"/>
            </a:lvl4pPr>
            <a:lvl5pPr marL="1828931" indent="0">
              <a:buNone/>
              <a:defRPr sz="2001"/>
            </a:lvl5pPr>
            <a:lvl6pPr marL="2286164" indent="0">
              <a:buNone/>
              <a:defRPr sz="2001"/>
            </a:lvl6pPr>
            <a:lvl7pPr marL="2743397" indent="0">
              <a:buNone/>
              <a:defRPr sz="2001"/>
            </a:lvl7pPr>
            <a:lvl8pPr marL="3200630" indent="0">
              <a:buNone/>
              <a:defRPr sz="2001"/>
            </a:lvl8pPr>
            <a:lvl9pPr marL="3657863" indent="0">
              <a:buNone/>
              <a:defRPr sz="2001"/>
            </a:lvl9pPr>
          </a:lstStyle>
          <a:p>
            <a:pPr lvl="0"/>
            <a:r>
              <a:rPr lang="en-US" noProof="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BB163B97-E461-90DF-510B-4DCBF1E98907}"/>
              </a:ext>
            </a:extLst>
          </p:cNvPr>
          <p:cNvSpPr>
            <a:spLocks noGrp="1"/>
          </p:cNvSpPr>
          <p:nvPr>
            <p:ph type="sldNum" sz="quarter" idx="10"/>
          </p:nvPr>
        </p:nvSpPr>
        <p:spPr/>
        <p:txBody>
          <a:bodyPr/>
          <a:lstStyle>
            <a:lvl1pPr>
              <a:defRPr/>
            </a:lvl1pPr>
          </a:lstStyle>
          <a:p>
            <a:pPr>
              <a:defRPr/>
            </a:pPr>
            <a:fld id="{304AC70C-F3C7-D743-BF4A-8BA47D113FAA}" type="slidenum">
              <a:rPr lang="en-US"/>
              <a:pPr>
                <a:defRPr/>
              </a:pPr>
              <a:t>‹#›</a:t>
            </a:fld>
            <a:endParaRPr lang="en-US" dirty="0"/>
          </a:p>
        </p:txBody>
      </p:sp>
    </p:spTree>
    <p:extLst>
      <p:ext uri="{BB962C8B-B14F-4D97-AF65-F5344CB8AC3E}">
        <p14:creationId xmlns:p14="http://schemas.microsoft.com/office/powerpoint/2010/main" val="222614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E18AABD0-86BD-B4B7-30B5-630BBDBCAA5D}"/>
              </a:ext>
            </a:extLst>
          </p:cNvPr>
          <p:cNvSpPr>
            <a:spLocks noGrp="1"/>
          </p:cNvSpPr>
          <p:nvPr>
            <p:ph type="sldNum" sz="quarter" idx="10"/>
          </p:nvPr>
        </p:nvSpPr>
        <p:spPr/>
        <p:txBody>
          <a:bodyPr/>
          <a:lstStyle>
            <a:lvl1pPr>
              <a:defRPr/>
            </a:lvl1pPr>
          </a:lstStyle>
          <a:p>
            <a:pPr>
              <a:defRPr/>
            </a:pPr>
            <a:fld id="{956CD801-72E6-0449-9F55-7F05FCE8FE89}" type="slidenum">
              <a:rPr lang="en-US"/>
              <a:pPr>
                <a:defRPr/>
              </a:pPr>
              <a:t>‹#›</a:t>
            </a:fld>
            <a:endParaRPr lang="en-US" dirty="0"/>
          </a:p>
        </p:txBody>
      </p:sp>
    </p:spTree>
    <p:extLst>
      <p:ext uri="{BB962C8B-B14F-4D97-AF65-F5344CB8AC3E}">
        <p14:creationId xmlns:p14="http://schemas.microsoft.com/office/powerpoint/2010/main" val="153217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A green city skyline with a bridge&#10;&#10;Description automatically generated">
            <a:extLst>
              <a:ext uri="{FF2B5EF4-FFF2-40B4-BE49-F238E27FC236}">
                <a16:creationId xmlns:a16="http://schemas.microsoft.com/office/drawing/2014/main" id="{D0FDD1C6-AB2E-70FF-0F40-4C7468B6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FDFC283-9A35-0967-D0FC-817B4D33E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900113"/>
            <a:ext cx="3305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close-up of a logo&#10;&#10;Description automatically generated">
            <a:extLst>
              <a:ext uri="{FF2B5EF4-FFF2-40B4-BE49-F238E27FC236}">
                <a16:creationId xmlns:a16="http://schemas.microsoft.com/office/drawing/2014/main" id="{BD0A63B8-69D6-08F6-2AF2-0AE6DE2D3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1899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descr="A green cityscape with a bridge&#10;&#10;Description automatically generated">
            <a:extLst>
              <a:ext uri="{FF2B5EF4-FFF2-40B4-BE49-F238E27FC236}">
                <a16:creationId xmlns:a16="http://schemas.microsoft.com/office/drawing/2014/main" id="{F8E5BE62-64A4-C06B-8057-3A5D2A87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17612D6-6734-2D0F-9F45-EA54AB4C4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900113"/>
            <a:ext cx="3305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close-up of a logo&#10;&#10;Description automatically generated">
            <a:extLst>
              <a:ext uri="{FF2B5EF4-FFF2-40B4-BE49-F238E27FC236}">
                <a16:creationId xmlns:a16="http://schemas.microsoft.com/office/drawing/2014/main" id="{F1713D00-B843-0D95-9B85-3E0198D03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1948340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B61B9506-1B67-316D-04B6-71D43D15237B}"/>
              </a:ext>
            </a:extLst>
          </p:cNvPr>
          <p:cNvSpPr>
            <a:spLocks noGrp="1"/>
          </p:cNvSpPr>
          <p:nvPr>
            <p:ph type="sldNum" sz="quarter" idx="10"/>
          </p:nvPr>
        </p:nvSpPr>
        <p:spPr/>
        <p:txBody>
          <a:bodyPr/>
          <a:lstStyle>
            <a:lvl1pPr>
              <a:defRPr/>
            </a:lvl1pPr>
          </a:lstStyle>
          <a:p>
            <a:pPr>
              <a:defRPr/>
            </a:pPr>
            <a:fld id="{C5FF24FC-A894-4F4A-A4FA-C3ECCF1A23E3}" type="slidenum">
              <a:rPr lang="en-US"/>
              <a:pPr>
                <a:defRPr/>
              </a:pPr>
              <a:t>‹#›</a:t>
            </a:fld>
            <a:endParaRPr lang="en-US" dirty="0"/>
          </a:p>
        </p:txBody>
      </p:sp>
    </p:spTree>
    <p:extLst>
      <p:ext uri="{BB962C8B-B14F-4D97-AF65-F5344CB8AC3E}">
        <p14:creationId xmlns:p14="http://schemas.microsoft.com/office/powerpoint/2010/main" val="190849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9902C4-3EFE-D590-8081-31FEDAE7C031}"/>
              </a:ext>
            </a:extLst>
          </p:cNvPr>
          <p:cNvSpPr txBox="1">
            <a:spLocks/>
          </p:cNvSpPr>
          <p:nvPr/>
        </p:nvSpPr>
        <p:spPr>
          <a:xfrm>
            <a:off x="50800" y="6429375"/>
            <a:ext cx="501650" cy="315913"/>
          </a:xfrm>
          <a:prstGeom prst="rect">
            <a:avLst/>
          </a:prstGeom>
        </p:spPr>
        <p:txBody>
          <a:bodyPr/>
          <a:lstStyle>
            <a:defPPr>
              <a:defRPr lang="en-US"/>
            </a:defPPr>
            <a:lvl1pPr algn="l" rtl="0" eaLnBrk="1" fontAlgn="auto" hangingPunct="1">
              <a:spcBef>
                <a:spcPts val="0"/>
              </a:spcBef>
              <a:spcAft>
                <a:spcPts val="0"/>
              </a:spcAft>
              <a:defRPr sz="1600" b="1" kern="1200">
                <a:solidFill>
                  <a:srgbClr val="679146"/>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34FBECBE-E135-F140-86CA-878A8A01D749}" type="slidenum">
              <a:rPr lang="en-US" smtClean="0"/>
              <a:pPr>
                <a:defRPr/>
              </a:pPr>
              <a:t>‹#›</a:t>
            </a:fld>
            <a:endParaRPr lang="en-US" dirty="0"/>
          </a:p>
        </p:txBody>
      </p:sp>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994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1" cy="2852737"/>
          </a:xfrm>
        </p:spPr>
        <p:txBody>
          <a:bodyPr anchor="b">
            <a:normAutofit/>
          </a:bodyPr>
          <a:lstStyle>
            <a:lvl1pPr>
              <a:defRPr sz="5401" b="1"/>
            </a:lvl1pPr>
          </a:lstStyle>
          <a:p>
            <a:r>
              <a:rPr lang="en-US"/>
              <a:t>Click to edit Master title style</a:t>
            </a:r>
            <a:endParaRPr lang="en-US" dirty="0"/>
          </a:p>
        </p:txBody>
      </p:sp>
      <p:sp>
        <p:nvSpPr>
          <p:cNvPr id="3" name="Text Placeholder 2"/>
          <p:cNvSpPr>
            <a:spLocks noGrp="1"/>
          </p:cNvSpPr>
          <p:nvPr>
            <p:ph type="body" idx="1"/>
          </p:nvPr>
        </p:nvSpPr>
        <p:spPr>
          <a:xfrm>
            <a:off x="831849" y="4589465"/>
            <a:ext cx="10515601" cy="1500187"/>
          </a:xfrm>
        </p:spPr>
        <p:txBody>
          <a:bodyPr/>
          <a:lstStyle>
            <a:lvl1pPr marL="0" indent="0">
              <a:buNone/>
              <a:defRPr sz="2400">
                <a:solidFill>
                  <a:schemeClr val="bg2">
                    <a:lumMod val="25000"/>
                  </a:schemeClr>
                </a:solidFill>
              </a:defRPr>
            </a:lvl1pPr>
            <a:lvl2pPr marL="457232" indent="0">
              <a:buNone/>
              <a:defRPr sz="2001">
                <a:solidFill>
                  <a:schemeClr val="tx1">
                    <a:tint val="75000"/>
                  </a:schemeClr>
                </a:solidFill>
              </a:defRPr>
            </a:lvl2pPr>
            <a:lvl3pPr marL="914466" indent="0">
              <a:buNone/>
              <a:defRPr sz="1800">
                <a:solidFill>
                  <a:schemeClr val="tx1">
                    <a:tint val="75000"/>
                  </a:schemeClr>
                </a:solidFill>
              </a:defRPr>
            </a:lvl3pPr>
            <a:lvl4pPr marL="1371698" indent="0">
              <a:buNone/>
              <a:defRPr sz="1600">
                <a:solidFill>
                  <a:schemeClr val="tx1">
                    <a:tint val="75000"/>
                  </a:schemeClr>
                </a:solidFill>
              </a:defRPr>
            </a:lvl4pPr>
            <a:lvl5pPr marL="1828931" indent="0">
              <a:buNone/>
              <a:defRPr sz="1600">
                <a:solidFill>
                  <a:schemeClr val="tx1">
                    <a:tint val="75000"/>
                  </a:schemeClr>
                </a:solidFill>
              </a:defRPr>
            </a:lvl5pPr>
            <a:lvl6pPr marL="2286164" indent="0">
              <a:buNone/>
              <a:defRPr sz="1600">
                <a:solidFill>
                  <a:schemeClr val="tx1">
                    <a:tint val="75000"/>
                  </a:schemeClr>
                </a:solidFill>
              </a:defRPr>
            </a:lvl6pPr>
            <a:lvl7pPr marL="2743397" indent="0">
              <a:buNone/>
              <a:defRPr sz="1600">
                <a:solidFill>
                  <a:schemeClr val="tx1">
                    <a:tint val="75000"/>
                  </a:schemeClr>
                </a:solidFill>
              </a:defRPr>
            </a:lvl7pPr>
            <a:lvl8pPr marL="3200630" indent="0">
              <a:buNone/>
              <a:defRPr sz="1600">
                <a:solidFill>
                  <a:schemeClr val="tx1">
                    <a:tint val="75000"/>
                  </a:schemeClr>
                </a:solidFill>
              </a:defRPr>
            </a:lvl8pPr>
            <a:lvl9pPr marL="3657863"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B828820B-C2AA-A220-73AB-A985E24E2041}"/>
              </a:ext>
            </a:extLst>
          </p:cNvPr>
          <p:cNvSpPr>
            <a:spLocks noGrp="1"/>
          </p:cNvSpPr>
          <p:nvPr>
            <p:ph type="sldNum" sz="quarter" idx="10"/>
          </p:nvPr>
        </p:nvSpPr>
        <p:spPr/>
        <p:txBody>
          <a:bodyPr/>
          <a:lstStyle>
            <a:lvl1pPr>
              <a:defRPr/>
            </a:lvl1pPr>
          </a:lstStyle>
          <a:p>
            <a:pPr>
              <a:defRPr/>
            </a:pPr>
            <a:fld id="{0A9A14CC-5979-654D-961A-451F65A88E94}" type="slidenum">
              <a:rPr lang="en-US"/>
              <a:pPr>
                <a:defRPr/>
              </a:pPr>
              <a:t>‹#›</a:t>
            </a:fld>
            <a:endParaRPr lang="en-US" dirty="0"/>
          </a:p>
        </p:txBody>
      </p:sp>
    </p:spTree>
    <p:extLst>
      <p:ext uri="{BB962C8B-B14F-4D97-AF65-F5344CB8AC3E}">
        <p14:creationId xmlns:p14="http://schemas.microsoft.com/office/powerpoint/2010/main" val="2151062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79146"/>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41981060-1E09-A83E-486F-EA59DB6912C5}"/>
              </a:ext>
            </a:extLst>
          </p:cNvPr>
          <p:cNvSpPr>
            <a:spLocks noGrp="1"/>
          </p:cNvSpPr>
          <p:nvPr>
            <p:ph type="sldNum" sz="quarter" idx="10"/>
          </p:nvPr>
        </p:nvSpPr>
        <p:spPr/>
        <p:txBody>
          <a:bodyPr/>
          <a:lstStyle>
            <a:lvl1pPr>
              <a:defRPr/>
            </a:lvl1pPr>
          </a:lstStyle>
          <a:p>
            <a:pPr>
              <a:defRPr/>
            </a:pPr>
            <a:fld id="{A400ED9C-2E94-2946-BC49-C1EE6CF1E383}" type="slidenum">
              <a:rPr lang="en-US"/>
              <a:pPr>
                <a:defRPr/>
              </a:pPr>
              <a:t>‹#›</a:t>
            </a:fld>
            <a:endParaRPr lang="en-US" dirty="0"/>
          </a:p>
        </p:txBody>
      </p:sp>
    </p:spTree>
    <p:extLst>
      <p:ext uri="{BB962C8B-B14F-4D97-AF65-F5344CB8AC3E}">
        <p14:creationId xmlns:p14="http://schemas.microsoft.com/office/powerpoint/2010/main" val="369237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1" cy="1325563"/>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679146"/>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679146"/>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0C1F3FCD-A60F-8E40-76D1-D9D561F2A682}"/>
              </a:ext>
            </a:extLst>
          </p:cNvPr>
          <p:cNvSpPr>
            <a:spLocks noGrp="1"/>
          </p:cNvSpPr>
          <p:nvPr>
            <p:ph type="sldNum" sz="quarter" idx="10"/>
          </p:nvPr>
        </p:nvSpPr>
        <p:spPr/>
        <p:txBody>
          <a:bodyPr/>
          <a:lstStyle>
            <a:lvl1pPr>
              <a:defRPr/>
            </a:lvl1pPr>
          </a:lstStyle>
          <a:p>
            <a:pPr>
              <a:defRPr/>
            </a:pPr>
            <a:fld id="{06457B85-8BBF-7B42-957E-BA6D4BECBBA7}" type="slidenum">
              <a:rPr lang="en-US"/>
              <a:pPr>
                <a:defRPr/>
              </a:pPr>
              <a:t>‹#›</a:t>
            </a:fld>
            <a:endParaRPr lang="en-US" dirty="0"/>
          </a:p>
        </p:txBody>
      </p:sp>
    </p:spTree>
    <p:extLst>
      <p:ext uri="{BB962C8B-B14F-4D97-AF65-F5344CB8AC3E}">
        <p14:creationId xmlns:p14="http://schemas.microsoft.com/office/powerpoint/2010/main" val="2206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 descr="A city skyline with a bridge&#10;&#10;Description automatically generated">
            <a:extLst>
              <a:ext uri="{FF2B5EF4-FFF2-40B4-BE49-F238E27FC236}">
                <a16:creationId xmlns:a16="http://schemas.microsoft.com/office/drawing/2014/main" id="{036EDA03-E288-C45F-2C43-EC7000BB4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0625"/>
            <a:ext cx="12204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up of a logo&#10;&#10;Description automatically generated">
            <a:extLst>
              <a:ext uri="{FF2B5EF4-FFF2-40B4-BE49-F238E27FC236}">
                <a16:creationId xmlns:a16="http://schemas.microsoft.com/office/drawing/2014/main" id="{E8EEAA4C-F3F9-C7C2-22BB-A4581A65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logo with blue and green text&#10;&#10;Description automatically generated">
            <a:extLst>
              <a:ext uri="{FF2B5EF4-FFF2-40B4-BE49-F238E27FC236}">
                <a16:creationId xmlns:a16="http://schemas.microsoft.com/office/drawing/2014/main" id="{22A0D22C-C4F2-8AB2-FBEB-FCA933245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638175"/>
            <a:ext cx="3903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2252569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79146"/>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20C3B1D5-E5BA-6945-3902-F43324FB59E7}"/>
              </a:ext>
            </a:extLst>
          </p:cNvPr>
          <p:cNvSpPr>
            <a:spLocks noGrp="1"/>
          </p:cNvSpPr>
          <p:nvPr>
            <p:ph type="sldNum" sz="quarter" idx="10"/>
          </p:nvPr>
        </p:nvSpPr>
        <p:spPr/>
        <p:txBody>
          <a:bodyPr/>
          <a:lstStyle>
            <a:lvl1pPr>
              <a:defRPr/>
            </a:lvl1pPr>
          </a:lstStyle>
          <a:p>
            <a:pPr>
              <a:defRPr/>
            </a:pPr>
            <a:fld id="{17887378-A0D5-DA4D-82C6-30058958AB11}" type="slidenum">
              <a:rPr lang="en-US"/>
              <a:pPr>
                <a:defRPr/>
              </a:pPr>
              <a:t>‹#›</a:t>
            </a:fld>
            <a:endParaRPr lang="en-US" dirty="0"/>
          </a:p>
        </p:txBody>
      </p:sp>
    </p:spTree>
    <p:extLst>
      <p:ext uri="{BB962C8B-B14F-4D97-AF65-F5344CB8AC3E}">
        <p14:creationId xmlns:p14="http://schemas.microsoft.com/office/powerpoint/2010/main" val="4185428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676299A-66BD-5006-2F30-29B7A352A296}"/>
              </a:ext>
            </a:extLst>
          </p:cNvPr>
          <p:cNvSpPr>
            <a:spLocks noGrp="1"/>
          </p:cNvSpPr>
          <p:nvPr>
            <p:ph type="sldNum" sz="quarter" idx="10"/>
          </p:nvPr>
        </p:nvSpPr>
        <p:spPr/>
        <p:txBody>
          <a:bodyPr/>
          <a:lstStyle>
            <a:lvl1pPr>
              <a:defRPr/>
            </a:lvl1pPr>
          </a:lstStyle>
          <a:p>
            <a:pPr>
              <a:defRPr/>
            </a:pPr>
            <a:fld id="{3927506C-7890-E14D-9E9F-B768F6EA314A}" type="slidenum">
              <a:rPr lang="en-US"/>
              <a:pPr>
                <a:defRPr/>
              </a:pPr>
              <a:t>‹#›</a:t>
            </a:fld>
            <a:endParaRPr lang="en-US" dirty="0"/>
          </a:p>
        </p:txBody>
      </p:sp>
    </p:spTree>
    <p:extLst>
      <p:ext uri="{BB962C8B-B14F-4D97-AF65-F5344CB8AC3E}">
        <p14:creationId xmlns:p14="http://schemas.microsoft.com/office/powerpoint/2010/main" val="206176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902AD3AF-D36E-7F10-681F-A1330906EDB7}"/>
              </a:ext>
            </a:extLst>
          </p:cNvPr>
          <p:cNvSpPr>
            <a:spLocks noGrp="1"/>
          </p:cNvSpPr>
          <p:nvPr>
            <p:ph type="sldNum" sz="quarter" idx="10"/>
          </p:nvPr>
        </p:nvSpPr>
        <p:spPr/>
        <p:txBody>
          <a:bodyPr/>
          <a:lstStyle>
            <a:lvl1pPr>
              <a:defRPr/>
            </a:lvl1pPr>
          </a:lstStyle>
          <a:p>
            <a:pPr>
              <a:defRPr/>
            </a:pPr>
            <a:fld id="{7E995C1C-E3AB-6F4F-BFD9-0F5012AC5824}" type="slidenum">
              <a:rPr lang="en-US"/>
              <a:pPr>
                <a:defRPr/>
              </a:pPr>
              <a:t>‹#›</a:t>
            </a:fld>
            <a:endParaRPr lang="en-US" dirty="0"/>
          </a:p>
        </p:txBody>
      </p:sp>
    </p:spTree>
    <p:extLst>
      <p:ext uri="{BB962C8B-B14F-4D97-AF65-F5344CB8AC3E}">
        <p14:creationId xmlns:p14="http://schemas.microsoft.com/office/powerpoint/2010/main" val="2568870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32" indent="0">
              <a:buNone/>
              <a:defRPr sz="2801"/>
            </a:lvl2pPr>
            <a:lvl3pPr marL="914466" indent="0">
              <a:buNone/>
              <a:defRPr sz="2400"/>
            </a:lvl3pPr>
            <a:lvl4pPr marL="1371698" indent="0">
              <a:buNone/>
              <a:defRPr sz="2001"/>
            </a:lvl4pPr>
            <a:lvl5pPr marL="1828931" indent="0">
              <a:buNone/>
              <a:defRPr sz="2001"/>
            </a:lvl5pPr>
            <a:lvl6pPr marL="2286164" indent="0">
              <a:buNone/>
              <a:defRPr sz="2001"/>
            </a:lvl6pPr>
            <a:lvl7pPr marL="2743397" indent="0">
              <a:buNone/>
              <a:defRPr sz="2001"/>
            </a:lvl7pPr>
            <a:lvl8pPr marL="3200630" indent="0">
              <a:buNone/>
              <a:defRPr sz="2001"/>
            </a:lvl8pPr>
            <a:lvl9pPr marL="3657863" indent="0">
              <a:buNone/>
              <a:defRPr sz="2001"/>
            </a:lvl9pPr>
          </a:lstStyle>
          <a:p>
            <a:pPr lvl="0"/>
            <a:endParaRPr lang="en-US" noProof="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9FBA2293-76E9-6A2B-F898-338958408B22}"/>
              </a:ext>
            </a:extLst>
          </p:cNvPr>
          <p:cNvSpPr>
            <a:spLocks noGrp="1"/>
          </p:cNvSpPr>
          <p:nvPr>
            <p:ph type="sldNum" sz="quarter" idx="10"/>
          </p:nvPr>
        </p:nvSpPr>
        <p:spPr/>
        <p:txBody>
          <a:bodyPr/>
          <a:lstStyle>
            <a:lvl1pPr>
              <a:defRPr/>
            </a:lvl1pPr>
          </a:lstStyle>
          <a:p>
            <a:pPr>
              <a:defRPr/>
            </a:pPr>
            <a:fld id="{4D762752-B9DD-7648-B1E3-E7923B510914}" type="slidenum">
              <a:rPr lang="en-US"/>
              <a:pPr>
                <a:defRPr/>
              </a:pPr>
              <a:t>‹#›</a:t>
            </a:fld>
            <a:endParaRPr lang="en-US" dirty="0"/>
          </a:p>
        </p:txBody>
      </p:sp>
    </p:spTree>
    <p:extLst>
      <p:ext uri="{BB962C8B-B14F-4D97-AF65-F5344CB8AC3E}">
        <p14:creationId xmlns:p14="http://schemas.microsoft.com/office/powerpoint/2010/main" val="1486777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91C18B73-EC32-6243-952C-2B6B5938899F}"/>
              </a:ext>
            </a:extLst>
          </p:cNvPr>
          <p:cNvSpPr>
            <a:spLocks noGrp="1"/>
          </p:cNvSpPr>
          <p:nvPr>
            <p:ph type="sldNum" sz="quarter" idx="10"/>
          </p:nvPr>
        </p:nvSpPr>
        <p:spPr/>
        <p:txBody>
          <a:bodyPr/>
          <a:lstStyle>
            <a:lvl1pPr>
              <a:defRPr/>
            </a:lvl1pPr>
          </a:lstStyle>
          <a:p>
            <a:pPr>
              <a:defRPr/>
            </a:pPr>
            <a:fld id="{4D32F4D0-F44E-044B-A7F2-1C6323D72AEF}" type="slidenum">
              <a:rPr lang="en-US"/>
              <a:pPr>
                <a:defRPr/>
              </a:pPr>
              <a:t>‹#›</a:t>
            </a:fld>
            <a:endParaRPr lang="en-US" dirty="0"/>
          </a:p>
        </p:txBody>
      </p:sp>
    </p:spTree>
    <p:extLst>
      <p:ext uri="{BB962C8B-B14F-4D97-AF65-F5344CB8AC3E}">
        <p14:creationId xmlns:p14="http://schemas.microsoft.com/office/powerpoint/2010/main" val="4245368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8483" name="Rectangle 3"/>
          <p:cNvSpPr>
            <a:spLocks noGrp="1" noChangeArrowheads="1"/>
          </p:cNvSpPr>
          <p:nvPr>
            <p:ph type="subTitle" idx="1"/>
          </p:nvPr>
        </p:nvSpPr>
        <p:spPr bwMode="auto">
          <a:xfrm>
            <a:off x="592667" y="1524000"/>
            <a:ext cx="10786533"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anose="05000000000000000000" pitchFamily="2" charset="2"/>
              <a:buNone/>
              <a:defRPr sz="2800">
                <a:solidFill>
                  <a:srgbClr val="333333"/>
                </a:solidFill>
              </a:defRPr>
            </a:lvl1pPr>
          </a:lstStyle>
          <a:p>
            <a:pPr lvl="0"/>
            <a:r>
              <a:rPr lang="en-US" altLang="en-US" noProof="0"/>
              <a:t>Click to edit Master subtitle style</a:t>
            </a:r>
          </a:p>
        </p:txBody>
      </p:sp>
      <p:sp>
        <p:nvSpPr>
          <p:cNvPr id="4"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 name="TextBox 5">
            <a:extLst>
              <a:ext uri="{FF2B5EF4-FFF2-40B4-BE49-F238E27FC236}">
                <a16:creationId xmlns:a16="http://schemas.microsoft.com/office/drawing/2014/main" id="{270741A9-D35C-48ED-ABA1-9FAEFF1A85C1}"/>
              </a:ext>
            </a:extLst>
          </p:cNvPr>
          <p:cNvSpPr txBox="1"/>
          <p:nvPr userDrawn="1"/>
        </p:nvSpPr>
        <p:spPr>
          <a:xfrm>
            <a:off x="11305416" y="6329740"/>
            <a:ext cx="356188" cy="261610"/>
          </a:xfrm>
          <a:prstGeom prst="rect">
            <a:avLst/>
          </a:prstGeom>
          <a:noFill/>
        </p:spPr>
        <p:txBody>
          <a:bodyPr wrap="none" rtlCol="0">
            <a:spAutoFit/>
          </a:bodyPr>
          <a:lstStyle/>
          <a:p>
            <a:fld id="{B7C8E9CD-1750-425C-B090-88686300D07D}" type="slidenum">
              <a:rPr lang="en-US" sz="1100" smtClean="0">
                <a:solidFill>
                  <a:srgbClr val="333333"/>
                </a:solidFill>
              </a:rPr>
              <a:t>‹#›</a:t>
            </a:fld>
            <a:endParaRPr lang="en-US" sz="1100">
              <a:solidFill>
                <a:srgbClr val="333333"/>
              </a:solidFill>
            </a:endParaRPr>
          </a:p>
        </p:txBody>
      </p:sp>
      <p:pic>
        <p:nvPicPr>
          <p:cNvPr id="7" name="Picture 6">
            <a:extLst>
              <a:ext uri="{FF2B5EF4-FFF2-40B4-BE49-F238E27FC236}">
                <a16:creationId xmlns:a16="http://schemas.microsoft.com/office/drawing/2014/main" id="{46ECB5FB-89AC-4079-B884-6B3A0CF4A9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985101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667" y="1447801"/>
            <a:ext cx="10761133" cy="4729163"/>
          </a:xfrm>
          <a:prstGeom prst="rect">
            <a:avLst/>
          </a:prstGeom>
        </p:spPr>
        <p:txBody>
          <a:bodyPr/>
          <a:lstStyle>
            <a:lvl1pPr marL="0" indent="0">
              <a:buNone/>
              <a:defRPr sz="2800">
                <a:solidFill>
                  <a:srgbClr val="333333"/>
                </a:solidFill>
              </a:defRPr>
            </a:lvl1pPr>
            <a:lvl2pPr>
              <a:buClr>
                <a:srgbClr val="333333"/>
              </a:buClr>
              <a:defRPr sz="24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752940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rgbClr val="333333"/>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899067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000" y="1524000"/>
            <a:ext cx="5156200" cy="4351338"/>
          </a:xfrm>
          <a:prstGeom prst="rect">
            <a:avLst/>
          </a:prstGeom>
        </p:spPr>
        <p:txBody>
          <a:bodyPr/>
          <a:lstStyle>
            <a:lvl1pPr marL="0" indent="0">
              <a:buNone/>
              <a:defRPr sz="3200">
                <a:solidFill>
                  <a:srgbClr val="333333"/>
                </a:solidFill>
              </a:defRPr>
            </a:lvl1pPr>
            <a:lvl2pPr>
              <a:buClr>
                <a:srgbClr val="333333"/>
              </a:buClr>
              <a:defRPr sz="28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 name="Content Placeholder 2"/>
          <p:cNvSpPr>
            <a:spLocks noGrp="1"/>
          </p:cNvSpPr>
          <p:nvPr>
            <p:ph sz="half" idx="10"/>
          </p:nvPr>
        </p:nvSpPr>
        <p:spPr>
          <a:xfrm>
            <a:off x="6223000" y="1524000"/>
            <a:ext cx="5156200" cy="4351338"/>
          </a:xfrm>
          <a:prstGeom prst="rect">
            <a:avLst/>
          </a:prstGeom>
        </p:spPr>
        <p:txBody>
          <a:bodyPr/>
          <a:lstStyle>
            <a:lvl1pPr marL="0" indent="0">
              <a:buNone/>
              <a:defRPr sz="3200">
                <a:solidFill>
                  <a:srgbClr val="333333"/>
                </a:solidFill>
              </a:defRPr>
            </a:lvl1pPr>
            <a:lvl2pPr>
              <a:buClr>
                <a:srgbClr val="333333"/>
              </a:buClr>
              <a:defRPr sz="2800">
                <a:solidFill>
                  <a:srgbClr val="333333"/>
                </a:solidFill>
              </a:defRPr>
            </a:lvl2pPr>
            <a:lvl3pPr>
              <a:buClr>
                <a:srgbClr val="333333"/>
              </a:buClr>
              <a:defRPr sz="2200">
                <a:solidFill>
                  <a:srgbClr val="333333"/>
                </a:solidFill>
              </a:defRPr>
            </a:lvl3pPr>
            <a:lvl4pPr>
              <a:buClr>
                <a:srgbClr val="333333"/>
              </a:buClr>
              <a:defRPr sz="2000">
                <a:solidFill>
                  <a:srgbClr val="333333"/>
                </a:solidFill>
              </a:defRPr>
            </a:lvl4pPr>
            <a:lvl5pPr>
              <a:buClr>
                <a:srgbClr val="333333"/>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317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81600" cy="82391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81600" cy="3684588"/>
          </a:xfrm>
          <a:prstGeom prst="rect">
            <a:avLst/>
          </a:prstGeom>
        </p:spPr>
        <p:txBody>
          <a:bodyPr/>
          <a:lstStyle>
            <a:lvl1pPr marL="0" indent="0">
              <a:buNone/>
              <a:defRPr>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4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lvl1pPr marL="0" indent="0">
              <a:buNone/>
              <a:defRPr>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4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87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645A774D-9755-4A43-E9F5-0A5DE3F95485}"/>
              </a:ext>
            </a:extLst>
          </p:cNvPr>
          <p:cNvSpPr>
            <a:spLocks noGrp="1"/>
          </p:cNvSpPr>
          <p:nvPr>
            <p:ph type="sldNum" sz="quarter" idx="10"/>
          </p:nvPr>
        </p:nvSpPr>
        <p:spPr/>
        <p:txBody>
          <a:bodyPr/>
          <a:lstStyle>
            <a:lvl1pPr>
              <a:defRPr sz="1600">
                <a:solidFill>
                  <a:srgbClr val="306CB0"/>
                </a:solidFill>
              </a:defRPr>
            </a:lvl1pPr>
          </a:lstStyle>
          <a:p>
            <a:pPr>
              <a:defRPr/>
            </a:pPr>
            <a:fld id="{250FE359-E614-304D-B310-7CECD4FF5808}" type="slidenum">
              <a:rPr lang="en-US"/>
              <a:pPr>
                <a:defRPr/>
              </a:pPr>
              <a:t>‹#›</a:t>
            </a:fld>
            <a:endParaRPr lang="en-US" dirty="0"/>
          </a:p>
        </p:txBody>
      </p:sp>
    </p:spTree>
    <p:extLst>
      <p:ext uri="{BB962C8B-B14F-4D97-AF65-F5344CB8AC3E}">
        <p14:creationId xmlns:p14="http://schemas.microsoft.com/office/powerpoint/2010/main" val="1104694757"/>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12184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603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marL="0" indent="0">
              <a:buNone/>
              <a:defRPr sz="22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400">
                <a:solidFill>
                  <a:srgbClr val="33333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37196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7869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06400" y="1825625"/>
            <a:ext cx="10947400" cy="4351338"/>
          </a:xfrm>
          <a:prstGeom prst="rect">
            <a:avLst/>
          </a:prstGeom>
        </p:spPr>
        <p:txBody>
          <a:bodyPr vert="eaVert"/>
          <a:lstStyle>
            <a:lvl1pPr marL="0" indent="0">
              <a:buNone/>
              <a:defRPr>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715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21184" y="1"/>
            <a:ext cx="2732616"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1218" y="1"/>
            <a:ext cx="7996767" cy="6176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77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1218" y="1"/>
            <a:ext cx="9958916" cy="1050925"/>
          </a:xfrm>
        </p:spPr>
        <p:txBody>
          <a:bodyPr/>
          <a:lstStyle/>
          <a:p>
            <a:r>
              <a:rPr lang="en-US"/>
              <a:t>Click to edit Master title style</a:t>
            </a:r>
          </a:p>
        </p:txBody>
      </p:sp>
      <p:sp>
        <p:nvSpPr>
          <p:cNvPr id="3" name="Online Image Placeholder 2"/>
          <p:cNvSpPr>
            <a:spLocks noGrp="1"/>
          </p:cNvSpPr>
          <p:nvPr>
            <p:ph type="clipArt" sz="half" idx="1"/>
          </p:nvPr>
        </p:nvSpPr>
        <p:spPr>
          <a:xfrm>
            <a:off x="421217" y="1825625"/>
            <a:ext cx="5156200" cy="4351338"/>
          </a:xfrm>
          <a:prstGeom prst="rect">
            <a:avLst/>
          </a:prstGeom>
        </p:spPr>
        <p:txBody>
          <a:bodyPr/>
          <a:lstStyle>
            <a:lvl1pPr marL="0" indent="0">
              <a:buNone/>
              <a:defRPr>
                <a:solidFill>
                  <a:srgbClr val="333333"/>
                </a:solidFill>
              </a:defRPr>
            </a:lvl1pPr>
          </a:lstStyle>
          <a:p>
            <a:pPr lvl="0"/>
            <a:endParaRPr lang="en-US" noProof="0"/>
          </a:p>
        </p:txBody>
      </p:sp>
      <p:sp>
        <p:nvSpPr>
          <p:cNvPr id="4" name="Text Placeholder 3"/>
          <p:cNvSpPr>
            <a:spLocks noGrp="1"/>
          </p:cNvSpPr>
          <p:nvPr>
            <p:ph type="body" sz="half" idx="2"/>
          </p:nvPr>
        </p:nvSpPr>
        <p:spPr>
          <a:xfrm>
            <a:off x="6096000" y="1825625"/>
            <a:ext cx="5156200" cy="4351338"/>
          </a:xfrm>
          <a:prstGeom prst="rect">
            <a:avLst/>
          </a:prstGeom>
        </p:spPr>
        <p:txBody>
          <a:bodyPr/>
          <a:lstStyle>
            <a:lvl1pPr marL="0" indent="0">
              <a:buNone/>
              <a:defRPr>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4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376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A3EF5-33DE-3F46-8F48-003803F51655}"/>
              </a:ext>
            </a:extLst>
          </p:cNvPr>
          <p:cNvSpPr>
            <a:spLocks noChangeArrowheads="1"/>
          </p:cNvSpPr>
          <p:nvPr userDrawn="1"/>
        </p:nvSpPr>
        <p:spPr bwMode="auto">
          <a:xfrm>
            <a:off x="203200" y="5791200"/>
            <a:ext cx="34544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2" name="Title 1"/>
          <p:cNvSpPr>
            <a:spLocks noGrp="1"/>
          </p:cNvSpPr>
          <p:nvPr>
            <p:ph type="title"/>
          </p:nvPr>
        </p:nvSpPr>
        <p:spPr>
          <a:xfrm>
            <a:off x="0" y="1"/>
            <a:ext cx="12192000" cy="5410200"/>
          </a:xfrm>
          <a:prstGeom prst="rect">
            <a:avLst/>
          </a:prstGeom>
          <a:solidFill>
            <a:srgbClr val="005288"/>
          </a:solidFill>
        </p:spPr>
        <p:txBody>
          <a:bodyPr lIns="457200" anchor="ctr"/>
          <a:lstStyle>
            <a:lvl1pPr algn="l">
              <a:defRPr sz="4000" b="1" cap="all">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1706127-D968-43EC-932F-0E7CDC434C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764052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1"/>
            <a:ext cx="12192000" cy="669414"/>
          </a:xfrm>
          <a:prstGeom prst="rect">
            <a:avLst/>
          </a:prstGeom>
          <a:solidFill>
            <a:srgbClr val="005288"/>
          </a:solidFill>
        </p:spPr>
        <p:txBody>
          <a:bodyPr lIns="480060" tIns="480060">
            <a:spAutoFit/>
          </a:bodyPr>
          <a:lstStyle/>
          <a:p>
            <a:pPr>
              <a:defRPr/>
            </a:pPr>
            <a:r>
              <a:rPr lang="en-US" sz="900" b="1" spc="225"/>
              <a:t>CISA | </a:t>
            </a:r>
            <a:r>
              <a:rPr lang="en-US" sz="900" spc="225"/>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3000" b="1" cap="all">
                <a:solidFill>
                  <a:schemeClr val="tx1"/>
                </a:solidFill>
              </a:defRPr>
            </a:lvl1pPr>
          </a:lstStyle>
          <a:p>
            <a:r>
              <a:rPr lang="en-US"/>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3234013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marL="175022" indent="-175022">
              <a:buClr>
                <a:schemeClr val="accent4">
                  <a:lumMod val="10000"/>
                </a:schemeClr>
              </a:buClr>
              <a:buFont typeface="Arial" panose="020B0604020202020204" pitchFamily="34" charset="0"/>
              <a:buChar char="•"/>
              <a:defRPr>
                <a:solidFill>
                  <a:srgbClr val="5A5B5D"/>
                </a:solidFill>
              </a:defRPr>
            </a:lvl1pPr>
            <a:lvl2pPr marL="428625" indent="-167879">
              <a:buClr>
                <a:schemeClr val="accent4">
                  <a:lumMod val="10000"/>
                </a:schemeClr>
              </a:buClr>
              <a:buFont typeface="Arial" panose="020B0604020202020204" pitchFamily="34" charset="0"/>
              <a:buChar char="•"/>
              <a:defRPr sz="1500">
                <a:solidFill>
                  <a:srgbClr val="5A5B5D"/>
                </a:solidFill>
              </a:defRPr>
            </a:lvl2pPr>
            <a:lvl3pPr marL="682229" indent="-166688">
              <a:buClr>
                <a:schemeClr val="accent4">
                  <a:lumMod val="10000"/>
                </a:schemeClr>
              </a:buClr>
              <a:buFont typeface="Arial" panose="020B0604020202020204" pitchFamily="34" charset="0"/>
              <a:buChar char="•"/>
              <a:defRPr sz="1350">
                <a:solidFill>
                  <a:srgbClr val="5A5B5D"/>
                </a:solidFill>
              </a:defRPr>
            </a:lvl3pPr>
            <a:lvl4pPr marL="944166" indent="-173831">
              <a:buClr>
                <a:schemeClr val="accent4">
                  <a:lumMod val="10000"/>
                </a:schemeClr>
              </a:buClr>
              <a:buFont typeface="Arial" panose="020B0604020202020204" pitchFamily="34" charset="0"/>
              <a:buChar char="•"/>
              <a:defRPr sz="1200">
                <a:solidFill>
                  <a:srgbClr val="5A5B5D"/>
                </a:solidFill>
              </a:defRPr>
            </a:lvl4pPr>
            <a:lvl5pPr marL="1198960" indent="-166688">
              <a:buClr>
                <a:schemeClr val="accent4">
                  <a:lumMod val="10000"/>
                </a:schemeClr>
              </a:buClr>
              <a:buFont typeface="Arial" panose="020B0604020202020204" pitchFamily="34" charset="0"/>
              <a:buChar char="•"/>
              <a:defRPr sz="105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Tree>
    <p:extLst>
      <p:ext uri="{BB962C8B-B14F-4D97-AF65-F5344CB8AC3E}">
        <p14:creationId xmlns:p14="http://schemas.microsoft.com/office/powerpoint/2010/main" val="308264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AE2004E-2F90-DFC0-B326-AF4A71067A52}"/>
              </a:ext>
            </a:extLst>
          </p:cNvPr>
          <p:cNvSpPr>
            <a:spLocks noGrp="1"/>
          </p:cNvSpPr>
          <p:nvPr>
            <p:ph type="sldNum" sz="quarter" idx="10"/>
          </p:nvPr>
        </p:nvSpPr>
        <p:spPr/>
        <p:txBody>
          <a:bodyPr/>
          <a:lstStyle>
            <a:lvl1pPr>
              <a:defRPr/>
            </a:lvl1pPr>
          </a:lstStyle>
          <a:p>
            <a:pPr>
              <a:defRPr/>
            </a:pPr>
            <a:fld id="{CB5ADD08-3A34-9040-B625-37794D4BA412}" type="slidenum">
              <a:rPr lang="en-US"/>
              <a:pPr>
                <a:defRPr/>
              </a:pPr>
              <a:t>‹#›</a:t>
            </a:fld>
            <a:endParaRPr lang="en-US" dirty="0"/>
          </a:p>
        </p:txBody>
      </p:sp>
    </p:spTree>
    <p:extLst>
      <p:ext uri="{BB962C8B-B14F-4D97-AF65-F5344CB8AC3E}">
        <p14:creationId xmlns:p14="http://schemas.microsoft.com/office/powerpoint/2010/main" val="4198091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b="0"/>
            </a:lvl1pPr>
          </a:lstStyle>
          <a:p>
            <a:pPr>
              <a:defRPr/>
            </a:pPr>
            <a:fld id="{549690C8-B626-274D-8FA3-63299A4ABD75}" type="slidenum">
              <a:rPr lang="en-US" altLang="en-US" smtClean="0"/>
              <a:pPr>
                <a:defRPr/>
              </a:pPr>
              <a:t>‹#›</a:t>
            </a:fld>
            <a:endParaRPr lang="en-US" altLang="en-US" dirty="0"/>
          </a:p>
        </p:txBody>
      </p:sp>
    </p:spTree>
    <p:extLst>
      <p:ext uri="{BB962C8B-B14F-4D97-AF65-F5344CB8AC3E}">
        <p14:creationId xmlns:p14="http://schemas.microsoft.com/office/powerpoint/2010/main" val="69521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96700"/>
            <a:ext cx="381000" cy="219291"/>
          </a:xfrm>
        </p:spPr>
        <p:txBody>
          <a:bodyPr/>
          <a:lstStyle>
            <a:lvl1pPr algn="r">
              <a:defRPr sz="825">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0243" y="5891156"/>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600" y="1600201"/>
            <a:ext cx="10972800" cy="3810000"/>
          </a:xfrm>
          <a:prstGeom prst="rect">
            <a:avLst/>
          </a:prstGeom>
        </p:spPr>
        <p:txBody>
          <a:bodyPr/>
          <a:lstStyle>
            <a:lvl1pPr marL="175022" indent="-175022">
              <a:buClr>
                <a:schemeClr val="accent4">
                  <a:lumMod val="10000"/>
                </a:schemeClr>
              </a:buClr>
              <a:buFont typeface="Arial" panose="020B0604020202020204" pitchFamily="34" charset="0"/>
              <a:buChar char="•"/>
              <a:defRPr>
                <a:solidFill>
                  <a:srgbClr val="5A5B5D"/>
                </a:solidFill>
              </a:defRPr>
            </a:lvl1pPr>
            <a:lvl2pPr marL="428625" indent="-167879">
              <a:buClr>
                <a:schemeClr val="accent4">
                  <a:lumMod val="10000"/>
                </a:schemeClr>
              </a:buClr>
              <a:buFont typeface="Arial" panose="020B0604020202020204" pitchFamily="34" charset="0"/>
              <a:buChar char="•"/>
              <a:defRPr sz="1500">
                <a:solidFill>
                  <a:srgbClr val="5A5B5D"/>
                </a:solidFill>
              </a:defRPr>
            </a:lvl2pPr>
            <a:lvl3pPr marL="682229" indent="-166688">
              <a:buClr>
                <a:schemeClr val="accent4">
                  <a:lumMod val="10000"/>
                </a:schemeClr>
              </a:buClr>
              <a:buFont typeface="Arial" panose="020B0604020202020204" pitchFamily="34" charset="0"/>
              <a:buChar char="•"/>
              <a:defRPr sz="1350">
                <a:solidFill>
                  <a:srgbClr val="5A5B5D"/>
                </a:solidFill>
              </a:defRPr>
            </a:lvl3pPr>
            <a:lvl4pPr marL="944166" indent="-173831">
              <a:buClr>
                <a:schemeClr val="accent4">
                  <a:lumMod val="10000"/>
                </a:schemeClr>
              </a:buClr>
              <a:buFont typeface="Arial" panose="020B0604020202020204" pitchFamily="34" charset="0"/>
              <a:buChar char="•"/>
              <a:defRPr sz="1200">
                <a:solidFill>
                  <a:srgbClr val="5A5B5D"/>
                </a:solidFill>
              </a:defRPr>
            </a:lvl4pPr>
            <a:lvl5pPr marL="1198960" indent="-166688">
              <a:buClr>
                <a:schemeClr val="accent4">
                  <a:lumMod val="10000"/>
                </a:schemeClr>
              </a:buClr>
              <a:buFont typeface="Arial" panose="020B0604020202020204" pitchFamily="34" charset="0"/>
              <a:buChar char="•"/>
              <a:defRPr sz="105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083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96700"/>
            <a:ext cx="381000" cy="219291"/>
          </a:xfrm>
        </p:spPr>
        <p:txBody>
          <a:bodyPr/>
          <a:lstStyle>
            <a:lvl1pPr algn="r">
              <a:defRPr sz="825">
                <a:solidFill>
                  <a:srgbClr val="5A5B5D"/>
                </a:solidFill>
              </a:defRPr>
            </a:lvl1pPr>
          </a:lstStyle>
          <a:p>
            <a:pPr>
              <a:defRPr/>
            </a:pPr>
            <a:fld id="{92DA1020-C785-0A4B-99D6-E80BD29020BD}" type="slidenum">
              <a:rPr lang="en-US" altLang="en-US"/>
              <a:pPr>
                <a:defRPr/>
              </a:pPr>
              <a:t>‹#›</a:t>
            </a:fld>
            <a:endParaRPr lang="en-US" altLang="en-US"/>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1" y="5896740"/>
            <a:ext cx="685800" cy="682682"/>
          </a:xfrm>
          <a:prstGeom prst="rect">
            <a:avLst/>
          </a:prstGeom>
        </p:spPr>
      </p:pic>
    </p:spTree>
    <p:extLst>
      <p:ext uri="{BB962C8B-B14F-4D97-AF65-F5344CB8AC3E}">
        <p14:creationId xmlns:p14="http://schemas.microsoft.com/office/powerpoint/2010/main" val="3514945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C2934C-3790-2847-B756-3AFB31B80808}"/>
              </a:ext>
            </a:extLst>
          </p:cNvPr>
          <p:cNvSpPr txBox="1"/>
          <p:nvPr userDrawn="1"/>
        </p:nvSpPr>
        <p:spPr>
          <a:xfrm>
            <a:off x="533400" y="6040438"/>
            <a:ext cx="2514600" cy="438582"/>
          </a:xfrm>
          <a:prstGeom prst="rect">
            <a:avLst/>
          </a:prstGeom>
          <a:noFill/>
        </p:spPr>
        <p:txBody>
          <a:bodyPr>
            <a:spAutoFit/>
          </a:bodyPr>
          <a:lstStyle/>
          <a:p>
            <a:pPr>
              <a:defRPr/>
            </a:pPr>
            <a:r>
              <a:rPr lang="en-US" sz="750" spc="225">
                <a:solidFill>
                  <a:srgbClr val="C0C2C4"/>
                </a:solidFill>
              </a:rPr>
              <a:t>CYBERSECURITY &amp;</a:t>
            </a:r>
          </a:p>
          <a:p>
            <a:pPr>
              <a:defRPr/>
            </a:pPr>
            <a:r>
              <a:rPr lang="en-US" sz="750" spc="225">
                <a:solidFill>
                  <a:srgbClr val="C0C2C4"/>
                </a:solidFill>
              </a:rPr>
              <a:t>INFRASTRUCTURE</a:t>
            </a:r>
          </a:p>
          <a:p>
            <a:pPr>
              <a:defRPr/>
            </a:pPr>
            <a:r>
              <a:rPr lang="en-US" sz="750" spc="225">
                <a:solidFill>
                  <a:srgbClr val="C0C2C4"/>
                </a:solidFill>
              </a:rPr>
              <a:t>SECURITY AGENCY</a:t>
            </a:r>
          </a:p>
        </p:txBody>
      </p:sp>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
        <p:nvSpPr>
          <p:cNvPr id="6" name="Rectangle 6">
            <a:extLst>
              <a:ext uri="{FF2B5EF4-FFF2-40B4-BE49-F238E27FC236}">
                <a16:creationId xmlns:a16="http://schemas.microsoft.com/office/drawing/2014/main" id="{4B7948B0-3194-D540-8AC0-2A3C14D15F2A}"/>
              </a:ext>
            </a:extLst>
          </p:cNvPr>
          <p:cNvSpPr>
            <a:spLocks noGrp="1" noChangeArrowheads="1"/>
          </p:cNvSpPr>
          <p:nvPr>
            <p:ph type="sldNum" sz="quarter" idx="10"/>
          </p:nvPr>
        </p:nvSpPr>
        <p:spPr>
          <a:xfrm>
            <a:off x="11201400" y="6196700"/>
            <a:ext cx="381000" cy="219291"/>
          </a:xfrm>
        </p:spPr>
        <p:txBody>
          <a:bodyPr/>
          <a:lstStyle>
            <a:lvl1pPr algn="r">
              <a:defRPr sz="825">
                <a:solidFill>
                  <a:srgbClr val="5A5B5D"/>
                </a:solidFill>
              </a:defRPr>
            </a:lvl1pPr>
          </a:lstStyle>
          <a:p>
            <a:pPr>
              <a:defRPr/>
            </a:pPr>
            <a:fld id="{B28F5760-600B-E044-8357-0A373C456381}" type="slidenum">
              <a:rPr lang="en-US" altLang="en-US"/>
              <a:pPr>
                <a:defRPr/>
              </a:pPr>
              <a:t>‹#›</a:t>
            </a:fld>
            <a:endParaRPr lang="en-US" altLang="en-US"/>
          </a:p>
        </p:txBody>
      </p:sp>
    </p:spTree>
    <p:extLst>
      <p:ext uri="{BB962C8B-B14F-4D97-AF65-F5344CB8AC3E}">
        <p14:creationId xmlns:p14="http://schemas.microsoft.com/office/powerpoint/2010/main" val="83672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4079302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103329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133406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pic>
        <p:nvPicPr>
          <p:cNvPr id="4" name="Picture 3">
            <a:extLst>
              <a:ext uri="{FF2B5EF4-FFF2-40B4-BE49-F238E27FC236}">
                <a16:creationId xmlns:a16="http://schemas.microsoft.com/office/drawing/2014/main" id="{B1EF986B-7FE9-E94E-89E7-66D6649040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5931" y="5896740"/>
            <a:ext cx="685800" cy="682682"/>
          </a:xfrm>
          <a:prstGeom prst="rect">
            <a:avLst/>
          </a:prstGeom>
        </p:spPr>
      </p:pic>
    </p:spTree>
    <p:extLst>
      <p:ext uri="{BB962C8B-B14F-4D97-AF65-F5344CB8AC3E}">
        <p14:creationId xmlns:p14="http://schemas.microsoft.com/office/powerpoint/2010/main" val="488691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1B8A-5357-8E42-9421-997A6B9DDD52}"/>
              </a:ext>
            </a:extLst>
          </p:cNvPr>
          <p:cNvSpPr>
            <a:spLocks noChangeArrowheads="1"/>
          </p:cNvSpPr>
          <p:nvPr userDrawn="1"/>
        </p:nvSpPr>
        <p:spPr bwMode="auto">
          <a:xfrm>
            <a:off x="0" y="0"/>
            <a:ext cx="6123517"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a:p>
        </p:txBody>
      </p:sp>
      <p:pic>
        <p:nvPicPr>
          <p:cNvPr id="10" name="Picture 9" descr="A close up of a logo&#10;&#10;Description automatically generated">
            <a:extLst>
              <a:ext uri="{FF2B5EF4-FFF2-40B4-BE49-F238E27FC236}">
                <a16:creationId xmlns:a16="http://schemas.microsoft.com/office/drawing/2014/main" id="{40A1BCC4-E0EE-094C-8D28-ECEDF7F4A3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525" y="2187575"/>
            <a:ext cx="3310467" cy="2482850"/>
          </a:xfrm>
          <a:prstGeom prst="rect">
            <a:avLst/>
          </a:prstGeom>
        </p:spPr>
      </p:pic>
    </p:spTree>
    <p:extLst>
      <p:ext uri="{BB962C8B-B14F-4D97-AF65-F5344CB8AC3E}">
        <p14:creationId xmlns:p14="http://schemas.microsoft.com/office/powerpoint/2010/main" val="4208449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endParaRPr lang="en-US" altLang="en-US" sz="825" dirty="0">
              <a:solidFill>
                <a:srgbClr val="5A5B5D"/>
              </a:solidFill>
            </a:endParaRPr>
          </a:p>
        </p:txBody>
      </p: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3000" b="1">
                <a:solidFill>
                  <a:srgbClr val="005288"/>
                </a:solidFill>
              </a:defRPr>
            </a:lvl1pPr>
          </a:lstStyle>
          <a:p>
            <a:r>
              <a:rPr lang="en-US" dirty="0"/>
              <a:t>Click to edit Master title style</a:t>
            </a:r>
          </a:p>
        </p:txBody>
      </p:sp>
      <p:pic>
        <p:nvPicPr>
          <p:cNvPr id="10" name="Picture 9">
            <a:extLst>
              <a:ext uri="{FF2B5EF4-FFF2-40B4-BE49-F238E27FC236}">
                <a16:creationId xmlns:a16="http://schemas.microsoft.com/office/drawing/2014/main" id="{7F2CA565-8683-0C42-85E2-7223F3A061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66188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1" cy="2852737"/>
          </a:xfrm>
        </p:spPr>
        <p:txBody>
          <a:bodyPr anchor="b">
            <a:normAutofit/>
          </a:bodyPr>
          <a:lstStyle>
            <a:lvl1pPr>
              <a:defRPr sz="5401" b="1"/>
            </a:lvl1pPr>
          </a:lstStyle>
          <a:p>
            <a:r>
              <a:rPr lang="en-US"/>
              <a:t>Click to edit Master title style</a:t>
            </a:r>
            <a:endParaRPr lang="en-US" dirty="0"/>
          </a:p>
        </p:txBody>
      </p:sp>
      <p:sp>
        <p:nvSpPr>
          <p:cNvPr id="3" name="Text Placeholder 2"/>
          <p:cNvSpPr>
            <a:spLocks noGrp="1"/>
          </p:cNvSpPr>
          <p:nvPr>
            <p:ph type="body" idx="1"/>
          </p:nvPr>
        </p:nvSpPr>
        <p:spPr>
          <a:xfrm>
            <a:off x="831849" y="4589465"/>
            <a:ext cx="10515601" cy="1500187"/>
          </a:xfrm>
        </p:spPr>
        <p:txBody>
          <a:bodyPr/>
          <a:lstStyle>
            <a:lvl1pPr marL="0" indent="0">
              <a:buNone/>
              <a:defRPr sz="2400">
                <a:solidFill>
                  <a:schemeClr val="bg2">
                    <a:lumMod val="25000"/>
                  </a:schemeClr>
                </a:solidFill>
              </a:defRPr>
            </a:lvl1pPr>
            <a:lvl2pPr marL="457232" indent="0">
              <a:buNone/>
              <a:defRPr sz="2001">
                <a:solidFill>
                  <a:schemeClr val="tx1">
                    <a:tint val="75000"/>
                  </a:schemeClr>
                </a:solidFill>
              </a:defRPr>
            </a:lvl2pPr>
            <a:lvl3pPr marL="914466" indent="0">
              <a:buNone/>
              <a:defRPr sz="1800">
                <a:solidFill>
                  <a:schemeClr val="tx1">
                    <a:tint val="75000"/>
                  </a:schemeClr>
                </a:solidFill>
              </a:defRPr>
            </a:lvl3pPr>
            <a:lvl4pPr marL="1371698" indent="0">
              <a:buNone/>
              <a:defRPr sz="1600">
                <a:solidFill>
                  <a:schemeClr val="tx1">
                    <a:tint val="75000"/>
                  </a:schemeClr>
                </a:solidFill>
              </a:defRPr>
            </a:lvl4pPr>
            <a:lvl5pPr marL="1828931" indent="0">
              <a:buNone/>
              <a:defRPr sz="1600">
                <a:solidFill>
                  <a:schemeClr val="tx1">
                    <a:tint val="75000"/>
                  </a:schemeClr>
                </a:solidFill>
              </a:defRPr>
            </a:lvl5pPr>
            <a:lvl6pPr marL="2286164" indent="0">
              <a:buNone/>
              <a:defRPr sz="1600">
                <a:solidFill>
                  <a:schemeClr val="tx1">
                    <a:tint val="75000"/>
                  </a:schemeClr>
                </a:solidFill>
              </a:defRPr>
            </a:lvl6pPr>
            <a:lvl7pPr marL="2743397" indent="0">
              <a:buNone/>
              <a:defRPr sz="1600">
                <a:solidFill>
                  <a:schemeClr val="tx1">
                    <a:tint val="75000"/>
                  </a:schemeClr>
                </a:solidFill>
              </a:defRPr>
            </a:lvl7pPr>
            <a:lvl8pPr marL="3200630" indent="0">
              <a:buNone/>
              <a:defRPr sz="1600">
                <a:solidFill>
                  <a:schemeClr val="tx1">
                    <a:tint val="75000"/>
                  </a:schemeClr>
                </a:solidFill>
              </a:defRPr>
            </a:lvl8pPr>
            <a:lvl9pPr marL="3657863"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B5A294D1-BE39-43BD-F8EB-6BF0D56DA0AD}"/>
              </a:ext>
            </a:extLst>
          </p:cNvPr>
          <p:cNvSpPr>
            <a:spLocks noGrp="1"/>
          </p:cNvSpPr>
          <p:nvPr>
            <p:ph type="sldNum" sz="quarter" idx="10"/>
          </p:nvPr>
        </p:nvSpPr>
        <p:spPr/>
        <p:txBody>
          <a:bodyPr/>
          <a:lstStyle>
            <a:lvl1pPr>
              <a:defRPr/>
            </a:lvl1pPr>
          </a:lstStyle>
          <a:p>
            <a:pPr>
              <a:defRPr/>
            </a:pPr>
            <a:fld id="{91AB0E96-5ED0-5943-B432-64B389D59E6F}" type="slidenum">
              <a:rPr lang="en-US"/>
              <a:pPr>
                <a:defRPr/>
              </a:pPr>
              <a:t>‹#›</a:t>
            </a:fld>
            <a:endParaRPr lang="en-US" dirty="0"/>
          </a:p>
        </p:txBody>
      </p:sp>
    </p:spTree>
    <p:extLst>
      <p:ext uri="{BB962C8B-B14F-4D97-AF65-F5344CB8AC3E}">
        <p14:creationId xmlns:p14="http://schemas.microsoft.com/office/powerpoint/2010/main" val="2610503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612CB1-2EEF-5644-BEFD-728CE8B8D66D}"/>
              </a:ext>
            </a:extLst>
          </p:cNvPr>
          <p:cNvSpPr>
            <a:spLocks noChangeArrowheads="1"/>
          </p:cNvSpPr>
          <p:nvPr userDrawn="1"/>
        </p:nvSpPr>
        <p:spPr bwMode="auto">
          <a:xfrm>
            <a:off x="203200" y="5791200"/>
            <a:ext cx="34544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5" name="TextBox 4">
            <a:extLst>
              <a:ext uri="{FF2B5EF4-FFF2-40B4-BE49-F238E27FC236}">
                <a16:creationId xmlns:a16="http://schemas.microsoft.com/office/drawing/2014/main" id="{8F1CF99B-443E-7241-A26C-3047223F2B72}"/>
              </a:ext>
            </a:extLst>
          </p:cNvPr>
          <p:cNvSpPr txBox="1"/>
          <p:nvPr userDrawn="1"/>
        </p:nvSpPr>
        <p:spPr>
          <a:xfrm>
            <a:off x="0" y="0"/>
            <a:ext cx="12192000" cy="914400"/>
          </a:xfrm>
          <a:prstGeom prst="rect">
            <a:avLst/>
          </a:prstGeom>
          <a:solidFill>
            <a:srgbClr val="005288"/>
          </a:solidFill>
        </p:spPr>
        <p:txBody>
          <a:bodyPr lIns="457200" tIns="640080"/>
          <a:lstStyle/>
          <a:p>
            <a:pPr>
              <a:defRPr/>
            </a:pPr>
            <a:r>
              <a:rPr lang="en-US" sz="1200" b="1" spc="300"/>
              <a:t>CISA | </a:t>
            </a:r>
            <a:r>
              <a:rPr lang="en-US" sz="1200" spc="300"/>
              <a:t>CYBERSECURITY AND INFRASTRUCTURE SECURITY AGENCY</a:t>
            </a:r>
          </a:p>
        </p:txBody>
      </p:sp>
      <p:cxnSp>
        <p:nvCxnSpPr>
          <p:cNvPr id="6" name="Straight Connector 7"/>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0" name="Title 1">
            <a:extLst>
              <a:ext uri="{FF2B5EF4-FFF2-40B4-BE49-F238E27FC236}">
                <a16:creationId xmlns:a16="http://schemas.microsoft.com/office/drawing/2014/main" id="{B3E06C7A-E3FF-DC44-B349-305050B92965}"/>
              </a:ext>
            </a:extLst>
          </p:cNvPr>
          <p:cNvSpPr>
            <a:spLocks noGrp="1"/>
          </p:cNvSpPr>
          <p:nvPr>
            <p:ph type="title"/>
          </p:nvPr>
        </p:nvSpPr>
        <p:spPr>
          <a:xfrm>
            <a:off x="0" y="914400"/>
            <a:ext cx="12192000" cy="4495800"/>
          </a:xfrm>
          <a:prstGeom prst="rect">
            <a:avLst/>
          </a:prstGeom>
          <a:solidFill>
            <a:srgbClr val="005288"/>
          </a:solidFill>
        </p:spPr>
        <p:txBody>
          <a:bodyPr lIns="457200" tIns="182880" anchor="t"/>
          <a:lstStyle>
            <a:lvl1pPr algn="l">
              <a:defRPr sz="4000" b="1" cap="all">
                <a:solidFill>
                  <a:schemeClr val="tx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9158419E-C4EB-154B-9036-452743E86695}"/>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76EDE78B-C9CA-4BE5-9B91-4316D0CAE454}" type="slidenum">
              <a:rPr lang="en-US" altLang="en-US"/>
              <a:pPr>
                <a:defRPr/>
              </a:pPr>
              <a:t>‹#›</a:t>
            </a:fld>
            <a:endParaRPr lang="en-US" altLang="en-US"/>
          </a:p>
        </p:txBody>
      </p:sp>
      <p:pic>
        <p:nvPicPr>
          <p:cNvPr id="8" name="Picture 7" descr="A close up of a sign&#10;&#10;Description automatically generated">
            <a:extLst>
              <a:ext uri="{FF2B5EF4-FFF2-40B4-BE49-F238E27FC236}">
                <a16:creationId xmlns:a16="http://schemas.microsoft.com/office/drawing/2014/main" id="{82BB845F-D522-D84F-826A-4D25BD0C4B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631180"/>
            <a:ext cx="1341120" cy="1005840"/>
          </a:xfrm>
          <a:prstGeom prst="rect">
            <a:avLst/>
          </a:prstGeom>
        </p:spPr>
      </p:pic>
    </p:spTree>
    <p:extLst>
      <p:ext uri="{BB962C8B-B14F-4D97-AF65-F5344CB8AC3E}">
        <p14:creationId xmlns:p14="http://schemas.microsoft.com/office/powerpoint/2010/main" val="1444342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1D20D-E4ED-D543-81B3-A7E86306BAFF}"/>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a:solidFill>
                  <a:srgbClr val="FFFFFF"/>
                </a:solidFill>
              </a:rPr>
              <a:t>TLP:WHITE</a:t>
            </a:r>
          </a:p>
        </p:txBody>
      </p: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558800" y="1600201"/>
            <a:ext cx="1109556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8FD5218-21F7-AB4F-A4F6-B3808F490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
        <p:nvSpPr>
          <p:cNvPr id="9" name="TextBox 8">
            <a:extLst>
              <a:ext uri="{FF2B5EF4-FFF2-40B4-BE49-F238E27FC236}">
                <a16:creationId xmlns:a16="http://schemas.microsoft.com/office/drawing/2014/main" id="{1B16301A-28B8-47F7-8ABA-2545E6449552}"/>
              </a:ext>
            </a:extLst>
          </p:cNvPr>
          <p:cNvSpPr txBox="1"/>
          <p:nvPr userDrawn="1"/>
        </p:nvSpPr>
        <p:spPr>
          <a:xfrm>
            <a:off x="11305416" y="6329740"/>
            <a:ext cx="356188" cy="261610"/>
          </a:xfrm>
          <a:prstGeom prst="rect">
            <a:avLst/>
          </a:prstGeom>
          <a:noFill/>
        </p:spPr>
        <p:txBody>
          <a:bodyPr wrap="none" rtlCol="0">
            <a:spAutoFit/>
          </a:bodyPr>
          <a:lstStyle/>
          <a:p>
            <a:fld id="{B7C8E9CD-1750-425C-B090-88686300D07D}" type="slidenum">
              <a:rPr lang="en-US" sz="1100" smtClean="0">
                <a:solidFill>
                  <a:srgbClr val="333333"/>
                </a:solidFill>
              </a:rPr>
              <a:t>‹#›</a:t>
            </a:fld>
            <a:endParaRPr lang="en-US" sz="1100">
              <a:solidFill>
                <a:srgbClr val="333333"/>
              </a:solidFill>
            </a:endParaRPr>
          </a:p>
        </p:txBody>
      </p:sp>
    </p:spTree>
    <p:extLst>
      <p:ext uri="{BB962C8B-B14F-4D97-AF65-F5344CB8AC3E}">
        <p14:creationId xmlns:p14="http://schemas.microsoft.com/office/powerpoint/2010/main" val="1144288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2EA95-7922-DF41-8346-CEA87F24465A}"/>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a:solidFill>
                  <a:srgbClr val="FFFFFF"/>
                </a:solidFill>
              </a:rPr>
              <a:t>TLP:WHITE</a:t>
            </a:r>
          </a:p>
        </p:txBody>
      </p:sp>
      <p:sp>
        <p:nvSpPr>
          <p:cNvPr id="8" name="Rectangle 7">
            <a:extLst>
              <a:ext uri="{FF2B5EF4-FFF2-40B4-BE49-F238E27FC236}">
                <a16:creationId xmlns:a16="http://schemas.microsoft.com/office/drawing/2014/main" id="{CFD9CF80-A0F0-6948-A40F-8A29B2A16B45}"/>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9"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10" name="Rectangle 6">
            <a:extLst>
              <a:ext uri="{FF2B5EF4-FFF2-40B4-BE49-F238E27FC236}">
                <a16:creationId xmlns:a16="http://schemas.microsoft.com/office/drawing/2014/main" id="{5AF859E0-034B-F149-A7B0-B900137F5ECF}"/>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E99D75CC-DB2F-428D-9830-92E2FDAEAE98}" type="slidenum">
              <a:rPr lang="en-US" altLang="en-US"/>
              <a:pPr>
                <a:defRPr/>
              </a:pPr>
              <a:t>‹#›</a:t>
            </a:fld>
            <a:endParaRPr lang="en-US" altLang="en-US"/>
          </a:p>
        </p:txBody>
      </p:sp>
      <p:pic>
        <p:nvPicPr>
          <p:cNvPr id="11" name="Picture 10">
            <a:extLst>
              <a:ext uri="{FF2B5EF4-FFF2-40B4-BE49-F238E27FC236}">
                <a16:creationId xmlns:a16="http://schemas.microsoft.com/office/drawing/2014/main" id="{C9E1FD5B-EEFF-6F47-8C3B-F2AD15E462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62937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7E726A92-1B53-D144-9199-58F7CFF9356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10"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558800" y="1600201"/>
            <a:ext cx="1109556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a:extLst>
              <a:ext uri="{FF2B5EF4-FFF2-40B4-BE49-F238E27FC236}">
                <a16:creationId xmlns:a16="http://schemas.microsoft.com/office/drawing/2014/main" id="{8F56DE63-7869-8945-BFF4-D68EAB160493}"/>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81FAD12D-CBBD-486F-B028-1298A16E6158}" type="slidenum">
              <a:rPr lang="en-US" altLang="en-US"/>
              <a:pPr>
                <a:defRPr/>
              </a:pPr>
              <a:t>‹#›</a:t>
            </a:fld>
            <a:endParaRPr lang="en-US" altLang="en-US"/>
          </a:p>
        </p:txBody>
      </p:sp>
      <p:pic>
        <p:nvPicPr>
          <p:cNvPr id="12" name="Picture 11">
            <a:extLst>
              <a:ext uri="{FF2B5EF4-FFF2-40B4-BE49-F238E27FC236}">
                <a16:creationId xmlns:a16="http://schemas.microsoft.com/office/drawing/2014/main" id="{5491366F-461E-C149-9BA1-8331367021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1930307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AMSC</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8"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9" name="Rectangle 6">
            <a:extLst>
              <a:ext uri="{FF2B5EF4-FFF2-40B4-BE49-F238E27FC236}">
                <a16:creationId xmlns:a16="http://schemas.microsoft.com/office/drawing/2014/main" id="{3AE80CF8-9870-454F-B813-A5F294ACA709}"/>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3B0A4F6-3F67-4098-BDB6-437476162DA4}" type="slidenum">
              <a:rPr lang="en-US" altLang="en-US"/>
              <a:pPr>
                <a:defRPr/>
              </a:pPr>
              <a:t>‹#›</a:t>
            </a:fld>
            <a:endParaRPr lang="en-US" altLang="en-US"/>
          </a:p>
        </p:txBody>
      </p:sp>
      <p:pic>
        <p:nvPicPr>
          <p:cNvPr id="10" name="Picture 9">
            <a:extLst>
              <a:ext uri="{FF2B5EF4-FFF2-40B4-BE49-F238E27FC236}">
                <a16:creationId xmlns:a16="http://schemas.microsoft.com/office/drawing/2014/main" id="{7F2CA565-8683-0C42-85E2-7223F3A061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4121678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8"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9" name="Rectangle 6">
            <a:extLst>
              <a:ext uri="{FF2B5EF4-FFF2-40B4-BE49-F238E27FC236}">
                <a16:creationId xmlns:a16="http://schemas.microsoft.com/office/drawing/2014/main" id="{3AE80CF8-9870-454F-B813-A5F294ACA709}"/>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3B0A4F6-3F67-4098-BDB6-437476162DA4}" type="slidenum">
              <a:rPr lang="en-US" altLang="en-US"/>
              <a:pPr>
                <a:defRPr/>
              </a:pPr>
              <a:t>‹#›</a:t>
            </a:fld>
            <a:endParaRPr lang="en-US" altLang="en-US"/>
          </a:p>
        </p:txBody>
      </p:sp>
      <p:sp>
        <p:nvSpPr>
          <p:cNvPr id="11" name="TextBox 10">
            <a:extLst>
              <a:ext uri="{FF2B5EF4-FFF2-40B4-BE49-F238E27FC236}">
                <a16:creationId xmlns:a16="http://schemas.microsoft.com/office/drawing/2014/main" id="{329DB4EB-C17C-BF4C-831E-4DA136A5338C}"/>
              </a:ext>
            </a:extLst>
          </p:cNvPr>
          <p:cNvSpPr txBox="1"/>
          <p:nvPr userDrawn="1"/>
        </p:nvSpPr>
        <p:spPr>
          <a:xfrm>
            <a:off x="711200" y="6040439"/>
            <a:ext cx="3352800" cy="554037"/>
          </a:xfrm>
          <a:prstGeom prst="rect">
            <a:avLst/>
          </a:prstGeom>
          <a:noFill/>
        </p:spPr>
        <p:txBody>
          <a:bodyPr>
            <a:spAutoFit/>
          </a:bodyPr>
          <a:lstStyle/>
          <a:p>
            <a:pPr>
              <a:defRPr/>
            </a:pPr>
            <a:r>
              <a:rPr lang="en-US" sz="1000" spc="300">
                <a:solidFill>
                  <a:srgbClr val="C0C2C4"/>
                </a:solidFill>
              </a:rPr>
              <a:t>CYBERSECURITY &amp;</a:t>
            </a:r>
          </a:p>
          <a:p>
            <a:pPr>
              <a:defRPr/>
            </a:pPr>
            <a:r>
              <a:rPr lang="en-US" sz="1000" spc="300">
                <a:solidFill>
                  <a:srgbClr val="C0C2C4"/>
                </a:solidFill>
              </a:rPr>
              <a:t>INFRASTRUCTURE</a:t>
            </a:r>
          </a:p>
          <a:p>
            <a:pPr>
              <a:defRPr/>
            </a:pPr>
            <a:r>
              <a:rPr lang="en-US" sz="1000" spc="300">
                <a:solidFill>
                  <a:srgbClr val="C0C2C4"/>
                </a:solidFill>
              </a:rPr>
              <a:t>SECURITY AGENCY</a:t>
            </a:r>
          </a:p>
        </p:txBody>
      </p:sp>
    </p:spTree>
    <p:extLst>
      <p:ext uri="{BB962C8B-B14F-4D97-AF65-F5344CB8AC3E}">
        <p14:creationId xmlns:p14="http://schemas.microsoft.com/office/powerpoint/2010/main" val="3861984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1B8A-5357-8E42-9421-997A6B9DDD52}"/>
              </a:ext>
            </a:extLst>
          </p:cNvPr>
          <p:cNvSpPr>
            <a:spLocks noChangeArrowheads="1"/>
          </p:cNvSpPr>
          <p:nvPr userDrawn="1"/>
        </p:nvSpPr>
        <p:spPr bwMode="auto">
          <a:xfrm>
            <a:off x="0" y="0"/>
            <a:ext cx="6123517"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Rectangle 7">
            <a:extLst>
              <a:ext uri="{FF2B5EF4-FFF2-40B4-BE49-F238E27FC236}">
                <a16:creationId xmlns:a16="http://schemas.microsoft.com/office/drawing/2014/main" id="{CFB52461-A9B7-814F-9B63-3E62B1C9BE02}"/>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5"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6" name="Slide Number Placeholder 6">
            <a:extLst>
              <a:ext uri="{FF2B5EF4-FFF2-40B4-BE49-F238E27FC236}">
                <a16:creationId xmlns:a16="http://schemas.microsoft.com/office/drawing/2014/main" id="{90D6CA77-3BED-924A-B88F-1B8AA112EEB8}"/>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294B112-A8B9-4B95-AF56-BACF6A68FCEC}" type="slidenum">
              <a:rPr lang="en-US" altLang="en-US"/>
              <a:pPr>
                <a:defRPr/>
              </a:pPr>
              <a:t>‹#›</a:t>
            </a:fld>
            <a:endParaRPr lang="en-US" altLang="en-US"/>
          </a:p>
        </p:txBody>
      </p:sp>
      <p:pic>
        <p:nvPicPr>
          <p:cNvPr id="10" name="Picture 9" descr="A close up of a logo&#10;&#10;Description automatically generated">
            <a:extLst>
              <a:ext uri="{FF2B5EF4-FFF2-40B4-BE49-F238E27FC236}">
                <a16:creationId xmlns:a16="http://schemas.microsoft.com/office/drawing/2014/main" id="{40A1BCC4-E0EE-094C-8D28-ECEDF7F4A3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525" y="2187575"/>
            <a:ext cx="3310467" cy="2482850"/>
          </a:xfrm>
          <a:prstGeom prst="rect">
            <a:avLst/>
          </a:prstGeom>
        </p:spPr>
      </p:pic>
    </p:spTree>
    <p:extLst>
      <p:ext uri="{BB962C8B-B14F-4D97-AF65-F5344CB8AC3E}">
        <p14:creationId xmlns:p14="http://schemas.microsoft.com/office/powerpoint/2010/main" val="3091973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B89D1-19BA-2E49-9F60-4B9DF2488B93}"/>
              </a:ext>
            </a:extLst>
          </p:cNvPr>
          <p:cNvSpPr>
            <a:spLocks noChangeArrowheads="1"/>
          </p:cNvSpPr>
          <p:nvPr userDrawn="1"/>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22BCE72B-393F-0D47-8C94-9AB9D112FD68}"/>
              </a:ext>
            </a:extLst>
          </p:cNvPr>
          <p:cNvSpPr>
            <a:spLocks noGrp="1" noChangeArrowheads="1"/>
          </p:cNvSpPr>
          <p:nvPr>
            <p:ph type="sldNum" sz="quarter" idx="10"/>
          </p:nvPr>
        </p:nvSpPr>
        <p:spPr>
          <a:xfrm>
            <a:off x="11480800" y="6421051"/>
            <a:ext cx="609600" cy="276999"/>
          </a:xfrm>
        </p:spPr>
        <p:txBody>
          <a:bodyPr/>
          <a:lstStyle>
            <a:lvl1pPr>
              <a:defRPr/>
            </a:lvl1pPr>
          </a:lstStyle>
          <a:p>
            <a:pPr>
              <a:defRPr/>
            </a:pPr>
            <a:fld id="{87CCA420-8C2D-4F9C-AC49-6EE20D06C45D}" type="slidenum">
              <a:rPr lang="en-US" altLang="en-US"/>
              <a:pPr>
                <a:defRPr/>
              </a:pPr>
              <a:t>‹#›</a:t>
            </a:fld>
            <a:endParaRPr lang="en-US" altLang="en-US"/>
          </a:p>
        </p:txBody>
      </p:sp>
      <p:pic>
        <p:nvPicPr>
          <p:cNvPr id="6" name="Picture 5" descr="A close up of a sign&#10;&#10;Description automatically generated">
            <a:extLst>
              <a:ext uri="{FF2B5EF4-FFF2-40B4-BE49-F238E27FC236}">
                <a16:creationId xmlns:a16="http://schemas.microsoft.com/office/drawing/2014/main" id="{78F4EB6B-5496-F64E-827A-7FAC86A7E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2934681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1E3A2-0E7C-4C4C-B45A-E31D4E47DFD4}"/>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4" name="Slide Number Placeholder 6">
            <a:extLst>
              <a:ext uri="{FF2B5EF4-FFF2-40B4-BE49-F238E27FC236}">
                <a16:creationId xmlns:a16="http://schemas.microsoft.com/office/drawing/2014/main" id="{09B2757B-839B-BD40-968D-5CD8ED3BA7FC}"/>
              </a:ext>
            </a:extLst>
          </p:cNvPr>
          <p:cNvSpPr>
            <a:spLocks noGrp="1" noChangeArrowheads="1"/>
          </p:cNvSpPr>
          <p:nvPr>
            <p:ph type="sldNum" sz="quarter" idx="10"/>
          </p:nvPr>
        </p:nvSpPr>
        <p:spPr>
          <a:xfrm>
            <a:off x="11480800" y="6421051"/>
            <a:ext cx="609600" cy="276999"/>
          </a:xfrm>
        </p:spPr>
        <p:txBody>
          <a:bodyPr/>
          <a:lstStyle>
            <a:lvl1pPr>
              <a:defRPr/>
            </a:lvl1pPr>
          </a:lstStyle>
          <a:p>
            <a:pPr>
              <a:defRPr/>
            </a:pPr>
            <a:fld id="{B2CC0A1B-2181-4F1F-ABC2-EBADADD105BB}" type="slidenum">
              <a:rPr lang="en-US" altLang="en-US"/>
              <a:pPr>
                <a:defRPr/>
              </a:pPr>
              <a:t>‹#›</a:t>
            </a:fld>
            <a:endParaRPr lang="en-US" altLang="en-US"/>
          </a:p>
        </p:txBody>
      </p:sp>
      <p:pic>
        <p:nvPicPr>
          <p:cNvPr id="5" name="Picture 4" descr="A close up of a sign&#10;&#10;Description automatically generated">
            <a:extLst>
              <a:ext uri="{FF2B5EF4-FFF2-40B4-BE49-F238E27FC236}">
                <a16:creationId xmlns:a16="http://schemas.microsoft.com/office/drawing/2014/main" id="{24B43326-0209-9D4B-8CBD-374B2305A6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367001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LP: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18B637-E12C-8D47-AB38-12081E113E11}"/>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sp>
        <p:nvSpPr>
          <p:cNvPr id="3" name="TextBox 9">
            <a:extLst>
              <a:ext uri="{FF2B5EF4-FFF2-40B4-BE49-F238E27FC236}">
                <a16:creationId xmlns:a16="http://schemas.microsoft.com/office/drawing/2014/main" id="{4A35D8F2-BEF1-3447-B959-8ED530C0F3CB}"/>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a:solidFill>
                  <a:srgbClr val="FFFFFF"/>
                </a:solidFill>
              </a:rPr>
              <a:t>TLP:WHITE</a:t>
            </a:r>
          </a:p>
        </p:txBody>
      </p:sp>
      <p:sp>
        <p:nvSpPr>
          <p:cNvPr id="5" name="Slide Number Placeholder 6">
            <a:extLst>
              <a:ext uri="{FF2B5EF4-FFF2-40B4-BE49-F238E27FC236}">
                <a16:creationId xmlns:a16="http://schemas.microsoft.com/office/drawing/2014/main" id="{5ADB71EB-6CE9-6942-B1E7-71A301AF6894}"/>
              </a:ext>
            </a:extLst>
          </p:cNvPr>
          <p:cNvSpPr>
            <a:spLocks noGrp="1" noChangeArrowheads="1"/>
          </p:cNvSpPr>
          <p:nvPr>
            <p:ph type="sldNum" sz="quarter" idx="10"/>
          </p:nvPr>
        </p:nvSpPr>
        <p:spPr/>
        <p:txBody>
          <a:bodyPr/>
          <a:lstStyle>
            <a:lvl1pPr algn="r">
              <a:defRPr sz="1200" b="1">
                <a:solidFill>
                  <a:schemeClr val="tx1"/>
                </a:solidFill>
              </a:defRPr>
            </a:lvl1pPr>
          </a:lstStyle>
          <a:p>
            <a:pPr>
              <a:defRPr/>
            </a:pPr>
            <a:fld id="{90668A3F-60F6-4B1F-8B5B-F5CF7C6AC293}" type="slidenum">
              <a:rPr lang="en-US" altLang="en-US"/>
              <a:pPr>
                <a:defRPr/>
              </a:pPr>
              <a:t>‹#›</a:t>
            </a:fld>
            <a:endParaRPr lang="en-US" altLang="en-US"/>
          </a:p>
        </p:txBody>
      </p:sp>
      <p:pic>
        <p:nvPicPr>
          <p:cNvPr id="6" name="Picture 5">
            <a:extLst>
              <a:ext uri="{FF2B5EF4-FFF2-40B4-BE49-F238E27FC236}">
                <a16:creationId xmlns:a16="http://schemas.microsoft.com/office/drawing/2014/main" id="{B85FCA61-C322-684E-896A-B4E656662C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419089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CFAE7B9-A696-EBCE-E57B-5A8832E964F1}"/>
              </a:ext>
            </a:extLst>
          </p:cNvPr>
          <p:cNvSpPr>
            <a:spLocks noGrp="1"/>
          </p:cNvSpPr>
          <p:nvPr>
            <p:ph type="sldNum" sz="quarter" idx="10"/>
          </p:nvPr>
        </p:nvSpPr>
        <p:spPr>
          <a:xfrm>
            <a:off x="0" y="6427788"/>
            <a:ext cx="500063" cy="315912"/>
          </a:xfrm>
        </p:spPr>
        <p:txBody>
          <a:bodyPr/>
          <a:lstStyle>
            <a:lvl1pPr>
              <a:defRPr/>
            </a:lvl1pPr>
          </a:lstStyle>
          <a:p>
            <a:pPr>
              <a:defRPr/>
            </a:pPr>
            <a:fld id="{F22E2021-B5A2-124C-8BED-06C5865EBF1D}" type="slidenum">
              <a:rPr lang="en-US"/>
              <a:pPr>
                <a:defRPr/>
              </a:pPr>
              <a:t>‹#›</a:t>
            </a:fld>
            <a:endParaRPr lang="en-US" dirty="0"/>
          </a:p>
        </p:txBody>
      </p:sp>
    </p:spTree>
    <p:extLst>
      <p:ext uri="{BB962C8B-B14F-4D97-AF65-F5344CB8AC3E}">
        <p14:creationId xmlns:p14="http://schemas.microsoft.com/office/powerpoint/2010/main" val="5044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1828800"/>
            <a:ext cx="10972800" cy="2819400"/>
          </a:xfrm>
          <a:prstGeom prst="rect">
            <a:avLst/>
          </a:prstGeom>
          <a:solidFill>
            <a:srgbClr val="0078AE"/>
          </a:solidFill>
        </p:spPr>
        <p:txBody>
          <a:bodyPr lIns="182880" anchor="ctr"/>
          <a:lstStyle>
            <a:lvl1pPr algn="l">
              <a:defRPr sz="4000" b="1" cap="all">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3E22311-2C49-E44D-AE57-588D5F03E62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1563877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3810000"/>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10001"/>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581DC5A-1F43-D240-B5D6-42D8263E82B2}"/>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DBBE49B0-02A6-F743-9ACC-BEDA8EAFC03D}"/>
              </a:ext>
            </a:extLst>
          </p:cNvPr>
          <p:cNvSpPr>
            <a:spLocks noGrp="1" noChangeArrowheads="1"/>
          </p:cNvSpPr>
          <p:nvPr>
            <p:ph type="sldNum" sz="quarter" idx="10"/>
          </p:nvPr>
        </p:nvSpPr>
        <p:spPr>
          <a:ln/>
        </p:spPr>
        <p:txBody>
          <a:bodyPr/>
          <a:lstStyle>
            <a:lvl1pPr>
              <a:defRPr/>
            </a:lvl1pPr>
          </a:lstStyle>
          <a:p>
            <a:pPr>
              <a:defRPr/>
            </a:pPr>
            <a:fld id="{77A9E0C9-B891-FA4C-B430-0DA297E634BC}" type="slidenum">
              <a:rPr lang="en-US" altLang="en-US"/>
              <a:pPr>
                <a:defRPr/>
              </a:pPr>
              <a:t>‹#›</a:t>
            </a:fld>
            <a:endParaRPr lang="en-US" altLang="en-US"/>
          </a:p>
        </p:txBody>
      </p:sp>
    </p:spTree>
    <p:extLst>
      <p:ext uri="{BB962C8B-B14F-4D97-AF65-F5344CB8AC3E}">
        <p14:creationId xmlns:p14="http://schemas.microsoft.com/office/powerpoint/2010/main" val="98184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1"/>
            <a:ext cx="5386917"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43001"/>
            <a:ext cx="5389033"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59717ED-FED6-2F41-861E-CD88EAA39A05}"/>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C4170C16-8FCD-4B42-803C-D31CB5D5325D}"/>
              </a:ext>
            </a:extLst>
          </p:cNvPr>
          <p:cNvSpPr>
            <a:spLocks noGrp="1" noChangeArrowheads="1"/>
          </p:cNvSpPr>
          <p:nvPr>
            <p:ph type="sldNum" sz="quarter" idx="10"/>
          </p:nvPr>
        </p:nvSpPr>
        <p:spPr>
          <a:ln/>
        </p:spPr>
        <p:txBody>
          <a:bodyPr/>
          <a:lstStyle>
            <a:lvl1pPr>
              <a:defRPr/>
            </a:lvl1pPr>
          </a:lstStyle>
          <a:p>
            <a:pPr>
              <a:defRPr/>
            </a:pPr>
            <a:fld id="{C6B399D4-0363-CE4B-9DB6-A4043C6CD076}" type="slidenum">
              <a:rPr lang="en-US" altLang="en-US"/>
              <a:pPr>
                <a:defRPr/>
              </a:pPr>
              <a:t>‹#›</a:t>
            </a:fld>
            <a:endParaRPr lang="en-US" altLang="en-US"/>
          </a:p>
        </p:txBody>
      </p:sp>
    </p:spTree>
    <p:extLst>
      <p:ext uri="{BB962C8B-B14F-4D97-AF65-F5344CB8AC3E}">
        <p14:creationId xmlns:p14="http://schemas.microsoft.com/office/powerpoint/2010/main" val="2991574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LP WHITE">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2pPr>
              <a:buClr>
                <a:schemeClr val="accent3"/>
              </a:buClr>
              <a:defRPr/>
            </a:lvl2pPr>
            <a:lvl5pPr>
              <a:defRPr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p:cNvSpPr>
            <a:spLocks noGrp="1"/>
          </p:cNvSpPr>
          <p:nvPr>
            <p:ph type="title"/>
          </p:nvPr>
        </p:nvSpPr>
        <p:spPr>
          <a:xfrm>
            <a:off x="1921566" y="164596"/>
            <a:ext cx="9476687" cy="672427"/>
          </a:xfrm>
        </p:spPr>
        <p:txBody>
          <a:bodyPr/>
          <a:lstStyle/>
          <a:p>
            <a:r>
              <a:rPr lang="en-US"/>
              <a:t>Click to edit Master title style</a:t>
            </a:r>
          </a:p>
        </p:txBody>
      </p:sp>
      <p:sp>
        <p:nvSpPr>
          <p:cNvPr id="9" name="Rectangle 8"/>
          <p:cNvSpPr/>
          <p:nvPr userDrawn="1"/>
        </p:nvSpPr>
        <p:spPr bwMode="auto">
          <a:xfrm flipV="1">
            <a:off x="1921565" y="882742"/>
            <a:ext cx="9542451" cy="45719"/>
          </a:xfrm>
          <a:prstGeom prst="rect">
            <a:avLst/>
          </a:prstGeom>
          <a:gradFill flip="none" rotWithShape="1">
            <a:gsLst>
              <a:gs pos="0">
                <a:schemeClr val="accent4"/>
              </a:gs>
              <a:gs pos="100000">
                <a:schemeClr val="tx2"/>
              </a:gs>
            </a:gsLst>
            <a:lin ang="0" scaled="1"/>
            <a:tileRect/>
          </a:gradFill>
          <a:ln w="12700" cap="sq" algn="ctr">
            <a:noFill/>
            <a:miter lim="800000"/>
            <a:headEnd/>
            <a:tailEnd/>
          </a:ln>
          <a:effectLst/>
        </p:spPr>
        <p:txBody>
          <a:bodyPr wrap="square" lIns="0" rIns="0" rtlCol="0" anchor="ctr"/>
          <a:lstStyle/>
          <a:p>
            <a:pPr algn="ctr">
              <a:spcBef>
                <a:spcPts val="810"/>
              </a:spcBef>
            </a:pPr>
            <a:endParaRPr lang="en-US" sz="1200" b="1">
              <a:solidFill>
                <a:schemeClr val="bg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763" y="86973"/>
            <a:ext cx="822960" cy="82296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007" y="86975"/>
            <a:ext cx="824023" cy="822960"/>
          </a:xfrm>
          <a:prstGeom prst="rect">
            <a:avLst/>
          </a:prstGeom>
        </p:spPr>
      </p:pic>
    </p:spTree>
    <p:extLst>
      <p:ext uri="{BB962C8B-B14F-4D97-AF65-F5344CB8AC3E}">
        <p14:creationId xmlns:p14="http://schemas.microsoft.com/office/powerpoint/2010/main" val="591601821"/>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Title 1"/>
          <p:cNvSpPr>
            <a:spLocks noGrp="1"/>
          </p:cNvSpPr>
          <p:nvPr>
            <p:ph type="title"/>
          </p:nvPr>
        </p:nvSpPr>
        <p:spPr>
          <a:xfrm>
            <a:off x="535912" y="228988"/>
            <a:ext cx="10132088" cy="66985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14913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911" y="1081758"/>
            <a:ext cx="11093380" cy="5014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535912" y="40192"/>
            <a:ext cx="10116193" cy="146304"/>
          </a:xfrm>
          <a:prstGeom prst="rect">
            <a:avLst/>
          </a:prstGeom>
        </p:spPr>
        <p:txBody>
          <a:bodyPr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dirty="0">
                <a:solidFill>
                  <a:schemeClr val="tx1"/>
                </a:solidFill>
                <a:latin typeface="Arial" panose="020B0604020202020204" pitchFamily="34" charset="0"/>
                <a:ea typeface="+mn-ea"/>
                <a:cs typeface="Arial" panose="020B0604020202020204" pitchFamily="34" charset="0"/>
              </a:defRPr>
            </a:lvl1pPr>
          </a:lstStyle>
          <a:p>
            <a:pPr lvl="0"/>
            <a:r>
              <a:rPr lang="en-US"/>
              <a:t>Section (optional)</a:t>
            </a:r>
          </a:p>
        </p:txBody>
      </p:sp>
      <p:sp>
        <p:nvSpPr>
          <p:cNvPr id="7" name="Picture Placeholder 9"/>
          <p:cNvSpPr>
            <a:spLocks noGrp="1"/>
          </p:cNvSpPr>
          <p:nvPr>
            <p:ph type="pic" sz="quarter" idx="11" hasCustomPrompt="1"/>
          </p:nvPr>
        </p:nvSpPr>
        <p:spPr>
          <a:xfrm>
            <a:off x="11338560" y="0"/>
            <a:ext cx="853440" cy="640080"/>
          </a:xfrm>
          <a:prstGeom prst="rect">
            <a:avLst/>
          </a:prstGeom>
        </p:spPr>
        <p:txBody>
          <a:bodyPr anchor="ctr" anchorCtr="0">
            <a:normAutofit/>
          </a:bodyPr>
          <a:lstStyle>
            <a:lvl1pPr algn="ctr">
              <a:defRPr sz="800"/>
            </a:lvl1pPr>
          </a:lstStyle>
          <a:p>
            <a:r>
              <a:rPr lang="en-US"/>
              <a:t>Picture (Optional)</a:t>
            </a:r>
          </a:p>
        </p:txBody>
      </p:sp>
    </p:spTree>
    <p:extLst>
      <p:ext uri="{BB962C8B-B14F-4D97-AF65-F5344CB8AC3E}">
        <p14:creationId xmlns:p14="http://schemas.microsoft.com/office/powerpoint/2010/main" val="4195022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612CB1-2EEF-5644-BEFD-728CE8B8D66D}"/>
              </a:ext>
            </a:extLst>
          </p:cNvPr>
          <p:cNvSpPr>
            <a:spLocks noChangeArrowheads="1"/>
          </p:cNvSpPr>
          <p:nvPr userDrawn="1"/>
        </p:nvSpPr>
        <p:spPr bwMode="auto">
          <a:xfrm>
            <a:off x="203200" y="5791200"/>
            <a:ext cx="34544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dirty="0"/>
          </a:p>
        </p:txBody>
      </p:sp>
      <p:sp>
        <p:nvSpPr>
          <p:cNvPr id="5" name="TextBox 4">
            <a:extLst>
              <a:ext uri="{FF2B5EF4-FFF2-40B4-BE49-F238E27FC236}">
                <a16:creationId xmlns:a16="http://schemas.microsoft.com/office/drawing/2014/main" id="{8F1CF99B-443E-7241-A26C-3047223F2B72}"/>
              </a:ext>
            </a:extLst>
          </p:cNvPr>
          <p:cNvSpPr txBox="1"/>
          <p:nvPr userDrawn="1"/>
        </p:nvSpPr>
        <p:spPr>
          <a:xfrm>
            <a:off x="0" y="0"/>
            <a:ext cx="12192000" cy="914400"/>
          </a:xfrm>
          <a:prstGeom prst="rect">
            <a:avLst/>
          </a:prstGeom>
          <a:solidFill>
            <a:srgbClr val="005288"/>
          </a:solidFill>
        </p:spPr>
        <p:txBody>
          <a:bodyPr lIns="457200" tIns="640080"/>
          <a:lstStyle/>
          <a:p>
            <a:pPr>
              <a:defRPr/>
            </a:pPr>
            <a:r>
              <a:rPr lang="en-US" sz="1200" b="1" spc="300" dirty="0"/>
              <a:t>CISA | </a:t>
            </a:r>
            <a:r>
              <a:rPr lang="en-US" sz="1200" spc="300" dirty="0"/>
              <a:t>CYBERSECURITY AND INFRASTRUCTURE SECURITY AGENCY</a:t>
            </a:r>
          </a:p>
        </p:txBody>
      </p:sp>
      <p:cxnSp>
        <p:nvCxnSpPr>
          <p:cNvPr id="6" name="Straight Connector 7"/>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0" name="Title 1">
            <a:extLst>
              <a:ext uri="{FF2B5EF4-FFF2-40B4-BE49-F238E27FC236}">
                <a16:creationId xmlns:a16="http://schemas.microsoft.com/office/drawing/2014/main" id="{B3E06C7A-E3FF-DC44-B349-305050B92965}"/>
              </a:ext>
            </a:extLst>
          </p:cNvPr>
          <p:cNvSpPr>
            <a:spLocks noGrp="1"/>
          </p:cNvSpPr>
          <p:nvPr>
            <p:ph type="title"/>
          </p:nvPr>
        </p:nvSpPr>
        <p:spPr>
          <a:xfrm>
            <a:off x="0" y="914400"/>
            <a:ext cx="12192000" cy="4495800"/>
          </a:xfrm>
          <a:prstGeom prst="rect">
            <a:avLst/>
          </a:prstGeom>
          <a:solidFill>
            <a:srgbClr val="005288"/>
          </a:solidFill>
        </p:spPr>
        <p:txBody>
          <a:bodyPr lIns="457200" tIns="182880" anchor="t"/>
          <a:lstStyle>
            <a:lvl1pPr algn="l">
              <a:defRPr sz="4000" b="1" cap="all">
                <a:solidFill>
                  <a:schemeClr val="tx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9158419E-C4EB-154B-9036-452743E86695}"/>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76EDE78B-C9CA-4BE5-9B91-4316D0CAE454}" type="slidenum">
              <a:rPr lang="en-US" altLang="en-US"/>
              <a:pPr>
                <a:defRPr/>
              </a:pPr>
              <a:t>‹#›</a:t>
            </a:fld>
            <a:endParaRPr lang="en-US" altLang="en-US" dirty="0"/>
          </a:p>
        </p:txBody>
      </p:sp>
      <p:pic>
        <p:nvPicPr>
          <p:cNvPr id="8" name="Picture 7" descr="A close up of a sign&#10;&#10;Description automatically generated">
            <a:extLst>
              <a:ext uri="{FF2B5EF4-FFF2-40B4-BE49-F238E27FC236}">
                <a16:creationId xmlns:a16="http://schemas.microsoft.com/office/drawing/2014/main" id="{82BB845F-D522-D84F-826A-4D25BD0C4B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631180"/>
            <a:ext cx="1341120" cy="1005840"/>
          </a:xfrm>
          <a:prstGeom prst="rect">
            <a:avLst/>
          </a:prstGeom>
        </p:spPr>
      </p:pic>
    </p:spTree>
    <p:extLst>
      <p:ext uri="{BB962C8B-B14F-4D97-AF65-F5344CB8AC3E}">
        <p14:creationId xmlns:p14="http://schemas.microsoft.com/office/powerpoint/2010/main" val="221835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1D20D-E4ED-D543-81B3-A7E86306BAFF}"/>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dirty="0">
                <a:solidFill>
                  <a:srgbClr val="FFFFFF"/>
                </a:solidFill>
              </a:rPr>
              <a:t>TLP:WHITE</a:t>
            </a:r>
          </a:p>
        </p:txBody>
      </p: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558800" y="1600201"/>
            <a:ext cx="1109556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8FD5218-21F7-AB4F-A4F6-B3808F490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
        <p:nvSpPr>
          <p:cNvPr id="9" name="TextBox 8">
            <a:extLst>
              <a:ext uri="{FF2B5EF4-FFF2-40B4-BE49-F238E27FC236}">
                <a16:creationId xmlns:a16="http://schemas.microsoft.com/office/drawing/2014/main" id="{1B16301A-28B8-47F7-8ABA-2545E6449552}"/>
              </a:ext>
            </a:extLst>
          </p:cNvPr>
          <p:cNvSpPr txBox="1"/>
          <p:nvPr userDrawn="1"/>
        </p:nvSpPr>
        <p:spPr>
          <a:xfrm>
            <a:off x="11305416" y="6329740"/>
            <a:ext cx="356188" cy="261610"/>
          </a:xfrm>
          <a:prstGeom prst="rect">
            <a:avLst/>
          </a:prstGeom>
          <a:noFill/>
        </p:spPr>
        <p:txBody>
          <a:bodyPr wrap="none" rtlCol="0">
            <a:spAutoFit/>
          </a:bodyPr>
          <a:lstStyle/>
          <a:p>
            <a:fld id="{B7C8E9CD-1750-425C-B090-88686300D07D}" type="slidenum">
              <a:rPr lang="en-US" sz="1100" smtClean="0">
                <a:solidFill>
                  <a:srgbClr val="333333"/>
                </a:solidFill>
              </a:rPr>
              <a:t>‹#›</a:t>
            </a:fld>
            <a:endParaRPr lang="en-US" sz="1100" dirty="0">
              <a:solidFill>
                <a:srgbClr val="333333"/>
              </a:solidFill>
            </a:endParaRPr>
          </a:p>
        </p:txBody>
      </p:sp>
    </p:spTree>
    <p:extLst>
      <p:ext uri="{BB962C8B-B14F-4D97-AF65-F5344CB8AC3E}">
        <p14:creationId xmlns:p14="http://schemas.microsoft.com/office/powerpoint/2010/main" val="394651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2EA95-7922-DF41-8346-CEA87F24465A}"/>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dirty="0">
                <a:solidFill>
                  <a:srgbClr val="FFFFFF"/>
                </a:solidFill>
              </a:rPr>
              <a:t>TLP:WHITE</a:t>
            </a:r>
          </a:p>
        </p:txBody>
      </p:sp>
      <p:sp>
        <p:nvSpPr>
          <p:cNvPr id="8" name="Rectangle 7">
            <a:extLst>
              <a:ext uri="{FF2B5EF4-FFF2-40B4-BE49-F238E27FC236}">
                <a16:creationId xmlns:a16="http://schemas.microsoft.com/office/drawing/2014/main" id="{CFD9CF80-A0F0-6948-A40F-8A29B2A16B45}"/>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dirty="0">
              <a:solidFill>
                <a:srgbClr val="5A5B5D"/>
              </a:solidFill>
            </a:endParaRPr>
          </a:p>
        </p:txBody>
      </p:sp>
      <p:cxnSp>
        <p:nvCxnSpPr>
          <p:cNvPr id="9"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sz="4000" b="1">
                <a:solidFill>
                  <a:schemeClr val="tx1"/>
                </a:solidFill>
              </a:defRPr>
            </a:lvl1pPr>
          </a:lstStyle>
          <a:p>
            <a:r>
              <a:rPr lang="en-US"/>
              <a:t>Click to edit Master title style</a:t>
            </a:r>
          </a:p>
        </p:txBody>
      </p:sp>
      <p:sp>
        <p:nvSpPr>
          <p:cNvPr id="10" name="Rectangle 6">
            <a:extLst>
              <a:ext uri="{FF2B5EF4-FFF2-40B4-BE49-F238E27FC236}">
                <a16:creationId xmlns:a16="http://schemas.microsoft.com/office/drawing/2014/main" id="{5AF859E0-034B-F149-A7B0-B900137F5ECF}"/>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E99D75CC-DB2F-428D-9830-92E2FDAEAE98}" type="slidenum">
              <a:rPr lang="en-US" altLang="en-US"/>
              <a:pPr>
                <a:defRPr/>
              </a:pPr>
              <a:t>‹#›</a:t>
            </a:fld>
            <a:endParaRPr lang="en-US" altLang="en-US" dirty="0"/>
          </a:p>
        </p:txBody>
      </p:sp>
      <p:pic>
        <p:nvPicPr>
          <p:cNvPr id="11" name="Picture 10">
            <a:extLst>
              <a:ext uri="{FF2B5EF4-FFF2-40B4-BE49-F238E27FC236}">
                <a16:creationId xmlns:a16="http://schemas.microsoft.com/office/drawing/2014/main" id="{C9E1FD5B-EEFF-6F47-8C3B-F2AD15E462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113395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7E726A92-1B53-D144-9199-58F7CFF9356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dirty="0">
              <a:solidFill>
                <a:srgbClr val="5A5B5D"/>
              </a:solidFill>
            </a:endParaRPr>
          </a:p>
        </p:txBody>
      </p:sp>
      <p:cxnSp>
        <p:nvCxnSpPr>
          <p:cNvPr id="10"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905A54B-C589-C14D-8655-4E2FBB7F6DC4}"/>
              </a:ext>
            </a:extLst>
          </p:cNvPr>
          <p:cNvSpPr>
            <a:spLocks noGrp="1"/>
          </p:cNvSpPr>
          <p:nvPr>
            <p:ph idx="1"/>
          </p:nvPr>
        </p:nvSpPr>
        <p:spPr>
          <a:xfrm>
            <a:off x="558800" y="1600201"/>
            <a:ext cx="11095560" cy="3810000"/>
          </a:xfrm>
          <a:prstGeom prst="rect">
            <a:avLst/>
          </a:prstGeom>
        </p:spPr>
        <p:txBody>
          <a:bodyPr/>
          <a:lstStyle>
            <a:lvl1pPr>
              <a:buClr>
                <a:srgbClr val="5A5B5D"/>
              </a:buClr>
              <a:defRPr sz="2400">
                <a:solidFill>
                  <a:srgbClr val="5A5B5D"/>
                </a:solidFill>
              </a:defRPr>
            </a:lvl1pPr>
            <a:lvl2pPr>
              <a:buClr>
                <a:srgbClr val="5A5B5D"/>
              </a:buClr>
              <a:defRPr sz="2200">
                <a:solidFill>
                  <a:srgbClr val="5A5B5D"/>
                </a:solidFill>
              </a:defRPr>
            </a:lvl2pPr>
            <a:lvl3pPr>
              <a:buClr>
                <a:srgbClr val="5A5B5D"/>
              </a:buClr>
              <a:defRPr sz="2000">
                <a:solidFill>
                  <a:srgbClr val="5A5B5D"/>
                </a:solidFill>
              </a:defRPr>
            </a:lvl3pPr>
            <a:lvl4pPr>
              <a:buClr>
                <a:srgbClr val="5A5B5D"/>
              </a:buClr>
              <a:defRPr sz="1800">
                <a:solidFill>
                  <a:srgbClr val="5A5B5D"/>
                </a:solidFill>
              </a:defRPr>
            </a:lvl4pPr>
            <a:lvl5pPr>
              <a:buClr>
                <a:srgbClr val="5A5B5D"/>
              </a:buClr>
              <a:defRPr sz="1600">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a:extLst>
              <a:ext uri="{FF2B5EF4-FFF2-40B4-BE49-F238E27FC236}">
                <a16:creationId xmlns:a16="http://schemas.microsoft.com/office/drawing/2014/main" id="{8F56DE63-7869-8945-BFF4-D68EAB160493}"/>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81FAD12D-CBBD-486F-B028-1298A16E6158}" type="slidenum">
              <a:rPr lang="en-US" altLang="en-US"/>
              <a:pPr>
                <a:defRPr/>
              </a:pPr>
              <a:t>‹#›</a:t>
            </a:fld>
            <a:endParaRPr lang="en-US" altLang="en-US" dirty="0"/>
          </a:p>
        </p:txBody>
      </p:sp>
      <p:pic>
        <p:nvPicPr>
          <p:cNvPr id="12" name="Picture 11">
            <a:extLst>
              <a:ext uri="{FF2B5EF4-FFF2-40B4-BE49-F238E27FC236}">
                <a16:creationId xmlns:a16="http://schemas.microsoft.com/office/drawing/2014/main" id="{5491366F-461E-C149-9BA1-8331367021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243651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1" cy="1325563"/>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548B"/>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548B"/>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31BA8B3-980B-63B9-8C81-B42F04FE3471}"/>
              </a:ext>
            </a:extLst>
          </p:cNvPr>
          <p:cNvSpPr>
            <a:spLocks noGrp="1"/>
          </p:cNvSpPr>
          <p:nvPr>
            <p:ph type="sldNum" sz="quarter" idx="10"/>
          </p:nvPr>
        </p:nvSpPr>
        <p:spPr/>
        <p:txBody>
          <a:bodyPr/>
          <a:lstStyle>
            <a:lvl1pPr>
              <a:defRPr/>
            </a:lvl1pPr>
          </a:lstStyle>
          <a:p>
            <a:pPr>
              <a:defRPr/>
            </a:pPr>
            <a:fld id="{5848B34F-9E07-B84E-927F-C4BE8277D6FB}" type="slidenum">
              <a:rPr lang="en-US"/>
              <a:pPr>
                <a:defRPr/>
              </a:pPr>
              <a:t>‹#›</a:t>
            </a:fld>
            <a:endParaRPr lang="en-US" dirty="0"/>
          </a:p>
        </p:txBody>
      </p:sp>
    </p:spTree>
    <p:extLst>
      <p:ext uri="{BB962C8B-B14F-4D97-AF65-F5344CB8AC3E}">
        <p14:creationId xmlns:p14="http://schemas.microsoft.com/office/powerpoint/2010/main" val="760519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AMSC</a:t>
            </a:r>
          </a:p>
          <a:p>
            <a:pPr algn="r">
              <a:defRPr/>
            </a:pPr>
            <a:fld id="{88BCAFFE-AE75-994B-930C-85B1F9A85DC4}" type="datetime4">
              <a:rPr lang="en-US" altLang="en-US" sz="1100" smtClean="0">
                <a:solidFill>
                  <a:srgbClr val="5A5B5D"/>
                </a:solidFill>
              </a:rPr>
              <a:pPr algn="r">
                <a:defRPr/>
              </a:pPr>
              <a:t>November 14, 2023</a:t>
            </a:fld>
            <a:endParaRPr lang="en-US" altLang="en-US" sz="1100" dirty="0">
              <a:solidFill>
                <a:srgbClr val="5A5B5D"/>
              </a:solidFill>
            </a:endParaRPr>
          </a:p>
        </p:txBody>
      </p:sp>
      <p:cxnSp>
        <p:nvCxnSpPr>
          <p:cNvPr id="8"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9" name="Rectangle 6">
            <a:extLst>
              <a:ext uri="{FF2B5EF4-FFF2-40B4-BE49-F238E27FC236}">
                <a16:creationId xmlns:a16="http://schemas.microsoft.com/office/drawing/2014/main" id="{3AE80CF8-9870-454F-B813-A5F294ACA709}"/>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3B0A4F6-3F67-4098-BDB6-437476162DA4}" type="slidenum">
              <a:rPr lang="en-US" altLang="en-US"/>
              <a:pPr>
                <a:defRPr/>
              </a:pPr>
              <a:t>‹#›</a:t>
            </a:fld>
            <a:endParaRPr lang="en-US" altLang="en-US" dirty="0"/>
          </a:p>
        </p:txBody>
      </p:sp>
      <p:pic>
        <p:nvPicPr>
          <p:cNvPr id="10" name="Picture 9">
            <a:extLst>
              <a:ext uri="{FF2B5EF4-FFF2-40B4-BE49-F238E27FC236}">
                <a16:creationId xmlns:a16="http://schemas.microsoft.com/office/drawing/2014/main" id="{7F2CA565-8683-0C42-85E2-7223F3A061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184311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Only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4EE4F0-082F-6F4D-AA0C-77FD898E6E31}"/>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dirty="0">
              <a:solidFill>
                <a:srgbClr val="5A5B5D"/>
              </a:solidFill>
            </a:endParaRPr>
          </a:p>
        </p:txBody>
      </p:sp>
      <p:cxnSp>
        <p:nvCxnSpPr>
          <p:cNvPr id="8"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36500F3C-14CC-0546-841D-06717C88AF20}"/>
              </a:ext>
            </a:extLst>
          </p:cNvPr>
          <p:cNvSpPr>
            <a:spLocks noGrp="1" noChangeArrowheads="1"/>
          </p:cNvSpPr>
          <p:nvPr>
            <p:ph type="ctrTitle"/>
          </p:nvPr>
        </p:nvSpPr>
        <p:spPr>
          <a:xfrm>
            <a:off x="0" y="0"/>
            <a:ext cx="12192000" cy="1143000"/>
          </a:xfrm>
          <a:prstGeom prst="rect">
            <a:avLst/>
          </a:prstGeom>
          <a:noFill/>
        </p:spPr>
        <p:txBody>
          <a:bodyPr lIns="457200" tIns="274320" bIns="91440"/>
          <a:lstStyle>
            <a:lvl1pPr>
              <a:defRPr sz="4000" b="1">
                <a:solidFill>
                  <a:srgbClr val="005288"/>
                </a:solidFill>
              </a:defRPr>
            </a:lvl1pPr>
          </a:lstStyle>
          <a:p>
            <a:r>
              <a:rPr lang="en-US"/>
              <a:t>Click to edit Master title style</a:t>
            </a:r>
          </a:p>
        </p:txBody>
      </p:sp>
      <p:sp>
        <p:nvSpPr>
          <p:cNvPr id="9" name="Rectangle 6">
            <a:extLst>
              <a:ext uri="{FF2B5EF4-FFF2-40B4-BE49-F238E27FC236}">
                <a16:creationId xmlns:a16="http://schemas.microsoft.com/office/drawing/2014/main" id="{3AE80CF8-9870-454F-B813-A5F294ACA709}"/>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3B0A4F6-3F67-4098-BDB6-437476162DA4}" type="slidenum">
              <a:rPr lang="en-US" altLang="en-US"/>
              <a:pPr>
                <a:defRPr/>
              </a:pPr>
              <a:t>‹#›</a:t>
            </a:fld>
            <a:endParaRPr lang="en-US" altLang="en-US" dirty="0"/>
          </a:p>
        </p:txBody>
      </p:sp>
      <p:sp>
        <p:nvSpPr>
          <p:cNvPr id="11" name="TextBox 10">
            <a:extLst>
              <a:ext uri="{FF2B5EF4-FFF2-40B4-BE49-F238E27FC236}">
                <a16:creationId xmlns:a16="http://schemas.microsoft.com/office/drawing/2014/main" id="{329DB4EB-C17C-BF4C-831E-4DA136A5338C}"/>
              </a:ext>
            </a:extLst>
          </p:cNvPr>
          <p:cNvSpPr txBox="1"/>
          <p:nvPr userDrawn="1"/>
        </p:nvSpPr>
        <p:spPr>
          <a:xfrm>
            <a:off x="711200" y="6040439"/>
            <a:ext cx="3352800" cy="554037"/>
          </a:xfrm>
          <a:prstGeom prst="rect">
            <a:avLst/>
          </a:prstGeom>
          <a:noFill/>
        </p:spPr>
        <p:txBody>
          <a:bodyPr>
            <a:spAutoFit/>
          </a:bodyPr>
          <a:lstStyle/>
          <a:p>
            <a:pPr>
              <a:defRPr/>
            </a:pPr>
            <a:r>
              <a:rPr lang="en-US" sz="1000" spc="300" dirty="0">
                <a:solidFill>
                  <a:srgbClr val="C0C2C4"/>
                </a:solidFill>
              </a:rPr>
              <a:t>CYBERSECURITY &amp;</a:t>
            </a:r>
          </a:p>
          <a:p>
            <a:pPr>
              <a:defRPr/>
            </a:pPr>
            <a:r>
              <a:rPr lang="en-US" sz="1000" spc="300" dirty="0">
                <a:solidFill>
                  <a:srgbClr val="C0C2C4"/>
                </a:solidFill>
              </a:rPr>
              <a:t>INFRASTRUCTURE</a:t>
            </a:r>
          </a:p>
          <a:p>
            <a:pPr>
              <a:defRPr/>
            </a:pPr>
            <a:r>
              <a:rPr lang="en-US" sz="1000" spc="300" dirty="0">
                <a:solidFill>
                  <a:srgbClr val="C0C2C4"/>
                </a:solidFill>
              </a:rPr>
              <a:t>SECURITY AGENCY</a:t>
            </a:r>
          </a:p>
        </p:txBody>
      </p:sp>
    </p:spTree>
    <p:extLst>
      <p:ext uri="{BB962C8B-B14F-4D97-AF65-F5344CB8AC3E}">
        <p14:creationId xmlns:p14="http://schemas.microsoft.com/office/powerpoint/2010/main" val="3026599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1B8A-5357-8E42-9421-997A6B9DDD52}"/>
              </a:ext>
            </a:extLst>
          </p:cNvPr>
          <p:cNvSpPr>
            <a:spLocks noChangeArrowheads="1"/>
          </p:cNvSpPr>
          <p:nvPr userDrawn="1"/>
        </p:nvSpPr>
        <p:spPr bwMode="auto">
          <a:xfrm>
            <a:off x="0" y="0"/>
            <a:ext cx="6123517"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dirty="0"/>
          </a:p>
        </p:txBody>
      </p:sp>
      <p:sp>
        <p:nvSpPr>
          <p:cNvPr id="4" name="Rectangle 7">
            <a:extLst>
              <a:ext uri="{FF2B5EF4-FFF2-40B4-BE49-F238E27FC236}">
                <a16:creationId xmlns:a16="http://schemas.microsoft.com/office/drawing/2014/main" id="{CFB52461-A9B7-814F-9B63-3E62B1C9BE02}"/>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Chris Gabbard</a:t>
            </a:r>
          </a:p>
          <a:p>
            <a:pPr algn="r">
              <a:defRPr/>
            </a:pPr>
            <a:fld id="{88BCAFFE-AE75-994B-930C-85B1F9A85DC4}" type="datetime4">
              <a:rPr lang="en-US" altLang="en-US" sz="1100" smtClean="0">
                <a:solidFill>
                  <a:srgbClr val="5A5B5D"/>
                </a:solidFill>
              </a:rPr>
              <a:pPr algn="r">
                <a:defRPr/>
              </a:pPr>
              <a:t>November 14, 2023</a:t>
            </a:fld>
            <a:endParaRPr lang="en-US" altLang="en-US" sz="1100" dirty="0">
              <a:solidFill>
                <a:srgbClr val="5A5B5D"/>
              </a:solidFill>
            </a:endParaRPr>
          </a:p>
        </p:txBody>
      </p:sp>
      <p:cxnSp>
        <p:nvCxnSpPr>
          <p:cNvPr id="5"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6" name="Slide Number Placeholder 6">
            <a:extLst>
              <a:ext uri="{FF2B5EF4-FFF2-40B4-BE49-F238E27FC236}">
                <a16:creationId xmlns:a16="http://schemas.microsoft.com/office/drawing/2014/main" id="{90D6CA77-3BED-924A-B88F-1B8AA112EEB8}"/>
              </a:ext>
            </a:extLst>
          </p:cNvPr>
          <p:cNvSpPr>
            <a:spLocks noGrp="1" noChangeArrowheads="1"/>
          </p:cNvSpPr>
          <p:nvPr>
            <p:ph type="sldNum" sz="quarter" idx="10"/>
          </p:nvPr>
        </p:nvSpPr>
        <p:spPr/>
        <p:txBody>
          <a:bodyPr/>
          <a:lstStyle>
            <a:lvl1pPr algn="r">
              <a:defRPr sz="1200" b="1">
                <a:solidFill>
                  <a:srgbClr val="5A5B5D"/>
                </a:solidFill>
              </a:defRPr>
            </a:lvl1pPr>
          </a:lstStyle>
          <a:p>
            <a:pPr>
              <a:defRPr/>
            </a:pPr>
            <a:fld id="{2294B112-A8B9-4B95-AF56-BACF6A68FCEC}" type="slidenum">
              <a:rPr lang="en-US" altLang="en-US"/>
              <a:pPr>
                <a:defRPr/>
              </a:pPr>
              <a:t>‹#›</a:t>
            </a:fld>
            <a:endParaRPr lang="en-US" altLang="en-US" dirty="0"/>
          </a:p>
        </p:txBody>
      </p:sp>
      <p:pic>
        <p:nvPicPr>
          <p:cNvPr id="10" name="Picture 9" descr="A close up of a logo&#10;&#10;Description automatically generated">
            <a:extLst>
              <a:ext uri="{FF2B5EF4-FFF2-40B4-BE49-F238E27FC236}">
                <a16:creationId xmlns:a16="http://schemas.microsoft.com/office/drawing/2014/main" id="{40A1BCC4-E0EE-094C-8D28-ECEDF7F4A3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525" y="2187575"/>
            <a:ext cx="3310467" cy="2482850"/>
          </a:xfrm>
          <a:prstGeom prst="rect">
            <a:avLst/>
          </a:prstGeom>
        </p:spPr>
      </p:pic>
    </p:spTree>
    <p:extLst>
      <p:ext uri="{BB962C8B-B14F-4D97-AF65-F5344CB8AC3E}">
        <p14:creationId xmlns:p14="http://schemas.microsoft.com/office/powerpoint/2010/main" val="2506215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B89D1-19BA-2E49-9F60-4B9DF2488B93}"/>
              </a:ext>
            </a:extLst>
          </p:cNvPr>
          <p:cNvSpPr>
            <a:spLocks noChangeArrowheads="1"/>
          </p:cNvSpPr>
          <p:nvPr userDrawn="1"/>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dirty="0"/>
          </a:p>
        </p:txBody>
      </p:sp>
      <p:sp>
        <p:nvSpPr>
          <p:cNvPr id="4" name="Slide Number Placeholder 6">
            <a:extLst>
              <a:ext uri="{FF2B5EF4-FFF2-40B4-BE49-F238E27FC236}">
                <a16:creationId xmlns:a16="http://schemas.microsoft.com/office/drawing/2014/main" id="{22BCE72B-393F-0D47-8C94-9AB9D112FD68}"/>
              </a:ext>
            </a:extLst>
          </p:cNvPr>
          <p:cNvSpPr>
            <a:spLocks noGrp="1" noChangeArrowheads="1"/>
          </p:cNvSpPr>
          <p:nvPr>
            <p:ph type="sldNum" sz="quarter" idx="10"/>
          </p:nvPr>
        </p:nvSpPr>
        <p:spPr>
          <a:xfrm>
            <a:off x="11480800" y="6421051"/>
            <a:ext cx="609600" cy="276999"/>
          </a:xfrm>
        </p:spPr>
        <p:txBody>
          <a:bodyPr/>
          <a:lstStyle>
            <a:lvl1pPr>
              <a:defRPr/>
            </a:lvl1pPr>
          </a:lstStyle>
          <a:p>
            <a:pPr>
              <a:defRPr/>
            </a:pPr>
            <a:fld id="{87CCA420-8C2D-4F9C-AC49-6EE20D06C45D}" type="slidenum">
              <a:rPr lang="en-US" altLang="en-US"/>
              <a:pPr>
                <a:defRPr/>
              </a:pPr>
              <a:t>‹#›</a:t>
            </a:fld>
            <a:endParaRPr lang="en-US" altLang="en-US" dirty="0"/>
          </a:p>
        </p:txBody>
      </p:sp>
      <p:pic>
        <p:nvPicPr>
          <p:cNvPr id="6" name="Picture 5" descr="A close up of a sign&#10;&#10;Description automatically generated">
            <a:extLst>
              <a:ext uri="{FF2B5EF4-FFF2-40B4-BE49-F238E27FC236}">
                <a16:creationId xmlns:a16="http://schemas.microsoft.com/office/drawing/2014/main" id="{78F4EB6B-5496-F64E-827A-7FAC86A7E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3725755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1E3A2-0E7C-4C4C-B45A-E31D4E47DFD4}"/>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dirty="0"/>
          </a:p>
        </p:txBody>
      </p:sp>
      <p:sp>
        <p:nvSpPr>
          <p:cNvPr id="4" name="Slide Number Placeholder 6">
            <a:extLst>
              <a:ext uri="{FF2B5EF4-FFF2-40B4-BE49-F238E27FC236}">
                <a16:creationId xmlns:a16="http://schemas.microsoft.com/office/drawing/2014/main" id="{09B2757B-839B-BD40-968D-5CD8ED3BA7FC}"/>
              </a:ext>
            </a:extLst>
          </p:cNvPr>
          <p:cNvSpPr>
            <a:spLocks noGrp="1" noChangeArrowheads="1"/>
          </p:cNvSpPr>
          <p:nvPr>
            <p:ph type="sldNum" sz="quarter" idx="10"/>
          </p:nvPr>
        </p:nvSpPr>
        <p:spPr>
          <a:xfrm>
            <a:off x="11480800" y="6421051"/>
            <a:ext cx="609600" cy="276999"/>
          </a:xfrm>
        </p:spPr>
        <p:txBody>
          <a:bodyPr/>
          <a:lstStyle>
            <a:lvl1pPr>
              <a:defRPr/>
            </a:lvl1pPr>
          </a:lstStyle>
          <a:p>
            <a:pPr>
              <a:defRPr/>
            </a:pPr>
            <a:fld id="{B2CC0A1B-2181-4F1F-ABC2-EBADADD105BB}" type="slidenum">
              <a:rPr lang="en-US" altLang="en-US"/>
              <a:pPr>
                <a:defRPr/>
              </a:pPr>
              <a:t>‹#›</a:t>
            </a:fld>
            <a:endParaRPr lang="en-US" altLang="en-US" dirty="0"/>
          </a:p>
        </p:txBody>
      </p:sp>
      <p:pic>
        <p:nvPicPr>
          <p:cNvPr id="5" name="Picture 4" descr="A close up of a sign&#10;&#10;Description automatically generated">
            <a:extLst>
              <a:ext uri="{FF2B5EF4-FFF2-40B4-BE49-F238E27FC236}">
                <a16:creationId xmlns:a16="http://schemas.microsoft.com/office/drawing/2014/main" id="{24B43326-0209-9D4B-8CBD-374B2305A6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628866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LP: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18B637-E12C-8D47-AB38-12081E113E11}"/>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dirty="0"/>
          </a:p>
        </p:txBody>
      </p:sp>
      <p:sp>
        <p:nvSpPr>
          <p:cNvPr id="3" name="TextBox 9">
            <a:extLst>
              <a:ext uri="{FF2B5EF4-FFF2-40B4-BE49-F238E27FC236}">
                <a16:creationId xmlns:a16="http://schemas.microsoft.com/office/drawing/2014/main" id="{4A35D8F2-BEF1-3447-B959-8ED530C0F3CB}"/>
              </a:ext>
            </a:extLst>
          </p:cNvPr>
          <p:cNvSpPr txBox="1">
            <a:spLocks noChangeArrowheads="1"/>
          </p:cNvSpPr>
          <p:nvPr userDrawn="1"/>
        </p:nvSpPr>
        <p:spPr bwMode="auto">
          <a:xfrm>
            <a:off x="10505018" y="174626"/>
            <a:ext cx="1466849" cy="277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200" b="1" dirty="0">
                <a:solidFill>
                  <a:srgbClr val="FFFFFF"/>
                </a:solidFill>
              </a:rPr>
              <a:t>TLP:WHITE</a:t>
            </a:r>
          </a:p>
        </p:txBody>
      </p:sp>
      <p:sp>
        <p:nvSpPr>
          <p:cNvPr id="5" name="Slide Number Placeholder 6">
            <a:extLst>
              <a:ext uri="{FF2B5EF4-FFF2-40B4-BE49-F238E27FC236}">
                <a16:creationId xmlns:a16="http://schemas.microsoft.com/office/drawing/2014/main" id="{5ADB71EB-6CE9-6942-B1E7-71A301AF6894}"/>
              </a:ext>
            </a:extLst>
          </p:cNvPr>
          <p:cNvSpPr>
            <a:spLocks noGrp="1" noChangeArrowheads="1"/>
          </p:cNvSpPr>
          <p:nvPr>
            <p:ph type="sldNum" sz="quarter" idx="10"/>
          </p:nvPr>
        </p:nvSpPr>
        <p:spPr/>
        <p:txBody>
          <a:bodyPr/>
          <a:lstStyle>
            <a:lvl1pPr algn="r">
              <a:defRPr sz="1200" b="1">
                <a:solidFill>
                  <a:schemeClr val="tx1"/>
                </a:solidFill>
              </a:defRPr>
            </a:lvl1pPr>
          </a:lstStyle>
          <a:p>
            <a:pPr>
              <a:defRPr/>
            </a:pPr>
            <a:fld id="{90668A3F-60F6-4B1F-8B5B-F5CF7C6AC293}" type="slidenum">
              <a:rPr lang="en-US" altLang="en-US"/>
              <a:pPr>
                <a:defRPr/>
              </a:pPr>
              <a:t>‹#›</a:t>
            </a:fld>
            <a:endParaRPr lang="en-US" altLang="en-US" dirty="0"/>
          </a:p>
        </p:txBody>
      </p:sp>
      <p:pic>
        <p:nvPicPr>
          <p:cNvPr id="6" name="Picture 5">
            <a:extLst>
              <a:ext uri="{FF2B5EF4-FFF2-40B4-BE49-F238E27FC236}">
                <a16:creationId xmlns:a16="http://schemas.microsoft.com/office/drawing/2014/main" id="{B85FCA61-C322-684E-896A-B4E656662C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604226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1828800"/>
            <a:ext cx="10972800" cy="2819400"/>
          </a:xfrm>
          <a:prstGeom prst="rect">
            <a:avLst/>
          </a:prstGeom>
          <a:solidFill>
            <a:srgbClr val="0078AE"/>
          </a:solidFill>
        </p:spPr>
        <p:txBody>
          <a:bodyPr lIns="182880" anchor="ctr"/>
          <a:lstStyle>
            <a:lvl1pPr algn="l">
              <a:defRPr sz="4000" b="1" cap="all">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3E22311-2C49-E44D-AE57-588D5F03E62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dirty="0">
              <a:solidFill>
                <a:srgbClr val="333333"/>
              </a:solidFill>
            </a:endParaRPr>
          </a:p>
        </p:txBody>
      </p:sp>
    </p:spTree>
    <p:extLst>
      <p:ext uri="{BB962C8B-B14F-4D97-AF65-F5344CB8AC3E}">
        <p14:creationId xmlns:p14="http://schemas.microsoft.com/office/powerpoint/2010/main" val="64628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3810000"/>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10001"/>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581DC5A-1F43-D240-B5D6-42D8263E82B2}"/>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DBBE49B0-02A6-F743-9ACC-BEDA8EAFC03D}"/>
              </a:ext>
            </a:extLst>
          </p:cNvPr>
          <p:cNvSpPr>
            <a:spLocks noGrp="1" noChangeArrowheads="1"/>
          </p:cNvSpPr>
          <p:nvPr>
            <p:ph type="sldNum" sz="quarter" idx="10"/>
          </p:nvPr>
        </p:nvSpPr>
        <p:spPr>
          <a:ln/>
        </p:spPr>
        <p:txBody>
          <a:bodyPr/>
          <a:lstStyle>
            <a:lvl1pPr>
              <a:defRPr/>
            </a:lvl1pPr>
          </a:lstStyle>
          <a:p>
            <a:pPr>
              <a:defRPr/>
            </a:pPr>
            <a:fld id="{77A9E0C9-B891-FA4C-B430-0DA297E634BC}" type="slidenum">
              <a:rPr lang="en-US" altLang="en-US"/>
              <a:pPr>
                <a:defRPr/>
              </a:pPr>
              <a:t>‹#›</a:t>
            </a:fld>
            <a:endParaRPr lang="en-US" altLang="en-US" dirty="0"/>
          </a:p>
        </p:txBody>
      </p:sp>
    </p:spTree>
    <p:extLst>
      <p:ext uri="{BB962C8B-B14F-4D97-AF65-F5344CB8AC3E}">
        <p14:creationId xmlns:p14="http://schemas.microsoft.com/office/powerpoint/2010/main" val="263876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1"/>
            <a:ext cx="5386917"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43001"/>
            <a:ext cx="5389033"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59717ED-FED6-2F41-861E-CD88EAA39A05}"/>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C4170C16-8FCD-4B42-803C-D31CB5D5325D}"/>
              </a:ext>
            </a:extLst>
          </p:cNvPr>
          <p:cNvSpPr>
            <a:spLocks noGrp="1" noChangeArrowheads="1"/>
          </p:cNvSpPr>
          <p:nvPr>
            <p:ph type="sldNum" sz="quarter" idx="10"/>
          </p:nvPr>
        </p:nvSpPr>
        <p:spPr>
          <a:ln/>
        </p:spPr>
        <p:txBody>
          <a:bodyPr/>
          <a:lstStyle>
            <a:lvl1pPr>
              <a:defRPr/>
            </a:lvl1pPr>
          </a:lstStyle>
          <a:p>
            <a:pPr>
              <a:defRPr/>
            </a:pPr>
            <a:fld id="{C6B399D4-0363-CE4B-9DB6-A4043C6CD076}" type="slidenum">
              <a:rPr lang="en-US" altLang="en-US"/>
              <a:pPr>
                <a:defRPr/>
              </a:pPr>
              <a:t>‹#›</a:t>
            </a:fld>
            <a:endParaRPr lang="en-US" altLang="en-US" dirty="0"/>
          </a:p>
        </p:txBody>
      </p:sp>
    </p:spTree>
    <p:extLst>
      <p:ext uri="{BB962C8B-B14F-4D97-AF65-F5344CB8AC3E}">
        <p14:creationId xmlns:p14="http://schemas.microsoft.com/office/powerpoint/2010/main" val="2212661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LP WHITE">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2pPr>
              <a:buClr>
                <a:schemeClr val="accent3"/>
              </a:buClr>
              <a:defRPr/>
            </a:lvl2pPr>
            <a:lvl5pPr>
              <a:defRPr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p:cNvSpPr>
            <a:spLocks noGrp="1"/>
          </p:cNvSpPr>
          <p:nvPr>
            <p:ph type="title"/>
          </p:nvPr>
        </p:nvSpPr>
        <p:spPr>
          <a:xfrm>
            <a:off x="1921566" y="164596"/>
            <a:ext cx="9476687" cy="672427"/>
          </a:xfrm>
        </p:spPr>
        <p:txBody>
          <a:bodyPr/>
          <a:lstStyle/>
          <a:p>
            <a:r>
              <a:rPr lang="en-US"/>
              <a:t>Click to edit Master title style</a:t>
            </a:r>
          </a:p>
        </p:txBody>
      </p:sp>
      <p:sp>
        <p:nvSpPr>
          <p:cNvPr id="9" name="Rectangle 8"/>
          <p:cNvSpPr/>
          <p:nvPr userDrawn="1"/>
        </p:nvSpPr>
        <p:spPr bwMode="auto">
          <a:xfrm flipV="1">
            <a:off x="1921565" y="882742"/>
            <a:ext cx="9542451" cy="45719"/>
          </a:xfrm>
          <a:prstGeom prst="rect">
            <a:avLst/>
          </a:prstGeom>
          <a:gradFill flip="none" rotWithShape="1">
            <a:gsLst>
              <a:gs pos="0">
                <a:schemeClr val="accent4"/>
              </a:gs>
              <a:gs pos="100000">
                <a:schemeClr val="tx2"/>
              </a:gs>
            </a:gsLst>
            <a:lin ang="0" scaled="1"/>
            <a:tileRect/>
          </a:gradFill>
          <a:ln w="12700" cap="sq" algn="ctr">
            <a:noFill/>
            <a:miter lim="800000"/>
            <a:headEnd/>
            <a:tailEnd/>
          </a:ln>
          <a:effectLst/>
        </p:spPr>
        <p:txBody>
          <a:bodyPr wrap="square" lIns="0" rIns="0" rtlCol="0" anchor="ctr"/>
          <a:lstStyle/>
          <a:p>
            <a:pPr algn="ctr">
              <a:spcBef>
                <a:spcPts val="810"/>
              </a:spcBef>
            </a:pPr>
            <a:endParaRPr lang="en-US" sz="1200" b="1" dirty="0">
              <a:solidFill>
                <a:schemeClr val="bg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763" y="86973"/>
            <a:ext cx="822960" cy="82296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007" y="86975"/>
            <a:ext cx="824023" cy="822960"/>
          </a:xfrm>
          <a:prstGeom prst="rect">
            <a:avLst/>
          </a:prstGeom>
        </p:spPr>
      </p:pic>
    </p:spTree>
    <p:extLst>
      <p:ext uri="{BB962C8B-B14F-4D97-AF65-F5344CB8AC3E}">
        <p14:creationId xmlns:p14="http://schemas.microsoft.com/office/powerpoint/2010/main" val="3270784620"/>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92B961D8-76B5-16E2-849D-2395FA7394D4}"/>
              </a:ext>
            </a:extLst>
          </p:cNvPr>
          <p:cNvSpPr>
            <a:spLocks noGrp="1"/>
          </p:cNvSpPr>
          <p:nvPr>
            <p:ph type="sldNum" sz="quarter" idx="10"/>
          </p:nvPr>
        </p:nvSpPr>
        <p:spPr/>
        <p:txBody>
          <a:bodyPr/>
          <a:lstStyle>
            <a:lvl1pPr>
              <a:defRPr/>
            </a:lvl1pPr>
          </a:lstStyle>
          <a:p>
            <a:pPr>
              <a:defRPr/>
            </a:pPr>
            <a:fld id="{643E000F-9057-F443-A455-A99C7F3CC68B}" type="slidenum">
              <a:rPr lang="en-US"/>
              <a:pPr>
                <a:defRPr/>
              </a:pPr>
              <a:t>‹#›</a:t>
            </a:fld>
            <a:endParaRPr lang="en-US" dirty="0"/>
          </a:p>
        </p:txBody>
      </p:sp>
    </p:spTree>
    <p:extLst>
      <p:ext uri="{BB962C8B-B14F-4D97-AF65-F5344CB8AC3E}">
        <p14:creationId xmlns:p14="http://schemas.microsoft.com/office/powerpoint/2010/main" val="2788367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Title 1"/>
          <p:cNvSpPr>
            <a:spLocks noGrp="1"/>
          </p:cNvSpPr>
          <p:nvPr>
            <p:ph type="title"/>
          </p:nvPr>
        </p:nvSpPr>
        <p:spPr>
          <a:xfrm>
            <a:off x="535912" y="228988"/>
            <a:ext cx="10132088" cy="66985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73195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911" y="1081758"/>
            <a:ext cx="11093380" cy="5014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535912" y="40192"/>
            <a:ext cx="10116193" cy="146304"/>
          </a:xfrm>
          <a:prstGeom prst="rect">
            <a:avLst/>
          </a:prstGeom>
        </p:spPr>
        <p:txBody>
          <a:bodyPr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dirty="0">
                <a:solidFill>
                  <a:schemeClr val="tx1"/>
                </a:solidFill>
                <a:latin typeface="Arial" panose="020B0604020202020204" pitchFamily="34" charset="0"/>
                <a:ea typeface="+mn-ea"/>
                <a:cs typeface="Arial" panose="020B0604020202020204" pitchFamily="34" charset="0"/>
              </a:defRPr>
            </a:lvl1pPr>
          </a:lstStyle>
          <a:p>
            <a:pPr lvl="0"/>
            <a:r>
              <a:rPr lang="en-US"/>
              <a:t>Section (optional)</a:t>
            </a:r>
          </a:p>
        </p:txBody>
      </p:sp>
      <p:sp>
        <p:nvSpPr>
          <p:cNvPr id="7" name="Picture Placeholder 9"/>
          <p:cNvSpPr>
            <a:spLocks noGrp="1"/>
          </p:cNvSpPr>
          <p:nvPr>
            <p:ph type="pic" sz="quarter" idx="11" hasCustomPrompt="1"/>
          </p:nvPr>
        </p:nvSpPr>
        <p:spPr>
          <a:xfrm>
            <a:off x="11338560" y="0"/>
            <a:ext cx="853440" cy="640080"/>
          </a:xfrm>
          <a:prstGeom prst="rect">
            <a:avLst/>
          </a:prstGeo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4112228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A3EF5-33DE-3F46-8F48-003803F51655}"/>
              </a:ext>
            </a:extLst>
          </p:cNvPr>
          <p:cNvSpPr>
            <a:spLocks noChangeArrowheads="1"/>
          </p:cNvSpPr>
          <p:nvPr userDrawn="1"/>
        </p:nvSpPr>
        <p:spPr bwMode="auto">
          <a:xfrm>
            <a:off x="203200" y="5791200"/>
            <a:ext cx="3454400" cy="9906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solidFill>
                <a:srgbClr val="FFFFFF"/>
              </a:solidFill>
            </a:endParaRPr>
          </a:p>
        </p:txBody>
      </p:sp>
      <p:pic>
        <p:nvPicPr>
          <p:cNvPr id="5" name="Picture 2">
            <a:extLst>
              <a:ext uri="{FF2B5EF4-FFF2-40B4-BE49-F238E27FC236}">
                <a16:creationId xmlns:a16="http://schemas.microsoft.com/office/drawing/2014/main" id="{B6EA40A6-7307-9A40-8812-7F2A8EC023F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34" y="5638800"/>
            <a:ext cx="3384551"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12192000" cy="5410200"/>
          </a:xfrm>
          <a:prstGeom prst="rect">
            <a:avLst/>
          </a:prstGeom>
          <a:solidFill>
            <a:srgbClr val="005288"/>
          </a:solidFill>
        </p:spPr>
        <p:txBody>
          <a:bodyPr lIns="457200" anchor="ctr"/>
          <a:lstStyle>
            <a:lvl1pPr algn="l">
              <a:defRPr sz="4000" b="1" cap="all">
                <a:solidFill>
                  <a:schemeClr val="tx1"/>
                </a:solidFill>
              </a:defRPr>
            </a:lvl1pPr>
          </a:lstStyle>
          <a:p>
            <a:r>
              <a:rPr lang="en-US"/>
              <a:t>Click to edit Master title style</a:t>
            </a:r>
          </a:p>
        </p:txBody>
      </p:sp>
    </p:spTree>
    <p:extLst>
      <p:ext uri="{BB962C8B-B14F-4D97-AF65-F5344CB8AC3E}">
        <p14:creationId xmlns:p14="http://schemas.microsoft.com/office/powerpoint/2010/main" val="20652801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_Subtitl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3F9DF86-2D84-E244-AB18-D629F8D2CBC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34" y="5991226"/>
            <a:ext cx="22987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148483" name="Rectangle 3"/>
          <p:cNvSpPr>
            <a:spLocks noGrp="1" noChangeArrowheads="1"/>
          </p:cNvSpPr>
          <p:nvPr>
            <p:ph type="subTitle" idx="1"/>
          </p:nvPr>
        </p:nvSpPr>
        <p:spPr bwMode="auto">
          <a:xfrm>
            <a:off x="0" y="1143000"/>
            <a:ext cx="12192000" cy="457200"/>
          </a:xfrm>
          <a:prstGeom prst="rect">
            <a:avLst/>
          </a:prstGeom>
          <a:solidFill>
            <a:srgbClr val="0078AE"/>
          </a:solidFill>
          <a:ln>
            <a:miter lim="800000"/>
            <a:headEnd/>
            <a:tailEnd/>
          </a:ln>
        </p:spPr>
        <p:txBody>
          <a:bodyPr vert="horz" wrap="square" lIns="457200" tIns="45720" rIns="91440" bIns="45720" numCol="1" anchor="t" anchorCtr="0" compatLnSpc="1">
            <a:prstTxWarp prst="textNoShape">
              <a:avLst/>
            </a:prstTxWarp>
          </a:bodyPr>
          <a:lstStyle>
            <a:lvl1pPr marL="0" indent="0">
              <a:buFont typeface="Wingdings" pitchFamily="2" charset="2"/>
              <a:buNone/>
              <a:defRPr>
                <a:solidFill>
                  <a:schemeClr val="tx1"/>
                </a:solidFill>
              </a:defRPr>
            </a:lvl1pPr>
          </a:lstStyle>
          <a:p>
            <a:r>
              <a:rPr lang="en-US"/>
              <a:t>Click to edit Master subtitle style</a:t>
            </a:r>
          </a:p>
        </p:txBody>
      </p:sp>
      <p:sp>
        <p:nvSpPr>
          <p:cNvPr id="8" name="Slide Number Placeholder 3">
            <a:extLst>
              <a:ext uri="{FF2B5EF4-FFF2-40B4-BE49-F238E27FC236}">
                <a16:creationId xmlns:a16="http://schemas.microsoft.com/office/drawing/2014/main" id="{06423AEC-8F14-5E41-9FF2-9BB0D26C2457}"/>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3033256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91440" bIns="91440" anchor="ctr" anchorCtr="0"/>
          <a:lstStyle>
            <a:lvl1pPr>
              <a:defRPr sz="2700">
                <a:solidFill>
                  <a:schemeClr val="tx1"/>
                </a:solidFill>
              </a:defRPr>
            </a:lvl1pPr>
          </a:lstStyle>
          <a:p>
            <a:r>
              <a:rPr lang="en-US"/>
              <a:t>Click to edit Master title style</a:t>
            </a:r>
          </a:p>
        </p:txBody>
      </p:sp>
      <p:sp>
        <p:nvSpPr>
          <p:cNvPr id="6" name="Slide Number Placeholder 3">
            <a:extLst>
              <a:ext uri="{FF2B5EF4-FFF2-40B4-BE49-F238E27FC236}">
                <a16:creationId xmlns:a16="http://schemas.microsoft.com/office/drawing/2014/main" id="{CC119E70-E59C-D843-8422-1B8E02A6527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3811487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1828800"/>
            <a:ext cx="10972800" cy="2819400"/>
          </a:xfrm>
          <a:prstGeom prst="rect">
            <a:avLst/>
          </a:prstGeom>
          <a:solidFill>
            <a:srgbClr val="0078AE"/>
          </a:solidFill>
        </p:spPr>
        <p:txBody>
          <a:bodyPr lIns="182880" anchor="ctr"/>
          <a:lstStyle>
            <a:lvl1pPr algn="l">
              <a:defRPr sz="4000" b="1" cap="all">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3E22311-2C49-E44D-AE57-588D5F03E62F}"/>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2606220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3810000"/>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10001"/>
          </a:xfrm>
          <a:prstGeom prst="rect">
            <a:avLst/>
          </a:prstGeom>
        </p:spPr>
        <p:txBody>
          <a:bodyPr/>
          <a:lstStyle>
            <a:lvl1pPr>
              <a:defRPr sz="2800">
                <a:solidFill>
                  <a:schemeClr val="accent4">
                    <a:lumMod val="10000"/>
                  </a:schemeClr>
                </a:solidFill>
              </a:defRPr>
            </a:lvl1pPr>
            <a:lvl2pPr>
              <a:defRPr sz="2400">
                <a:solidFill>
                  <a:schemeClr val="accent4">
                    <a:lumMod val="10000"/>
                  </a:schemeClr>
                </a:solidFill>
              </a:defRPr>
            </a:lvl2pPr>
            <a:lvl3pPr>
              <a:defRPr sz="2000">
                <a:solidFill>
                  <a:schemeClr val="accent4">
                    <a:lumMod val="10000"/>
                  </a:schemeClr>
                </a:solidFill>
              </a:defRPr>
            </a:lvl3pPr>
            <a:lvl4pPr>
              <a:defRPr sz="1800">
                <a:solidFill>
                  <a:schemeClr val="accent4">
                    <a:lumMod val="10000"/>
                  </a:schemeClr>
                </a:solidFill>
              </a:defRPr>
            </a:lvl4pPr>
            <a:lvl5pPr>
              <a:defRPr sz="1800">
                <a:solidFill>
                  <a:schemeClr val="accent4">
                    <a:lumMod val="1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581DC5A-1F43-D240-B5D6-42D8263E82B2}"/>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DBBE49B0-02A6-F743-9ACC-BEDA8EAFC03D}"/>
              </a:ext>
            </a:extLst>
          </p:cNvPr>
          <p:cNvSpPr>
            <a:spLocks noGrp="1" noChangeArrowheads="1"/>
          </p:cNvSpPr>
          <p:nvPr>
            <p:ph type="sldNum" sz="quarter" idx="10"/>
          </p:nvPr>
        </p:nvSpPr>
        <p:spPr>
          <a:ln/>
        </p:spPr>
        <p:txBody>
          <a:bodyPr/>
          <a:lstStyle>
            <a:lvl1pPr>
              <a:defRPr/>
            </a:lvl1pPr>
          </a:lstStyle>
          <a:p>
            <a:pPr>
              <a:defRPr/>
            </a:pPr>
            <a:fld id="{77A9E0C9-B891-FA4C-B430-0DA297E634BC}" type="slidenum">
              <a:rPr lang="en-US" altLang="en-US"/>
              <a:pPr>
                <a:defRPr/>
              </a:pPr>
              <a:t>‹#›</a:t>
            </a:fld>
            <a:endParaRPr lang="en-US" altLang="en-US"/>
          </a:p>
        </p:txBody>
      </p:sp>
    </p:spTree>
    <p:extLst>
      <p:ext uri="{BB962C8B-B14F-4D97-AF65-F5344CB8AC3E}">
        <p14:creationId xmlns:p14="http://schemas.microsoft.com/office/powerpoint/2010/main" val="3339321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43001"/>
            <a:ext cx="5386917"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43001"/>
            <a:ext cx="5389033" cy="1031875"/>
          </a:xfrm>
          <a:prstGeom prst="rect">
            <a:avLst/>
          </a:prstGeom>
        </p:spPr>
        <p:txBody>
          <a:bodyPr anchor="b"/>
          <a:lstStyle>
            <a:lvl1pPr marL="0" indent="0">
              <a:buNone/>
              <a:defRPr sz="2400" b="1">
                <a:solidFill>
                  <a:srgbClr val="5A5B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235325"/>
          </a:xfrm>
          <a:prstGeom prst="rect">
            <a:avLst/>
          </a:prstGeom>
        </p:spPr>
        <p:txBody>
          <a:bodyPr/>
          <a:lstStyle>
            <a:lvl1pPr>
              <a:defRPr sz="2400">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600">
                <a:solidFill>
                  <a:srgbClr val="5A5B5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59717ED-FED6-2F41-861E-CD88EAA39A05}"/>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C4170C16-8FCD-4B42-803C-D31CB5D5325D}"/>
              </a:ext>
            </a:extLst>
          </p:cNvPr>
          <p:cNvSpPr>
            <a:spLocks noGrp="1" noChangeArrowheads="1"/>
          </p:cNvSpPr>
          <p:nvPr>
            <p:ph type="sldNum" sz="quarter" idx="10"/>
          </p:nvPr>
        </p:nvSpPr>
        <p:spPr>
          <a:ln/>
        </p:spPr>
        <p:txBody>
          <a:bodyPr/>
          <a:lstStyle>
            <a:lvl1pPr>
              <a:defRPr/>
            </a:lvl1pPr>
          </a:lstStyle>
          <a:p>
            <a:pPr>
              <a:defRPr/>
            </a:pPr>
            <a:fld id="{C6B399D4-0363-CE4B-9DB6-A4043C6CD076}" type="slidenum">
              <a:rPr lang="en-US" altLang="en-US"/>
              <a:pPr>
                <a:defRPr/>
              </a:pPr>
              <a:t>‹#›</a:t>
            </a:fld>
            <a:endParaRPr lang="en-US" altLang="en-US"/>
          </a:p>
        </p:txBody>
      </p:sp>
    </p:spTree>
    <p:extLst>
      <p:ext uri="{BB962C8B-B14F-4D97-AF65-F5344CB8AC3E}">
        <p14:creationId xmlns:p14="http://schemas.microsoft.com/office/powerpoint/2010/main" val="794136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9886E43-49DF-DD4B-9A7D-D5A549DC70BA}"/>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3" name="Rectangle 6">
            <a:extLst>
              <a:ext uri="{FF2B5EF4-FFF2-40B4-BE49-F238E27FC236}">
                <a16:creationId xmlns:a16="http://schemas.microsoft.com/office/drawing/2014/main" id="{7FBBBF15-D091-584D-9627-CC538A28AEA5}"/>
              </a:ext>
            </a:extLst>
          </p:cNvPr>
          <p:cNvSpPr>
            <a:spLocks noGrp="1" noChangeArrowheads="1"/>
          </p:cNvSpPr>
          <p:nvPr>
            <p:ph type="sldNum" sz="quarter" idx="10"/>
          </p:nvPr>
        </p:nvSpPr>
        <p:spPr>
          <a:ln/>
        </p:spPr>
        <p:txBody>
          <a:bodyPr/>
          <a:lstStyle>
            <a:lvl1pPr>
              <a:defRPr/>
            </a:lvl1pPr>
          </a:lstStyle>
          <a:p>
            <a:pPr>
              <a:defRPr/>
            </a:pPr>
            <a:fld id="{EC0E14B9-71DF-CB46-A0FD-E3865994FA6E}" type="slidenum">
              <a:rPr lang="en-US" altLang="en-US"/>
              <a:pPr>
                <a:defRPr/>
              </a:pPr>
              <a:t>‹#›</a:t>
            </a:fld>
            <a:endParaRPr lang="en-US" altLang="en-US"/>
          </a:p>
        </p:txBody>
      </p:sp>
    </p:spTree>
    <p:extLst>
      <p:ext uri="{BB962C8B-B14F-4D97-AF65-F5344CB8AC3E}">
        <p14:creationId xmlns:p14="http://schemas.microsoft.com/office/powerpoint/2010/main" val="3692064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07578A8-5892-E345-96C4-EDAF3EB09CEB}"/>
              </a:ext>
            </a:extLst>
          </p:cNvPr>
          <p:cNvSpPr txBox="1">
            <a:spLocks noGrp="1"/>
          </p:cNvSpPr>
          <p:nvPr userDrawn="1"/>
        </p:nvSpPr>
        <p:spPr bwMode="black">
          <a:xfrm>
            <a:off x="11480800" y="6443664"/>
            <a:ext cx="711200" cy="261937"/>
          </a:xfrm>
          <a:prstGeom prst="rect">
            <a:avLst/>
          </a:prstGeom>
          <a:noFill/>
          <a:ln w="9525">
            <a:noFill/>
            <a:miter lim="800000"/>
            <a:headEnd/>
            <a:tailEnd/>
          </a:ln>
        </p:spPr>
        <p:txBody>
          <a:bodyPr wrap="square" anchor="b">
            <a:spAutoFit/>
          </a:bodyPr>
          <a:lstStyle/>
          <a:p>
            <a:fld id="{F75CD791-6782-4DD9-BBAA-08B78E92E4A9}" type="slidenum">
              <a:rPr lang="en-US" sz="1100">
                <a:solidFill>
                  <a:srgbClr val="333333"/>
                </a:solidFill>
              </a:rPr>
              <a:pPr/>
              <a:t>‹#›</a:t>
            </a:fld>
            <a:endParaRPr lang="en-US" sz="1100">
              <a:solidFill>
                <a:srgbClr val="333333"/>
              </a:solidFill>
            </a:endParaRPr>
          </a:p>
        </p:txBody>
      </p:sp>
    </p:spTree>
    <p:extLst>
      <p:ext uri="{BB962C8B-B14F-4D97-AF65-F5344CB8AC3E}">
        <p14:creationId xmlns:p14="http://schemas.microsoft.com/office/powerpoint/2010/main" val="371986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95C3AF-5D8B-9502-79E6-8C78DBE17CEF}"/>
              </a:ext>
            </a:extLst>
          </p:cNvPr>
          <p:cNvSpPr>
            <a:spLocks noGrp="1"/>
          </p:cNvSpPr>
          <p:nvPr>
            <p:ph type="sldNum" sz="quarter" idx="10"/>
          </p:nvPr>
        </p:nvSpPr>
        <p:spPr/>
        <p:txBody>
          <a:bodyPr/>
          <a:lstStyle>
            <a:lvl1pPr>
              <a:defRPr/>
            </a:lvl1pPr>
          </a:lstStyle>
          <a:p>
            <a:pPr>
              <a:defRPr/>
            </a:pPr>
            <a:fld id="{C18FA308-9C43-F14C-808E-88574315D24A}" type="slidenum">
              <a:rPr lang="en-US"/>
              <a:pPr>
                <a:defRPr/>
              </a:pPr>
              <a:t>‹#›</a:t>
            </a:fld>
            <a:endParaRPr lang="en-US" dirty="0"/>
          </a:p>
        </p:txBody>
      </p:sp>
    </p:spTree>
    <p:extLst>
      <p:ext uri="{BB962C8B-B14F-4D97-AF65-F5344CB8AC3E}">
        <p14:creationId xmlns:p14="http://schemas.microsoft.com/office/powerpoint/2010/main" val="67554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1186D-F05B-A04C-B284-B44A7A99DDC0}"/>
              </a:ext>
            </a:extLst>
          </p:cNvPr>
          <p:cNvSpPr>
            <a:spLocks noChangeArrowheads="1"/>
          </p:cNvSpPr>
          <p:nvPr userDrawn="1"/>
        </p:nvSpPr>
        <p:spPr bwMode="auto">
          <a:xfrm>
            <a:off x="4656667" y="273050"/>
            <a:ext cx="61384" cy="5138738"/>
          </a:xfrm>
          <a:prstGeom prst="rect">
            <a:avLst/>
          </a:prstGeom>
          <a:solidFill>
            <a:srgbClr val="0078AE"/>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solidFill>
                <a:srgbClr val="FFFFFF"/>
              </a:solidFill>
            </a:endParaRPr>
          </a:p>
        </p:txBody>
      </p:sp>
      <p:sp>
        <p:nvSpPr>
          <p:cNvPr id="2" name="Title 1"/>
          <p:cNvSpPr>
            <a:spLocks noGrp="1"/>
          </p:cNvSpPr>
          <p:nvPr>
            <p:ph type="title"/>
          </p:nvPr>
        </p:nvSpPr>
        <p:spPr>
          <a:xfrm>
            <a:off x="609601" y="273050"/>
            <a:ext cx="4011084" cy="116205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273051"/>
            <a:ext cx="6815667" cy="5137151"/>
          </a:xfrm>
          <a:prstGeom prst="rect">
            <a:avLst/>
          </a:prstGeom>
        </p:spPr>
        <p:txBody>
          <a:bodyPr/>
          <a:lstStyle>
            <a:lvl1pPr>
              <a:defRPr sz="3200">
                <a:solidFill>
                  <a:srgbClr val="5A5B5D"/>
                </a:solidFill>
              </a:defRPr>
            </a:lvl1pPr>
            <a:lvl2pPr>
              <a:defRPr sz="2800">
                <a:solidFill>
                  <a:srgbClr val="5A5B5D"/>
                </a:solidFill>
              </a:defRPr>
            </a:lvl2pPr>
            <a:lvl3pPr>
              <a:defRPr sz="2400">
                <a:solidFill>
                  <a:srgbClr val="5A5B5D"/>
                </a:solidFill>
              </a:defRPr>
            </a:lvl3pPr>
            <a:lvl4pPr>
              <a:defRPr sz="2000">
                <a:solidFill>
                  <a:srgbClr val="5A5B5D"/>
                </a:solidFill>
              </a:defRPr>
            </a:lvl4pPr>
            <a:lvl5pPr>
              <a:defRPr sz="2000">
                <a:solidFill>
                  <a:srgbClr val="5A5B5D"/>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0"/>
            <a:ext cx="4011084" cy="3886201"/>
          </a:xfrm>
          <a:prstGeom prst="rect">
            <a:avLst/>
          </a:prstGeom>
          <a:noFill/>
        </p:spPr>
        <p:txBody>
          <a:bodyPr/>
          <a:lstStyle>
            <a:lvl1pPr marL="0" indent="0">
              <a:buNone/>
              <a:defRPr sz="1400">
                <a:solidFill>
                  <a:srgbClr val="5A5B5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a:extLst>
              <a:ext uri="{FF2B5EF4-FFF2-40B4-BE49-F238E27FC236}">
                <a16:creationId xmlns:a16="http://schemas.microsoft.com/office/drawing/2014/main" id="{325D3AF9-EAE0-584E-A4BC-AF7CC0CB2678}"/>
              </a:ext>
            </a:extLst>
          </p:cNvPr>
          <p:cNvSpPr>
            <a:spLocks noGrp="1" noChangeArrowheads="1"/>
          </p:cNvSpPr>
          <p:nvPr>
            <p:ph type="sldNum" sz="quarter" idx="10"/>
          </p:nvPr>
        </p:nvSpPr>
        <p:spPr/>
        <p:txBody>
          <a:bodyPr/>
          <a:lstStyle>
            <a:lvl1pPr>
              <a:defRPr/>
            </a:lvl1pPr>
          </a:lstStyle>
          <a:p>
            <a:pPr>
              <a:defRPr/>
            </a:pPr>
            <a:fld id="{0A22E473-E0D3-EC49-AA08-80BEA4ED21C0}" type="slidenum">
              <a:rPr lang="en-US" altLang="en-US"/>
              <a:pPr>
                <a:defRPr/>
              </a:pPr>
              <a:t>‹#›</a:t>
            </a:fld>
            <a:endParaRPr lang="en-US" altLang="en-US"/>
          </a:p>
        </p:txBody>
      </p:sp>
    </p:spTree>
    <p:extLst>
      <p:ext uri="{BB962C8B-B14F-4D97-AF65-F5344CB8AC3E}">
        <p14:creationId xmlns:p14="http://schemas.microsoft.com/office/powerpoint/2010/main" val="17677350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10972800" cy="609600"/>
          </a:xfrm>
          <a:prstGeom prst="rect">
            <a:avLst/>
          </a:prstGeom>
          <a:solidFill>
            <a:srgbClr val="005288"/>
          </a:solidFill>
        </p:spPr>
        <p:txBody>
          <a:bodyPr/>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609600" y="612775"/>
            <a:ext cx="109728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09600" y="5410200"/>
            <a:ext cx="10972800" cy="347662"/>
          </a:xfrm>
          <a:prstGeom prst="rect">
            <a:avLst/>
          </a:prstGeom>
          <a:solidFill>
            <a:srgbClr val="0078AE"/>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23F42FF8-5F6A-4443-9B6D-BBA80FFD290E}"/>
              </a:ext>
            </a:extLst>
          </p:cNvPr>
          <p:cNvSpPr>
            <a:spLocks noGrp="1" noChangeArrowheads="1"/>
          </p:cNvSpPr>
          <p:nvPr>
            <p:ph type="sldNum" sz="quarter" idx="10"/>
          </p:nvPr>
        </p:nvSpPr>
        <p:spPr>
          <a:ln/>
        </p:spPr>
        <p:txBody>
          <a:bodyPr/>
          <a:lstStyle>
            <a:lvl1pPr>
              <a:defRPr/>
            </a:lvl1pPr>
          </a:lstStyle>
          <a:p>
            <a:pPr>
              <a:defRPr/>
            </a:pPr>
            <a:fld id="{D1129686-3ABA-8F4A-8AF1-3B89E90295C2}" type="slidenum">
              <a:rPr lang="en-US" altLang="en-US"/>
              <a:pPr>
                <a:defRPr/>
              </a:pPr>
              <a:t>‹#›</a:t>
            </a:fld>
            <a:endParaRPr lang="en-US" altLang="en-US"/>
          </a:p>
        </p:txBody>
      </p:sp>
    </p:spTree>
    <p:extLst>
      <p:ext uri="{BB962C8B-B14F-4D97-AF65-F5344CB8AC3E}">
        <p14:creationId xmlns:p14="http://schemas.microsoft.com/office/powerpoint/2010/main" val="2434954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3810000"/>
          </a:xfrm>
          <a:prstGeom prst="rect">
            <a:avLst/>
          </a:prstGeom>
        </p:spPr>
        <p:txBody>
          <a:bodyPr vert="eaVert"/>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54557063-FFE6-6949-B5C2-E421DDD07F33}"/>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4" name="Rectangle 6">
            <a:extLst>
              <a:ext uri="{FF2B5EF4-FFF2-40B4-BE49-F238E27FC236}">
                <a16:creationId xmlns:a16="http://schemas.microsoft.com/office/drawing/2014/main" id="{E0D0CA48-8959-814A-AA7F-58759BC2C9D3}"/>
              </a:ext>
            </a:extLst>
          </p:cNvPr>
          <p:cNvSpPr>
            <a:spLocks noGrp="1" noChangeArrowheads="1"/>
          </p:cNvSpPr>
          <p:nvPr>
            <p:ph type="sldNum" sz="quarter" idx="10"/>
          </p:nvPr>
        </p:nvSpPr>
        <p:spPr>
          <a:ln/>
        </p:spPr>
        <p:txBody>
          <a:bodyPr/>
          <a:lstStyle>
            <a:lvl1pPr>
              <a:defRPr/>
            </a:lvl1pPr>
          </a:lstStyle>
          <a:p>
            <a:pPr>
              <a:defRPr/>
            </a:pPr>
            <a:fld id="{3917ECC2-473C-B34C-A43D-1280AF4DA61A}" type="slidenum">
              <a:rPr lang="en-US" altLang="en-US"/>
              <a:pPr>
                <a:defRPr/>
              </a:pPr>
              <a:t>‹#›</a:t>
            </a:fld>
            <a:endParaRPr lang="en-US" altLang="en-US"/>
          </a:p>
        </p:txBody>
      </p:sp>
    </p:spTree>
    <p:extLst>
      <p:ext uri="{BB962C8B-B14F-4D97-AF65-F5344CB8AC3E}">
        <p14:creationId xmlns:p14="http://schemas.microsoft.com/office/powerpoint/2010/main" val="982284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2634" y="381001"/>
            <a:ext cx="2789767" cy="5029200"/>
          </a:xfrm>
          <a:prstGeom prst="rect">
            <a:avLst/>
          </a:prstGeom>
        </p:spPr>
        <p:txBody>
          <a:bodyPr vert="eaVert" lIns="274320" tIns="274320"/>
          <a:lstStyle/>
          <a:p>
            <a:r>
              <a:rPr lang="en-US"/>
              <a:t>Click to edit Master title style</a:t>
            </a:r>
          </a:p>
        </p:txBody>
      </p:sp>
      <p:sp>
        <p:nvSpPr>
          <p:cNvPr id="3" name="Vertical Text Placeholder 2"/>
          <p:cNvSpPr>
            <a:spLocks noGrp="1"/>
          </p:cNvSpPr>
          <p:nvPr>
            <p:ph type="body" orient="vert" idx="1"/>
          </p:nvPr>
        </p:nvSpPr>
        <p:spPr>
          <a:xfrm>
            <a:off x="421217" y="381001"/>
            <a:ext cx="8168216" cy="5029200"/>
          </a:xfrm>
          <a:prstGeom prst="rect">
            <a:avLst/>
          </a:prstGeom>
        </p:spPr>
        <p:txBody>
          <a:bodyPr vert="eaVert" lIns="274320" tIns="274320"/>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F0C99A8-AD9C-B84E-ADF7-5DEC55400663}"/>
              </a:ext>
            </a:extLst>
          </p:cNvPr>
          <p:cNvSpPr>
            <a:spLocks noGrp="1" noChangeArrowheads="1"/>
          </p:cNvSpPr>
          <p:nvPr>
            <p:ph type="sldNum" sz="quarter" idx="10"/>
          </p:nvPr>
        </p:nvSpPr>
        <p:spPr>
          <a:ln/>
        </p:spPr>
        <p:txBody>
          <a:bodyPr/>
          <a:lstStyle>
            <a:lvl1pPr>
              <a:defRPr/>
            </a:lvl1pPr>
          </a:lstStyle>
          <a:p>
            <a:pPr>
              <a:defRPr/>
            </a:pPr>
            <a:fld id="{F5BCABDD-20E0-C442-AB03-3FF2FDF3E90F}" type="slidenum">
              <a:rPr lang="en-US" altLang="en-US"/>
              <a:pPr>
                <a:defRPr/>
              </a:pPr>
              <a:t>‹#›</a:t>
            </a:fld>
            <a:endParaRPr lang="en-US" altLang="en-US"/>
          </a:p>
        </p:txBody>
      </p:sp>
    </p:spTree>
    <p:extLst>
      <p:ext uri="{BB962C8B-B14F-4D97-AF65-F5344CB8AC3E}">
        <p14:creationId xmlns:p14="http://schemas.microsoft.com/office/powerpoint/2010/main" val="2000260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609600" y="1600201"/>
            <a:ext cx="5384800" cy="3810000"/>
          </a:xfrm>
          <a:prstGeom prst="rect">
            <a:avLst/>
          </a:prstGeom>
        </p:spPr>
        <p:txBody>
          <a:bodyPr/>
          <a:lstStyle>
            <a:lvl1pPr>
              <a:defRPr>
                <a:solidFill>
                  <a:srgbClr val="5A5B5D"/>
                </a:solidFill>
              </a:defRPr>
            </a:lvl1pPr>
          </a:lstStyle>
          <a:p>
            <a:pPr lvl="0"/>
            <a:endParaRPr lang="en-US" noProof="0"/>
          </a:p>
        </p:txBody>
      </p:sp>
      <p:sp>
        <p:nvSpPr>
          <p:cNvPr id="4" name="Text Placeholder 3"/>
          <p:cNvSpPr>
            <a:spLocks noGrp="1"/>
          </p:cNvSpPr>
          <p:nvPr>
            <p:ph type="body" sz="half" idx="2"/>
          </p:nvPr>
        </p:nvSpPr>
        <p:spPr>
          <a:xfrm>
            <a:off x="6197600" y="1600200"/>
            <a:ext cx="5384800" cy="3810001"/>
          </a:xfrm>
          <a:prstGeom prst="rect">
            <a:avLst/>
          </a:prstGeom>
        </p:spPr>
        <p:txBody>
          <a:bodyPr/>
          <a:lstStyle>
            <a:lvl1pPr>
              <a:defRPr>
                <a:solidFill>
                  <a:srgbClr val="5A5B5D"/>
                </a:solidFill>
              </a:defRPr>
            </a:lvl1pPr>
            <a:lvl2pPr>
              <a:defRPr>
                <a:solidFill>
                  <a:srgbClr val="5A5B5D"/>
                </a:solidFill>
              </a:defRPr>
            </a:lvl2pPr>
            <a:lvl3pPr>
              <a:defRPr>
                <a:solidFill>
                  <a:srgbClr val="5A5B5D"/>
                </a:solidFill>
              </a:defRPr>
            </a:lvl3pPr>
            <a:lvl4pPr>
              <a:defRPr>
                <a:solidFill>
                  <a:srgbClr val="5A5B5D"/>
                </a:solidFill>
              </a:defRPr>
            </a:lvl4pPr>
            <a:lvl5pPr>
              <a:defRPr>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CF33210-DE39-764E-BDB5-99129396B39C}"/>
              </a:ext>
            </a:extLst>
          </p:cNvPr>
          <p:cNvSpPr>
            <a:spLocks noGrp="1" noChangeArrowheads="1"/>
          </p:cNvSpPr>
          <p:nvPr>
            <p:ph type="ctrTitle"/>
          </p:nvPr>
        </p:nvSpPr>
        <p:spPr>
          <a:xfrm>
            <a:off x="0" y="0"/>
            <a:ext cx="12192000" cy="1143000"/>
          </a:xfrm>
          <a:prstGeom prst="rect">
            <a:avLst/>
          </a:prstGeom>
          <a:solidFill>
            <a:srgbClr val="005288"/>
          </a:solidFill>
        </p:spPr>
        <p:txBody>
          <a:bodyPr lIns="457200" tIns="274320" bIns="91440"/>
          <a:lstStyle>
            <a:lvl1pPr>
              <a:defRPr>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97032CEE-C497-CE4C-9D2B-EEB0F033C3D0}"/>
              </a:ext>
            </a:extLst>
          </p:cNvPr>
          <p:cNvSpPr>
            <a:spLocks noGrp="1" noChangeArrowheads="1"/>
          </p:cNvSpPr>
          <p:nvPr>
            <p:ph type="sldNum" sz="quarter" idx="10"/>
          </p:nvPr>
        </p:nvSpPr>
        <p:spPr>
          <a:ln/>
        </p:spPr>
        <p:txBody>
          <a:bodyPr/>
          <a:lstStyle>
            <a:lvl1pPr>
              <a:defRPr/>
            </a:lvl1pPr>
          </a:lstStyle>
          <a:p>
            <a:pPr>
              <a:defRPr/>
            </a:pPr>
            <a:fld id="{189944CB-8C07-8947-B99B-7D2597B7448F}" type="slidenum">
              <a:rPr lang="en-US" altLang="en-US"/>
              <a:pPr>
                <a:defRPr/>
              </a:pPr>
              <a:t>‹#›</a:t>
            </a:fld>
            <a:endParaRPr lang="en-US" altLang="en-US"/>
          </a:p>
        </p:txBody>
      </p:sp>
    </p:spTree>
    <p:extLst>
      <p:ext uri="{BB962C8B-B14F-4D97-AF65-F5344CB8AC3E}">
        <p14:creationId xmlns:p14="http://schemas.microsoft.com/office/powerpoint/2010/main" val="1092313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Seal Only Whit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69A5E6-5D77-914F-9AC4-CC698587BB56}"/>
              </a:ext>
            </a:extLst>
          </p:cNvPr>
          <p:cNvSpPr>
            <a:spLocks noChangeArrowheads="1"/>
          </p:cNvSpPr>
          <p:nvPr userDrawn="1"/>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solidFill>
                <a:srgbClr val="FFFFFF"/>
              </a:solidFill>
            </a:endParaRPr>
          </a:p>
        </p:txBody>
      </p:sp>
      <p:pic>
        <p:nvPicPr>
          <p:cNvPr id="3" name="Picture 5">
            <a:extLst>
              <a:ext uri="{FF2B5EF4-FFF2-40B4-BE49-F238E27FC236}">
                <a16:creationId xmlns:a16="http://schemas.microsoft.com/office/drawing/2014/main" id="{7F3659D0-493D-0545-982D-67FE46D49D8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852085" y="2057400"/>
            <a:ext cx="848783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6">
            <a:extLst>
              <a:ext uri="{FF2B5EF4-FFF2-40B4-BE49-F238E27FC236}">
                <a16:creationId xmlns:a16="http://schemas.microsoft.com/office/drawing/2014/main" id="{8FD88A3F-F9A2-2548-8B76-E190F04708B5}"/>
              </a:ext>
            </a:extLst>
          </p:cNvPr>
          <p:cNvSpPr>
            <a:spLocks noGrp="1" noChangeArrowheads="1"/>
          </p:cNvSpPr>
          <p:nvPr>
            <p:ph type="sldNum" sz="quarter" idx="10"/>
          </p:nvPr>
        </p:nvSpPr>
        <p:spPr/>
        <p:txBody>
          <a:bodyPr/>
          <a:lstStyle>
            <a:lvl1pPr>
              <a:defRPr/>
            </a:lvl1pPr>
          </a:lstStyle>
          <a:p>
            <a:pPr>
              <a:defRPr/>
            </a:pPr>
            <a:fld id="{B113E9A4-80C4-264F-A5B8-E29E81BF7D55}" type="slidenum">
              <a:rPr lang="en-US" altLang="en-US"/>
              <a:pPr>
                <a:defRPr/>
              </a:pPr>
              <a:t>‹#›</a:t>
            </a:fld>
            <a:endParaRPr lang="en-US" altLang="en-US"/>
          </a:p>
        </p:txBody>
      </p:sp>
    </p:spTree>
    <p:extLst>
      <p:ext uri="{BB962C8B-B14F-4D97-AF65-F5344CB8AC3E}">
        <p14:creationId xmlns:p14="http://schemas.microsoft.com/office/powerpoint/2010/main" val="36117790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Seal Only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A0FF3-1D8A-F146-99FC-0CC6ED45189E}"/>
              </a:ext>
            </a:extLst>
          </p:cNvPr>
          <p:cNvSpPr>
            <a:spLocks noChangeArrowheads="1"/>
          </p:cNvSpPr>
          <p:nvPr userDrawn="1"/>
        </p:nvSpPr>
        <p:spPr bwMode="auto">
          <a:xfrm>
            <a:off x="0" y="0"/>
            <a:ext cx="12192000" cy="6858000"/>
          </a:xfrm>
          <a:prstGeom prst="rect">
            <a:avLst/>
          </a:prstGeom>
          <a:solidFill>
            <a:srgbClr val="005288"/>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solidFill>
                <a:srgbClr val="FFFFFF"/>
              </a:solidFill>
            </a:endParaRPr>
          </a:p>
        </p:txBody>
      </p:sp>
      <p:pic>
        <p:nvPicPr>
          <p:cNvPr id="3" name="Picture 5">
            <a:extLst>
              <a:ext uri="{FF2B5EF4-FFF2-40B4-BE49-F238E27FC236}">
                <a16:creationId xmlns:a16="http://schemas.microsoft.com/office/drawing/2014/main" id="{CBB3E97E-82FB-8845-A407-2B14DD1450E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852085" y="2057400"/>
            <a:ext cx="848783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6">
            <a:extLst>
              <a:ext uri="{FF2B5EF4-FFF2-40B4-BE49-F238E27FC236}">
                <a16:creationId xmlns:a16="http://schemas.microsoft.com/office/drawing/2014/main" id="{E1E5CE4E-32D4-C845-AF4D-EAAF20511E30}"/>
              </a:ext>
            </a:extLst>
          </p:cNvPr>
          <p:cNvSpPr>
            <a:spLocks noGrp="1" noChangeArrowheads="1"/>
          </p:cNvSpPr>
          <p:nvPr>
            <p:ph type="sldNum" sz="quarter" idx="10"/>
          </p:nvPr>
        </p:nvSpPr>
        <p:spPr/>
        <p:txBody>
          <a:bodyPr/>
          <a:lstStyle>
            <a:lvl1pPr>
              <a:defRPr/>
            </a:lvl1pPr>
          </a:lstStyle>
          <a:p>
            <a:pPr>
              <a:defRPr/>
            </a:pPr>
            <a:fld id="{2A6F4636-6C23-3B4B-9085-51961B08CD4D}" type="slidenum">
              <a:rPr lang="en-US" altLang="en-US"/>
              <a:pPr>
                <a:defRPr/>
              </a:pPr>
              <a:t>‹#›</a:t>
            </a:fld>
            <a:endParaRPr lang="en-US" altLang="en-US"/>
          </a:p>
        </p:txBody>
      </p:sp>
    </p:spTree>
    <p:extLst>
      <p:ext uri="{BB962C8B-B14F-4D97-AF65-F5344CB8AC3E}">
        <p14:creationId xmlns:p14="http://schemas.microsoft.com/office/powerpoint/2010/main" val="2451662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86D88AD5-D15D-4E5C-98FF-A33C1E2E664D}" type="slidenum">
              <a:rPr lang="en-US" altLang="en-US"/>
              <a:pPr>
                <a:defRPr/>
              </a:pPr>
              <a:t>‹#›</a:t>
            </a:fld>
            <a:endParaRPr lang="en-US" altLang="en-US"/>
          </a:p>
        </p:txBody>
      </p:sp>
      <p:sp>
        <p:nvSpPr>
          <p:cNvPr id="5" name="Text Placeholder 9"/>
          <p:cNvSpPr>
            <a:spLocks noGrp="1"/>
          </p:cNvSpPr>
          <p:nvPr>
            <p:ph type="body" sz="quarter" idx="14" hasCustomPrompt="1"/>
          </p:nvPr>
        </p:nvSpPr>
        <p:spPr>
          <a:xfrm>
            <a:off x="4165600" y="76200"/>
            <a:ext cx="3860800" cy="381000"/>
          </a:xfrm>
          <a:prstGeom prst="rect">
            <a:avLst/>
          </a:prstGeom>
        </p:spPr>
        <p:txBody>
          <a:bodyPr>
            <a:noAutofit/>
          </a:bodyPr>
          <a:lstStyle>
            <a:lvl1pPr algn="ctr">
              <a:buNone/>
              <a:defRPr sz="1600" baseline="0">
                <a:solidFill>
                  <a:srgbClr val="A50021"/>
                </a:solidFill>
                <a:latin typeface="Arial" pitchFamily="34" charset="0"/>
              </a:defRPr>
            </a:lvl1pPr>
          </a:lstStyle>
          <a:p>
            <a:pPr lvl="0"/>
            <a:r>
              <a:rPr lang="en-US"/>
              <a:t>For Official Use Only</a:t>
            </a:r>
          </a:p>
        </p:txBody>
      </p:sp>
      <p:sp>
        <p:nvSpPr>
          <p:cNvPr id="6" name="Text Placeholder 12"/>
          <p:cNvSpPr>
            <a:spLocks noGrp="1"/>
          </p:cNvSpPr>
          <p:nvPr>
            <p:ph type="body" sz="quarter" idx="13" hasCustomPrompt="1"/>
          </p:nvPr>
        </p:nvSpPr>
        <p:spPr>
          <a:xfrm>
            <a:off x="4165600" y="6324600"/>
            <a:ext cx="3860800" cy="381000"/>
          </a:xfrm>
          <a:prstGeom prst="rect">
            <a:avLst/>
          </a:prstGeom>
        </p:spPr>
        <p:txBody>
          <a:bodyPr>
            <a:normAutofit/>
          </a:bodyPr>
          <a:lstStyle>
            <a:lvl1pPr algn="ctr">
              <a:buNone/>
              <a:defRPr sz="1600">
                <a:solidFill>
                  <a:srgbClr val="A50021"/>
                </a:solidFill>
                <a:latin typeface="Arial" pitchFamily="34" charset="0"/>
                <a:cs typeface="Arial" pitchFamily="34" charset="0"/>
              </a:defRPr>
            </a:lvl1pPr>
          </a:lstStyle>
          <a:p>
            <a:pPr lvl="0"/>
            <a:r>
              <a:rPr lang="en-US"/>
              <a:t>For Official Use Only</a:t>
            </a:r>
          </a:p>
        </p:txBody>
      </p:sp>
    </p:spTree>
    <p:extLst>
      <p:ext uri="{BB962C8B-B14F-4D97-AF65-F5344CB8AC3E}">
        <p14:creationId xmlns:p14="http://schemas.microsoft.com/office/powerpoint/2010/main" val="836674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7519828-E1FD-4386-B387-91E781480F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00123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533" y="0"/>
            <a:ext cx="10972800" cy="757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5911" y="1081758"/>
            <a:ext cx="11093380" cy="5014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p:cNvSpPr>
            <a:spLocks noGrp="1"/>
          </p:cNvSpPr>
          <p:nvPr>
            <p:ph type="body" sz="quarter" idx="10" hasCustomPrompt="1"/>
          </p:nvPr>
        </p:nvSpPr>
        <p:spPr>
          <a:xfrm>
            <a:off x="535912" y="40192"/>
            <a:ext cx="5458488" cy="146304"/>
          </a:xfrm>
          <a:prstGeom prst="rect">
            <a:avLst/>
          </a:prstGeom>
        </p:spPr>
        <p:txBody>
          <a:bodyPr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000" kern="1200" dirty="0">
                <a:solidFill>
                  <a:schemeClr val="tx1"/>
                </a:solidFill>
                <a:latin typeface="Arial" panose="020B0604020202020204" pitchFamily="34" charset="0"/>
                <a:ea typeface="+mn-ea"/>
                <a:cs typeface="Arial" panose="020B0604020202020204" pitchFamily="34" charset="0"/>
              </a:defRPr>
            </a:lvl1pPr>
          </a:lstStyle>
          <a:p>
            <a:pPr lvl="0"/>
            <a:r>
              <a:rPr lang="en-US"/>
              <a:t>Section (optional)</a:t>
            </a:r>
          </a:p>
        </p:txBody>
      </p:sp>
    </p:spTree>
    <p:extLst>
      <p:ext uri="{BB962C8B-B14F-4D97-AF65-F5344CB8AC3E}">
        <p14:creationId xmlns:p14="http://schemas.microsoft.com/office/powerpoint/2010/main" val="2261978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8.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7.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17.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image" Target="../media/image22.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2BCC01-15A5-3A37-BC5A-1AB3FB4F47A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Goes Here</a:t>
            </a:r>
          </a:p>
        </p:txBody>
      </p:sp>
      <p:sp>
        <p:nvSpPr>
          <p:cNvPr id="1027" name="Text Placeholder 2">
            <a:extLst>
              <a:ext uri="{FF2B5EF4-FFF2-40B4-BE49-F238E27FC236}">
                <a16:creationId xmlns:a16="http://schemas.microsoft.com/office/drawing/2014/main" id="{D1266403-26BD-9FAF-CD1B-C640C0D7ABB4}"/>
              </a:ext>
            </a:extLst>
          </p:cNvPr>
          <p:cNvSpPr>
            <a:spLocks noGrp="1" noChangeArrowheads="1"/>
          </p:cNvSpPr>
          <p:nvPr>
            <p:ph type="body" idx="1"/>
          </p:nvPr>
        </p:nvSpPr>
        <p:spPr bwMode="auto">
          <a:xfrm>
            <a:off x="838200" y="1825625"/>
            <a:ext cx="10515600" cy="4351338"/>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 name="Slide Number Placeholder 5">
            <a:extLst>
              <a:ext uri="{FF2B5EF4-FFF2-40B4-BE49-F238E27FC236}">
                <a16:creationId xmlns:a16="http://schemas.microsoft.com/office/drawing/2014/main" id="{CCA33FE1-93E3-C05D-740C-FEB04FA40F56}"/>
              </a:ext>
            </a:extLst>
          </p:cNvPr>
          <p:cNvSpPr>
            <a:spLocks noGrp="1"/>
          </p:cNvSpPr>
          <p:nvPr>
            <p:ph type="sldNum" sz="quarter" idx="4"/>
          </p:nvPr>
        </p:nvSpPr>
        <p:spPr>
          <a:xfrm>
            <a:off x="50800" y="6429375"/>
            <a:ext cx="501650" cy="315913"/>
          </a:xfrm>
          <a:prstGeom prst="rect">
            <a:avLst/>
          </a:prstGeom>
        </p:spPr>
        <p:txBody>
          <a:bodyPr/>
          <a:lstStyle>
            <a:lvl1pPr eaLnBrk="1" fontAlgn="auto" hangingPunct="1">
              <a:spcBef>
                <a:spcPts val="0"/>
              </a:spcBef>
              <a:spcAft>
                <a:spcPts val="0"/>
              </a:spcAft>
              <a:defRPr sz="1600" b="1" smtClean="0">
                <a:solidFill>
                  <a:srgbClr val="306CB0"/>
                </a:solidFill>
                <a:latin typeface="+mn-lt"/>
              </a:defRPr>
            </a:lvl1pPr>
          </a:lstStyle>
          <a:p>
            <a:pPr>
              <a:defRPr/>
            </a:pPr>
            <a:fld id="{8BE972E6-AB5E-3A48-9532-DBC1796A2F8E}" type="slidenum">
              <a:rPr lang="en-US"/>
              <a:pPr>
                <a:defRPr/>
              </a:pPr>
              <a:t>‹#›</a:t>
            </a:fld>
            <a:endParaRPr lang="en-US" dirty="0"/>
          </a:p>
        </p:txBody>
      </p:sp>
      <p:pic>
        <p:nvPicPr>
          <p:cNvPr id="1029" name="Picture 4">
            <a:extLst>
              <a:ext uri="{FF2B5EF4-FFF2-40B4-BE49-F238E27FC236}">
                <a16:creationId xmlns:a16="http://schemas.microsoft.com/office/drawing/2014/main" id="{C433C77C-068D-B0D7-FB69-D061BB6008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196" r="5196"/>
          <a:stretch>
            <a:fillRect/>
          </a:stretch>
        </p:blipFill>
        <p:spPr bwMode="auto">
          <a:xfrm>
            <a:off x="9771063" y="5845175"/>
            <a:ext cx="24209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91FF85D1-E311-571E-8F0D-EEA5FFDD4A33}"/>
              </a:ext>
            </a:extLst>
          </p:cNvPr>
          <p:cNvCxnSpPr>
            <a:cxnSpLocks/>
          </p:cNvCxnSpPr>
          <p:nvPr/>
        </p:nvCxnSpPr>
        <p:spPr>
          <a:xfrm>
            <a:off x="2478088" y="6626225"/>
            <a:ext cx="408146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31" name="Picture 18">
            <a:extLst>
              <a:ext uri="{FF2B5EF4-FFF2-40B4-BE49-F238E27FC236}">
                <a16:creationId xmlns:a16="http://schemas.microsoft.com/office/drawing/2014/main" id="{9D5EFDF9-2020-99F3-E668-A1697E1CF9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10375" y="6505575"/>
            <a:ext cx="289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5" descr="A logo with blue and green text&#10;&#10;Description automatically generated">
            <a:extLst>
              <a:ext uri="{FF2B5EF4-FFF2-40B4-BE49-F238E27FC236}">
                <a16:creationId xmlns:a16="http://schemas.microsoft.com/office/drawing/2014/main" id="{D2AF5C22-F403-F29E-AD57-A130F33437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325" y="6176963"/>
            <a:ext cx="159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22" r:id="rId4"/>
    <p:sldLayoutId id="2147483823" r:id="rId5"/>
    <p:sldLayoutId id="2147483842" r:id="rId6"/>
    <p:sldLayoutId id="2147483824" r:id="rId7"/>
    <p:sldLayoutId id="2147483825" r:id="rId8"/>
    <p:sldLayoutId id="2147483826" r:id="rId9"/>
    <p:sldLayoutId id="2147483827" r:id="rId10"/>
    <p:sldLayoutId id="2147483828" r:id="rId11"/>
    <p:sldLayoutId id="2147483829" r:id="rId12"/>
  </p:sldLayoutIdLst>
  <p:hf hdr="0" dt="0"/>
  <p:txStyles>
    <p:titleStyle>
      <a:lvl1pPr algn="l" rtl="0" eaLnBrk="1" fontAlgn="base" hangingPunct="1">
        <a:lnSpc>
          <a:spcPct val="90000"/>
        </a:lnSpc>
        <a:spcBef>
          <a:spcPct val="0"/>
        </a:spcBef>
        <a:spcAft>
          <a:spcPct val="0"/>
        </a:spcAft>
        <a:defRPr sz="4400" b="1" kern="1200">
          <a:solidFill>
            <a:srgbClr val="00548B"/>
          </a:solidFill>
          <a:latin typeface="+mj-lt"/>
          <a:ea typeface="+mj-ea"/>
          <a:cs typeface="+mj-cs"/>
        </a:defRPr>
      </a:lvl1pPr>
      <a:lvl2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2pPr>
      <a:lvl3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3pPr>
      <a:lvl4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4pPr>
      <a:lvl5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5pPr>
      <a:lvl6pPr marL="457232" algn="l" rtl="0" eaLnBrk="1" fontAlgn="base" hangingPunct="1">
        <a:lnSpc>
          <a:spcPct val="90000"/>
        </a:lnSpc>
        <a:spcBef>
          <a:spcPct val="0"/>
        </a:spcBef>
        <a:spcAft>
          <a:spcPct val="0"/>
        </a:spcAft>
        <a:defRPr sz="4401" b="1">
          <a:solidFill>
            <a:srgbClr val="306CB0"/>
          </a:solidFill>
          <a:latin typeface="Arial" panose="020B0604020202020204" pitchFamily="34" charset="0"/>
        </a:defRPr>
      </a:lvl6pPr>
      <a:lvl7pPr marL="914466" algn="l" rtl="0" eaLnBrk="1" fontAlgn="base" hangingPunct="1">
        <a:lnSpc>
          <a:spcPct val="90000"/>
        </a:lnSpc>
        <a:spcBef>
          <a:spcPct val="0"/>
        </a:spcBef>
        <a:spcAft>
          <a:spcPct val="0"/>
        </a:spcAft>
        <a:defRPr sz="4401" b="1">
          <a:solidFill>
            <a:srgbClr val="306CB0"/>
          </a:solidFill>
          <a:latin typeface="Arial" panose="020B0604020202020204" pitchFamily="34" charset="0"/>
        </a:defRPr>
      </a:lvl7pPr>
      <a:lvl8pPr marL="1371698" algn="l" rtl="0" eaLnBrk="1" fontAlgn="base" hangingPunct="1">
        <a:lnSpc>
          <a:spcPct val="90000"/>
        </a:lnSpc>
        <a:spcBef>
          <a:spcPct val="0"/>
        </a:spcBef>
        <a:spcAft>
          <a:spcPct val="0"/>
        </a:spcAft>
        <a:defRPr sz="4401" b="1">
          <a:solidFill>
            <a:srgbClr val="306CB0"/>
          </a:solidFill>
          <a:latin typeface="Arial" panose="020B0604020202020204" pitchFamily="34" charset="0"/>
        </a:defRPr>
      </a:lvl8pPr>
      <a:lvl9pPr marL="1828931" algn="l" rtl="0" eaLnBrk="1" fontAlgn="base" hangingPunct="1">
        <a:lnSpc>
          <a:spcPct val="90000"/>
        </a:lnSpc>
        <a:spcBef>
          <a:spcPct val="0"/>
        </a:spcBef>
        <a:spcAft>
          <a:spcPct val="0"/>
        </a:spcAft>
        <a:defRPr sz="4401" b="1">
          <a:solidFill>
            <a:srgbClr val="306CB0"/>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Clr>
          <a:srgbClr val="306CB0"/>
        </a:buClr>
        <a:buFont typeface="Wingdings" pitchFamily="2" charset="2"/>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Clr>
          <a:srgbClr val="306CB0"/>
        </a:buClr>
        <a:buFont typeface="Wingdings" pitchFamily="2" charset="2"/>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Clr>
          <a:srgbClr val="306CB0"/>
        </a:buClr>
        <a:buFont typeface="Wingdings" pitchFamily="2" charset="2"/>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5pPr>
      <a:lvl6pPr marL="2514780"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13"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46"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9"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2"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8" algn="l" defTabSz="914466" rtl="0" eaLnBrk="1" latinLnBrk="0" hangingPunct="1">
        <a:defRPr sz="1800" kern="1200">
          <a:solidFill>
            <a:schemeClr val="tx1"/>
          </a:solidFill>
          <a:latin typeface="+mn-lt"/>
          <a:ea typeface="+mn-ea"/>
          <a:cs typeface="+mn-cs"/>
        </a:defRPr>
      </a:lvl4pPr>
      <a:lvl5pPr marL="1828931" algn="l" defTabSz="914466" rtl="0" eaLnBrk="1" latinLnBrk="0" hangingPunct="1">
        <a:defRPr sz="1800" kern="1200">
          <a:solidFill>
            <a:schemeClr val="tx1"/>
          </a:solidFill>
          <a:latin typeface="+mn-lt"/>
          <a:ea typeface="+mn-ea"/>
          <a:cs typeface="+mn-cs"/>
        </a:defRPr>
      </a:lvl5pPr>
      <a:lvl6pPr marL="2286164"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0" algn="l" defTabSz="914466" rtl="0" eaLnBrk="1" latinLnBrk="0" hangingPunct="1">
        <a:defRPr sz="1800" kern="1200">
          <a:solidFill>
            <a:schemeClr val="tx1"/>
          </a:solidFill>
          <a:latin typeface="+mn-lt"/>
          <a:ea typeface="+mn-ea"/>
          <a:cs typeface="+mn-cs"/>
        </a:defRPr>
      </a:lvl8pPr>
      <a:lvl9pPr marL="3657863" algn="l" defTabSz="9144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8DF902C-164A-E9A0-DBCF-2D71D9DBA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goes here</a:t>
            </a:r>
          </a:p>
        </p:txBody>
      </p:sp>
      <p:sp>
        <p:nvSpPr>
          <p:cNvPr id="16387" name="Text Placeholder 2">
            <a:extLst>
              <a:ext uri="{FF2B5EF4-FFF2-40B4-BE49-F238E27FC236}">
                <a16:creationId xmlns:a16="http://schemas.microsoft.com/office/drawing/2014/main" id="{6A8A4D53-CD55-4916-49ED-081561C0E7DE}"/>
              </a:ext>
            </a:extLst>
          </p:cNvPr>
          <p:cNvSpPr>
            <a:spLocks noGrp="1" noChangeArrowheads="1"/>
          </p:cNvSpPr>
          <p:nvPr>
            <p:ph type="body" idx="1"/>
          </p:nvPr>
        </p:nvSpPr>
        <p:spPr bwMode="auto">
          <a:xfrm>
            <a:off x="838200" y="1825625"/>
            <a:ext cx="10515600" cy="4351338"/>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5">
            <a:extLst>
              <a:ext uri="{FF2B5EF4-FFF2-40B4-BE49-F238E27FC236}">
                <a16:creationId xmlns:a16="http://schemas.microsoft.com/office/drawing/2014/main" id="{F068D42A-E851-717C-9BF9-F3AC6796E3D2}"/>
              </a:ext>
            </a:extLst>
          </p:cNvPr>
          <p:cNvSpPr>
            <a:spLocks noGrp="1"/>
          </p:cNvSpPr>
          <p:nvPr>
            <p:ph type="sldNum" sz="quarter" idx="4"/>
          </p:nvPr>
        </p:nvSpPr>
        <p:spPr>
          <a:xfrm>
            <a:off x="50800" y="6429375"/>
            <a:ext cx="501650" cy="315913"/>
          </a:xfrm>
          <a:prstGeom prst="rect">
            <a:avLst/>
          </a:prstGeom>
        </p:spPr>
        <p:txBody>
          <a:bodyPr/>
          <a:lstStyle>
            <a:lvl1pPr eaLnBrk="1" fontAlgn="auto" hangingPunct="1">
              <a:spcBef>
                <a:spcPts val="0"/>
              </a:spcBef>
              <a:spcAft>
                <a:spcPts val="0"/>
              </a:spcAft>
              <a:defRPr sz="1600" b="1" smtClean="0">
                <a:solidFill>
                  <a:srgbClr val="679146"/>
                </a:solidFill>
                <a:latin typeface="+mn-lt"/>
              </a:defRPr>
            </a:lvl1pPr>
          </a:lstStyle>
          <a:p>
            <a:pPr>
              <a:defRPr/>
            </a:pPr>
            <a:fld id="{6066BCAD-5FEC-0C47-AD5A-9F9A0A822093}" type="slidenum">
              <a:rPr lang="en-US"/>
              <a:pPr>
                <a:defRPr/>
              </a:pPr>
              <a:t>‹#›</a:t>
            </a:fld>
            <a:endParaRPr lang="en-US" dirty="0"/>
          </a:p>
        </p:txBody>
      </p:sp>
      <p:pic>
        <p:nvPicPr>
          <p:cNvPr id="2053" name="Picture 2">
            <a:extLst>
              <a:ext uri="{FF2B5EF4-FFF2-40B4-BE49-F238E27FC236}">
                <a16:creationId xmlns:a16="http://schemas.microsoft.com/office/drawing/2014/main" id="{AEF19A3E-DC57-2911-DC91-C78FFE2897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196" r="5196"/>
          <a:stretch>
            <a:fillRect/>
          </a:stretch>
        </p:blipFill>
        <p:spPr bwMode="auto">
          <a:xfrm>
            <a:off x="9771063" y="5845175"/>
            <a:ext cx="24209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C08BAC0B-96F5-365F-6968-DD4786D2BAC1}"/>
              </a:ext>
            </a:extLst>
          </p:cNvPr>
          <p:cNvCxnSpPr>
            <a:cxnSpLocks/>
          </p:cNvCxnSpPr>
          <p:nvPr/>
        </p:nvCxnSpPr>
        <p:spPr>
          <a:xfrm>
            <a:off x="2478088" y="6626225"/>
            <a:ext cx="4081462" cy="0"/>
          </a:xfrm>
          <a:prstGeom prst="line">
            <a:avLst/>
          </a:prstGeom>
          <a:ln w="12700">
            <a:solidFill>
              <a:srgbClr val="679146"/>
            </a:solidFill>
          </a:ln>
        </p:spPr>
        <p:style>
          <a:lnRef idx="1">
            <a:schemeClr val="accent1"/>
          </a:lnRef>
          <a:fillRef idx="0">
            <a:schemeClr val="accent1"/>
          </a:fillRef>
          <a:effectRef idx="0">
            <a:schemeClr val="accent1"/>
          </a:effectRef>
          <a:fontRef idx="minor">
            <a:schemeClr val="tx1"/>
          </a:fontRef>
        </p:style>
      </p:cxnSp>
      <p:pic>
        <p:nvPicPr>
          <p:cNvPr id="2055" name="Picture 4">
            <a:extLst>
              <a:ext uri="{FF2B5EF4-FFF2-40B4-BE49-F238E27FC236}">
                <a16:creationId xmlns:a16="http://schemas.microsoft.com/office/drawing/2014/main" id="{02326C64-A6F5-E884-C05C-2E6375002D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10375" y="6505575"/>
            <a:ext cx="289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A logo with blue and green text&#10;&#10;Description automatically generated">
            <a:extLst>
              <a:ext uri="{FF2B5EF4-FFF2-40B4-BE49-F238E27FC236}">
                <a16:creationId xmlns:a16="http://schemas.microsoft.com/office/drawing/2014/main" id="{B5710286-3453-BC1F-6AA8-EAF624668A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325" y="6176963"/>
            <a:ext cx="159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3" r:id="rId1"/>
    <p:sldLayoutId id="2147483844" r:id="rId2"/>
    <p:sldLayoutId id="2147483830" r:id="rId3"/>
    <p:sldLayoutId id="2147483845"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hdr="0" dt="0"/>
  <p:txStyles>
    <p:titleStyle>
      <a:lvl1pPr algn="l" rtl="0" eaLnBrk="0" fontAlgn="base" hangingPunct="0">
        <a:lnSpc>
          <a:spcPct val="90000"/>
        </a:lnSpc>
        <a:spcBef>
          <a:spcPct val="0"/>
        </a:spcBef>
        <a:spcAft>
          <a:spcPct val="0"/>
        </a:spcAft>
        <a:defRPr sz="4400" b="1" kern="1200">
          <a:solidFill>
            <a:srgbClr val="679146"/>
          </a:solidFill>
          <a:latin typeface="+mj-lt"/>
          <a:ea typeface="+mj-ea"/>
          <a:cs typeface="+mj-cs"/>
        </a:defRPr>
      </a:lvl1pPr>
      <a:lvl2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2pPr>
      <a:lvl3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3pPr>
      <a:lvl4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4pPr>
      <a:lvl5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5pPr>
      <a:lvl6pPr marL="457232" algn="l" rtl="0" fontAlgn="base">
        <a:lnSpc>
          <a:spcPct val="90000"/>
        </a:lnSpc>
        <a:spcBef>
          <a:spcPct val="0"/>
        </a:spcBef>
        <a:spcAft>
          <a:spcPct val="0"/>
        </a:spcAft>
        <a:defRPr sz="4401" b="1">
          <a:solidFill>
            <a:srgbClr val="679146"/>
          </a:solidFill>
          <a:latin typeface="Arial" panose="020B0604020202020204" pitchFamily="34" charset="0"/>
        </a:defRPr>
      </a:lvl6pPr>
      <a:lvl7pPr marL="914466" algn="l" rtl="0" fontAlgn="base">
        <a:lnSpc>
          <a:spcPct val="90000"/>
        </a:lnSpc>
        <a:spcBef>
          <a:spcPct val="0"/>
        </a:spcBef>
        <a:spcAft>
          <a:spcPct val="0"/>
        </a:spcAft>
        <a:defRPr sz="4401" b="1">
          <a:solidFill>
            <a:srgbClr val="679146"/>
          </a:solidFill>
          <a:latin typeface="Arial" panose="020B0604020202020204" pitchFamily="34" charset="0"/>
        </a:defRPr>
      </a:lvl7pPr>
      <a:lvl8pPr marL="1371698" algn="l" rtl="0" fontAlgn="base">
        <a:lnSpc>
          <a:spcPct val="90000"/>
        </a:lnSpc>
        <a:spcBef>
          <a:spcPct val="0"/>
        </a:spcBef>
        <a:spcAft>
          <a:spcPct val="0"/>
        </a:spcAft>
        <a:defRPr sz="4401" b="1">
          <a:solidFill>
            <a:srgbClr val="679146"/>
          </a:solidFill>
          <a:latin typeface="Arial" panose="020B0604020202020204" pitchFamily="34" charset="0"/>
        </a:defRPr>
      </a:lvl8pPr>
      <a:lvl9pPr marL="1828931" algn="l" rtl="0" fontAlgn="base">
        <a:lnSpc>
          <a:spcPct val="90000"/>
        </a:lnSpc>
        <a:spcBef>
          <a:spcPct val="0"/>
        </a:spcBef>
        <a:spcAft>
          <a:spcPct val="0"/>
        </a:spcAft>
        <a:defRPr sz="4401" b="1">
          <a:solidFill>
            <a:srgbClr val="679146"/>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679146"/>
        </a:buClr>
        <a:buFont typeface="Wingdings" pitchFamily="2"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679146"/>
        </a:buClr>
        <a:buFont typeface="Wingdings" pitchFamily="2" charset="2"/>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679146"/>
        </a:buClr>
        <a:buFont typeface="Wingdings" pitchFamily="2"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679146"/>
        </a:buClr>
        <a:buFont typeface="Wingdings" pitchFamily="2" charset="2"/>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679146"/>
        </a:buClr>
        <a:buFont typeface="Wingdings" pitchFamily="2" charset="2"/>
        <a:buChar char="§"/>
        <a:defRPr kern="1200">
          <a:solidFill>
            <a:schemeClr val="tx1"/>
          </a:solidFill>
          <a:latin typeface="+mn-lt"/>
          <a:ea typeface="+mn-ea"/>
          <a:cs typeface="+mn-cs"/>
        </a:defRPr>
      </a:lvl5pPr>
      <a:lvl6pPr marL="2514780"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13"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46"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9"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2"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8" algn="l" defTabSz="914466" rtl="0" eaLnBrk="1" latinLnBrk="0" hangingPunct="1">
        <a:defRPr sz="1800" kern="1200">
          <a:solidFill>
            <a:schemeClr val="tx1"/>
          </a:solidFill>
          <a:latin typeface="+mn-lt"/>
          <a:ea typeface="+mn-ea"/>
          <a:cs typeface="+mn-cs"/>
        </a:defRPr>
      </a:lvl4pPr>
      <a:lvl5pPr marL="1828931" algn="l" defTabSz="914466" rtl="0" eaLnBrk="1" latinLnBrk="0" hangingPunct="1">
        <a:defRPr sz="1800" kern="1200">
          <a:solidFill>
            <a:schemeClr val="tx1"/>
          </a:solidFill>
          <a:latin typeface="+mn-lt"/>
          <a:ea typeface="+mn-ea"/>
          <a:cs typeface="+mn-cs"/>
        </a:defRPr>
      </a:lvl5pPr>
      <a:lvl6pPr marL="2286164"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0" algn="l" defTabSz="914466" rtl="0" eaLnBrk="1" latinLnBrk="0" hangingPunct="1">
        <a:defRPr sz="1800" kern="1200">
          <a:solidFill>
            <a:schemeClr val="tx1"/>
          </a:solidFill>
          <a:latin typeface="+mn-lt"/>
          <a:ea typeface="+mn-ea"/>
          <a:cs typeface="+mn-cs"/>
        </a:defRPr>
      </a:lvl8pPr>
      <a:lvl9pPr marL="3657863" algn="l" defTabSz="9144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2667" y="304801"/>
            <a:ext cx="1078653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7"/>
          <p:cNvSpPr>
            <a:spLocks noChangeArrowheads="1"/>
          </p:cNvSpPr>
          <p:nvPr/>
        </p:nvSpPr>
        <p:spPr bwMode="black">
          <a:xfrm>
            <a:off x="7721600" y="6400800"/>
            <a:ext cx="467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1100">
                <a:solidFill>
                  <a:srgbClr val="FFFFFF"/>
                </a:solidFill>
              </a:rPr>
              <a:t>Presenter’s Name          June 17, 2003</a:t>
            </a:r>
          </a:p>
        </p:txBody>
      </p:sp>
      <p:sp>
        <p:nvSpPr>
          <p:cNvPr id="2" name="TextBox 1"/>
          <p:cNvSpPr txBox="1"/>
          <p:nvPr userDrawn="1"/>
        </p:nvSpPr>
        <p:spPr>
          <a:xfrm>
            <a:off x="11305416" y="6329740"/>
            <a:ext cx="356188" cy="261610"/>
          </a:xfrm>
          <a:prstGeom prst="rect">
            <a:avLst/>
          </a:prstGeom>
          <a:noFill/>
        </p:spPr>
        <p:txBody>
          <a:bodyPr wrap="none" rtlCol="0">
            <a:spAutoFit/>
          </a:bodyPr>
          <a:lstStyle/>
          <a:p>
            <a:fld id="{B7C8E9CD-1750-425C-B090-88686300D07D}" type="slidenum">
              <a:rPr lang="en-US" sz="1100" smtClean="0">
                <a:solidFill>
                  <a:srgbClr val="333333"/>
                </a:solidFill>
              </a:rPr>
              <a:t>‹#›</a:t>
            </a:fld>
            <a:endParaRPr lang="en-US" sz="1100">
              <a:solidFill>
                <a:srgbClr val="333333"/>
              </a:solidFill>
            </a:endParaRPr>
          </a:p>
        </p:txBody>
      </p:sp>
      <p:pic>
        <p:nvPicPr>
          <p:cNvPr id="6" name="Picture 5">
            <a:extLst>
              <a:ext uri="{FF2B5EF4-FFF2-40B4-BE49-F238E27FC236}">
                <a16:creationId xmlns:a16="http://schemas.microsoft.com/office/drawing/2014/main" id="{E2D88D01-0B9A-4D57-B8AC-4E760DC070D8}"/>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3697194368"/>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hf hdr="0" ftr="0"/>
  <p:txStyles>
    <p:titleStyle>
      <a:lvl1pPr algn="l" rtl="0" eaLnBrk="0" fontAlgn="base" hangingPunct="0">
        <a:spcBef>
          <a:spcPct val="0"/>
        </a:spcBef>
        <a:spcAft>
          <a:spcPct val="0"/>
        </a:spcAft>
        <a:defRPr sz="4200" kern="1200">
          <a:solidFill>
            <a:srgbClr val="002F94"/>
          </a:solidFill>
          <a:latin typeface="+mj-lt"/>
          <a:ea typeface="+mj-ea"/>
          <a:cs typeface="+mj-cs"/>
        </a:defRPr>
      </a:lvl1pPr>
      <a:lvl2pPr algn="l" rtl="0" eaLnBrk="0" fontAlgn="base" hangingPunct="0">
        <a:spcBef>
          <a:spcPct val="0"/>
        </a:spcBef>
        <a:spcAft>
          <a:spcPct val="0"/>
        </a:spcAft>
        <a:defRPr sz="4200">
          <a:solidFill>
            <a:srgbClr val="333333"/>
          </a:solidFill>
          <a:latin typeface="Times New Roman" panose="02020603050405020304" pitchFamily="18" charset="0"/>
        </a:defRPr>
      </a:lvl2pPr>
      <a:lvl3pPr algn="l" rtl="0" eaLnBrk="0" fontAlgn="base" hangingPunct="0">
        <a:spcBef>
          <a:spcPct val="0"/>
        </a:spcBef>
        <a:spcAft>
          <a:spcPct val="0"/>
        </a:spcAft>
        <a:defRPr sz="4200">
          <a:solidFill>
            <a:srgbClr val="333333"/>
          </a:solidFill>
          <a:latin typeface="Times New Roman" panose="02020603050405020304" pitchFamily="18" charset="0"/>
        </a:defRPr>
      </a:lvl3pPr>
      <a:lvl4pPr algn="l" rtl="0" eaLnBrk="0" fontAlgn="base" hangingPunct="0">
        <a:spcBef>
          <a:spcPct val="0"/>
        </a:spcBef>
        <a:spcAft>
          <a:spcPct val="0"/>
        </a:spcAft>
        <a:defRPr sz="4200">
          <a:solidFill>
            <a:srgbClr val="333333"/>
          </a:solidFill>
          <a:latin typeface="Times New Roman" panose="02020603050405020304" pitchFamily="18" charset="0"/>
        </a:defRPr>
      </a:lvl4pPr>
      <a:lvl5pPr algn="l" rtl="0" eaLnBrk="0" fontAlgn="base" hangingPunct="0">
        <a:spcBef>
          <a:spcPct val="0"/>
        </a:spcBef>
        <a:spcAft>
          <a:spcPct val="0"/>
        </a:spcAft>
        <a:defRPr sz="4200">
          <a:solidFill>
            <a:srgbClr val="333333"/>
          </a:solidFill>
          <a:latin typeface="Times New Roman" panose="02020603050405020304" pitchFamily="18" charset="0"/>
        </a:defRPr>
      </a:lvl5pPr>
      <a:lvl6pPr marL="457200" algn="l" rtl="0" eaLnBrk="0" fontAlgn="base" hangingPunct="0">
        <a:spcBef>
          <a:spcPct val="0"/>
        </a:spcBef>
        <a:spcAft>
          <a:spcPct val="0"/>
        </a:spcAft>
        <a:defRPr sz="4200">
          <a:solidFill>
            <a:srgbClr val="000063"/>
          </a:solidFill>
          <a:latin typeface="Times New Roman" panose="02020603050405020304" pitchFamily="18" charset="0"/>
        </a:defRPr>
      </a:lvl6pPr>
      <a:lvl7pPr marL="914400" algn="l" rtl="0" eaLnBrk="0" fontAlgn="base" hangingPunct="0">
        <a:spcBef>
          <a:spcPct val="0"/>
        </a:spcBef>
        <a:spcAft>
          <a:spcPct val="0"/>
        </a:spcAft>
        <a:defRPr sz="4200">
          <a:solidFill>
            <a:srgbClr val="000063"/>
          </a:solidFill>
          <a:latin typeface="Times New Roman" panose="02020603050405020304" pitchFamily="18" charset="0"/>
        </a:defRPr>
      </a:lvl7pPr>
      <a:lvl8pPr marL="1371600" algn="l" rtl="0" eaLnBrk="0" fontAlgn="base" hangingPunct="0">
        <a:spcBef>
          <a:spcPct val="0"/>
        </a:spcBef>
        <a:spcAft>
          <a:spcPct val="0"/>
        </a:spcAft>
        <a:defRPr sz="4200">
          <a:solidFill>
            <a:srgbClr val="000063"/>
          </a:solidFill>
          <a:latin typeface="Times New Roman" panose="02020603050405020304" pitchFamily="18" charset="0"/>
        </a:defRPr>
      </a:lvl8pPr>
      <a:lvl9pPr marL="1828800" algn="l" rtl="0" eaLnBrk="0" fontAlgn="base" hangingPunct="0">
        <a:spcBef>
          <a:spcPct val="0"/>
        </a:spcBef>
        <a:spcAft>
          <a:spcPct val="0"/>
        </a:spcAft>
        <a:defRPr sz="4200">
          <a:solidFill>
            <a:srgbClr val="000063"/>
          </a:solidFill>
          <a:latin typeface="Times New Roman" panose="02020603050405020304"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kern="1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kern="1200">
          <a:solidFill>
            <a:srgbClr val="EFF7FF"/>
          </a:solidFill>
          <a:latin typeface="+mn-lt"/>
          <a:ea typeface="+mn-ea"/>
          <a:cs typeface="+mn-cs"/>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kern="1200">
          <a:solidFill>
            <a:srgbClr val="EFF7FF"/>
          </a:solidFill>
          <a:latin typeface="+mn-lt"/>
          <a:ea typeface="+mn-ea"/>
          <a:cs typeface="+mn-cs"/>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kern="1200">
          <a:solidFill>
            <a:srgbClr val="EFF7FF"/>
          </a:solidFill>
          <a:latin typeface="+mn-lt"/>
          <a:ea typeface="+mn-ea"/>
          <a:cs typeface="+mn-cs"/>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kern="1200">
          <a:solidFill>
            <a:srgbClr val="EFF7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90928"/>
            <a:ext cx="53340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900" b="1">
                <a:solidFill>
                  <a:srgbClr val="5A5B5D"/>
                </a:solidFill>
              </a:defRPr>
            </a:lvl1pPr>
          </a:lstStyle>
          <a:p>
            <a:pPr>
              <a:defRPr/>
            </a:pPr>
            <a:fld id="{D2512F38-016A-FD40-AA8F-15F02EBCC689}" type="slidenum">
              <a:rPr lang="en-US" altLang="en-US"/>
              <a:pPr>
                <a:defRPr/>
              </a:pPr>
              <a:t>‹#›</a:t>
            </a:fld>
            <a:endParaRPr lang="en-US" altLang="en-US"/>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id="{702DD64A-F43F-8C47-9D44-E921BE4A079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445931" y="5896740"/>
            <a:ext cx="685800" cy="682682"/>
          </a:xfrm>
          <a:prstGeom prst="rect">
            <a:avLst/>
          </a:prstGeom>
        </p:spPr>
      </p:pic>
    </p:spTree>
    <p:extLst>
      <p:ext uri="{BB962C8B-B14F-4D97-AF65-F5344CB8AC3E}">
        <p14:creationId xmlns:p14="http://schemas.microsoft.com/office/powerpoint/2010/main" val="729477562"/>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hf hdr="0" ftr="0" dt="0"/>
  <p:txStyles>
    <p:titleStyle>
      <a:lvl1pPr algn="l" rtl="0" eaLnBrk="1" fontAlgn="base" hangingPunct="1">
        <a:spcBef>
          <a:spcPct val="0"/>
        </a:spcBef>
        <a:spcAft>
          <a:spcPct val="0"/>
        </a:spcAft>
        <a:defRPr sz="315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5pPr>
      <a:lvl6pPr marL="342900" algn="l" rtl="0" eaLnBrk="1" fontAlgn="base" hangingPunct="1">
        <a:spcBef>
          <a:spcPct val="0"/>
        </a:spcBef>
        <a:spcAft>
          <a:spcPct val="0"/>
        </a:spcAft>
        <a:defRPr sz="3150">
          <a:solidFill>
            <a:srgbClr val="000063"/>
          </a:solidFill>
          <a:latin typeface="Times New Roman" pitchFamily="18" charset="0"/>
        </a:defRPr>
      </a:lvl6pPr>
      <a:lvl7pPr marL="685800" algn="l" rtl="0" eaLnBrk="1" fontAlgn="base" hangingPunct="1">
        <a:spcBef>
          <a:spcPct val="0"/>
        </a:spcBef>
        <a:spcAft>
          <a:spcPct val="0"/>
        </a:spcAft>
        <a:defRPr sz="3150">
          <a:solidFill>
            <a:srgbClr val="000063"/>
          </a:solidFill>
          <a:latin typeface="Times New Roman" pitchFamily="18" charset="0"/>
        </a:defRPr>
      </a:lvl7pPr>
      <a:lvl8pPr marL="1028700" algn="l" rtl="0" eaLnBrk="1" fontAlgn="base" hangingPunct="1">
        <a:spcBef>
          <a:spcPct val="0"/>
        </a:spcBef>
        <a:spcAft>
          <a:spcPct val="0"/>
        </a:spcAft>
        <a:defRPr sz="3150">
          <a:solidFill>
            <a:srgbClr val="000063"/>
          </a:solidFill>
          <a:latin typeface="Times New Roman" pitchFamily="18" charset="0"/>
        </a:defRPr>
      </a:lvl8pPr>
      <a:lvl9pPr marL="1371600" algn="l" rtl="0" eaLnBrk="1" fontAlgn="base" hangingPunct="1">
        <a:spcBef>
          <a:spcPct val="0"/>
        </a:spcBef>
        <a:spcAft>
          <a:spcPct val="0"/>
        </a:spcAft>
        <a:defRPr sz="3150">
          <a:solidFill>
            <a:srgbClr val="000063"/>
          </a:solidFill>
          <a:latin typeface="Times New Roman" pitchFamily="18" charset="0"/>
        </a:defRPr>
      </a:lvl9pPr>
    </p:titleStyle>
    <p:bodyStyle>
      <a:lvl1pPr marL="175022" indent="-175022" algn="l" rtl="0" eaLnBrk="1" fontAlgn="base" hangingPunct="1">
        <a:spcBef>
          <a:spcPct val="60000"/>
        </a:spcBef>
        <a:spcAft>
          <a:spcPct val="0"/>
        </a:spcAft>
        <a:buClr>
          <a:srgbClr val="B0B1B3"/>
        </a:buClr>
        <a:buFont typeface="Wingdings" pitchFamily="2" charset="2"/>
        <a:buChar char="§"/>
        <a:defRPr sz="1650">
          <a:solidFill>
            <a:srgbClr val="EFF7FF"/>
          </a:solidFill>
          <a:latin typeface="+mn-lt"/>
          <a:ea typeface="+mn-ea"/>
          <a:cs typeface="+mn-cs"/>
        </a:defRPr>
      </a:lvl1pPr>
      <a:lvl2pPr marL="428625" indent="-167879"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2pPr>
      <a:lvl3pPr marL="682229"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3pPr>
      <a:lvl4pPr marL="944166" indent="-173831"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4pPr>
      <a:lvl5pPr marL="11989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5pPr>
      <a:lvl6pPr marL="15418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6pPr>
      <a:lvl7pPr marL="18847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7pPr>
      <a:lvl8pPr marL="22276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8pPr>
      <a:lvl9pPr marL="2570560" indent="-166688"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2F8DA6E7-7A90-7F43-90A3-828D9A6D0BE5}"/>
              </a:ext>
            </a:extLst>
          </p:cNvPr>
          <p:cNvSpPr>
            <a:spLocks noGrp="1" noChangeArrowheads="1"/>
          </p:cNvSpPr>
          <p:nvPr>
            <p:ph type="sldNum" sz="quarter" idx="4"/>
          </p:nvPr>
        </p:nvSpPr>
        <p:spPr bwMode="black">
          <a:xfrm>
            <a:off x="10943167" y="6167438"/>
            <a:ext cx="7112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5A5B5D"/>
                </a:solidFill>
              </a:defRPr>
            </a:lvl1pPr>
          </a:lstStyle>
          <a:p>
            <a:pPr>
              <a:defRPr/>
            </a:pPr>
            <a:fld id="{B9C2756D-591B-4363-AA58-B065C5FF531B}" type="slidenum">
              <a:rPr lang="en-US" altLang="en-US"/>
              <a:pPr>
                <a:defRPr/>
              </a:pPr>
              <a:t>‹#›</a:t>
            </a:fld>
            <a:endParaRPr lang="en-US" altLang="en-US"/>
          </a:p>
        </p:txBody>
      </p:sp>
      <p:sp>
        <p:nvSpPr>
          <p:cNvPr id="10" name="Rectangle 7">
            <a:extLst>
              <a:ext uri="{FF2B5EF4-FFF2-40B4-BE49-F238E27FC236}">
                <a16:creationId xmlns:a16="http://schemas.microsoft.com/office/drawing/2014/main" id="{BC127EFB-76A9-B245-9A72-B2DCC19BE9C6}"/>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a:solidFill>
                  <a:srgbClr val="5A5B5D"/>
                </a:solidFill>
              </a:rPr>
              <a:t>AMSC</a:t>
            </a:r>
          </a:p>
          <a:p>
            <a:pPr algn="r">
              <a:defRPr/>
            </a:pPr>
            <a:fld id="{88BCAFFE-AE75-994B-930C-85B1F9A85DC4}" type="datetime4">
              <a:rPr lang="en-US" altLang="en-US" sz="1100" smtClean="0">
                <a:solidFill>
                  <a:srgbClr val="5A5B5D"/>
                </a:solidFill>
              </a:rPr>
              <a:pPr algn="r">
                <a:defRPr/>
              </a:pPr>
              <a:t>November 14, 2023</a:t>
            </a:fld>
            <a:endParaRPr lang="en-US" altLang="en-US" sz="1100">
              <a:solidFill>
                <a:srgbClr val="5A5B5D"/>
              </a:solidFill>
            </a:endParaRPr>
          </a:p>
        </p:txBody>
      </p:sp>
      <p:cxnSp>
        <p:nvCxnSpPr>
          <p:cNvPr id="1029"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9FEAB204-9D6C-B148-A1F6-14A2708F3E87}"/>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852079561"/>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2F8DA6E7-7A90-7F43-90A3-828D9A6D0BE5}"/>
              </a:ext>
            </a:extLst>
          </p:cNvPr>
          <p:cNvSpPr>
            <a:spLocks noGrp="1" noChangeArrowheads="1"/>
          </p:cNvSpPr>
          <p:nvPr>
            <p:ph type="sldNum" sz="quarter" idx="4"/>
          </p:nvPr>
        </p:nvSpPr>
        <p:spPr bwMode="black">
          <a:xfrm>
            <a:off x="10943167" y="6167438"/>
            <a:ext cx="7112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5A5B5D"/>
                </a:solidFill>
              </a:defRPr>
            </a:lvl1pPr>
          </a:lstStyle>
          <a:p>
            <a:pPr>
              <a:defRPr/>
            </a:pPr>
            <a:fld id="{B9C2756D-591B-4363-AA58-B065C5FF531B}" type="slidenum">
              <a:rPr lang="en-US" altLang="en-US"/>
              <a:pPr>
                <a:defRPr/>
              </a:pPr>
              <a:t>‹#›</a:t>
            </a:fld>
            <a:endParaRPr lang="en-US" altLang="en-US" dirty="0"/>
          </a:p>
        </p:txBody>
      </p:sp>
      <p:sp>
        <p:nvSpPr>
          <p:cNvPr id="10" name="Rectangle 7">
            <a:extLst>
              <a:ext uri="{FF2B5EF4-FFF2-40B4-BE49-F238E27FC236}">
                <a16:creationId xmlns:a16="http://schemas.microsoft.com/office/drawing/2014/main" id="{BC127EFB-76A9-B245-9A72-B2DCC19BE9C6}"/>
              </a:ext>
            </a:extLst>
          </p:cNvPr>
          <p:cNvSpPr>
            <a:spLocks noChangeArrowheads="1"/>
          </p:cNvSpPr>
          <p:nvPr userDrawn="1"/>
        </p:nvSpPr>
        <p:spPr bwMode="black">
          <a:xfrm>
            <a:off x="7183967" y="6046788"/>
            <a:ext cx="3657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endParaRPr lang="en-US" altLang="en-US" sz="1100" b="1" dirty="0">
              <a:solidFill>
                <a:srgbClr val="5A5B5D"/>
              </a:solidFill>
            </a:endParaRPr>
          </a:p>
          <a:p>
            <a:pPr algn="r">
              <a:defRPr/>
            </a:pPr>
            <a:r>
              <a:rPr lang="en-US" altLang="en-US" sz="1100" dirty="0">
                <a:solidFill>
                  <a:srgbClr val="5A5B5D"/>
                </a:solidFill>
              </a:rPr>
              <a:t>November 18, 2022</a:t>
            </a:r>
          </a:p>
        </p:txBody>
      </p:sp>
      <p:cxnSp>
        <p:nvCxnSpPr>
          <p:cNvPr id="1029" name="Straight Connector 2"/>
          <p:cNvCxnSpPr>
            <a:cxnSpLocks noChangeShapeType="1"/>
          </p:cNvCxnSpPr>
          <p:nvPr userDrawn="1"/>
        </p:nvCxnSpPr>
        <p:spPr bwMode="auto">
          <a:xfrm>
            <a:off x="10943167"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9FEAB204-9D6C-B148-A1F6-14A2708F3E87}"/>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594573" y="5896740"/>
            <a:ext cx="914400" cy="682682"/>
          </a:xfrm>
          <a:prstGeom prst="rect">
            <a:avLst/>
          </a:prstGeom>
        </p:spPr>
      </p:pic>
    </p:spTree>
    <p:extLst>
      <p:ext uri="{BB962C8B-B14F-4D97-AF65-F5344CB8AC3E}">
        <p14:creationId xmlns:p14="http://schemas.microsoft.com/office/powerpoint/2010/main" val="718332505"/>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5A5B5D"/>
                </a:solidFill>
              </a:defRPr>
            </a:lvl1pPr>
          </a:lstStyle>
          <a:p>
            <a:pPr>
              <a:defRPr/>
            </a:pPr>
            <a:fld id="{A33A51FC-94B6-B246-9BBF-3244A5C8865D}" type="slidenum">
              <a:rPr lang="en-US" altLang="en-US"/>
              <a:pPr>
                <a:defRPr/>
              </a:pPr>
              <a:t>‹#›</a:t>
            </a:fld>
            <a:endParaRPr lang="en-US" altLang="en-US"/>
          </a:p>
        </p:txBody>
      </p:sp>
      <p:pic>
        <p:nvPicPr>
          <p:cNvPr id="1028" name="Picture 2">
            <a:extLst>
              <a:ext uri="{FF2B5EF4-FFF2-40B4-BE49-F238E27FC236}">
                <a16:creationId xmlns:a16="http://schemas.microsoft.com/office/drawing/2014/main" id="{229301DE-FCB0-9B4E-A3C7-445F6B57A0C5}"/>
              </a:ext>
            </a:extLst>
          </p:cNvPr>
          <p:cNvPicPr>
            <a:picLocks noChangeAspect="1" noChangeArrowheads="1"/>
          </p:cNvPicPr>
          <p:nvPr userDrawn="1"/>
        </p:nvPicPr>
        <p:blipFill>
          <a:blip r:embed="rId28" cstate="print">
            <a:extLst>
              <a:ext uri="{28A0092B-C50C-407E-A947-70E740481C1C}">
                <a14:useLocalDpi xmlns:a14="http://schemas.microsoft.com/office/drawing/2010/main"/>
              </a:ext>
            </a:extLst>
          </a:blip>
          <a:srcRect/>
          <a:stretch>
            <a:fillRect/>
          </a:stretch>
        </p:blipFill>
        <p:spPr bwMode="auto">
          <a:xfrm>
            <a:off x="537634" y="5991226"/>
            <a:ext cx="22987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279154"/>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Lst>
  <p:hf hdr="0" ftr="0" dt="0"/>
  <p:txStyles>
    <p:titleStyle>
      <a:lvl1pPr algn="l" rtl="0" eaLnBrk="0" fontAlgn="base" hangingPunct="0">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737601" y="6288070"/>
            <a:ext cx="376641" cy="371511"/>
          </a:xfrm>
          <a:prstGeom prst="rect">
            <a:avLst/>
          </a:prstGeom>
          <a:ln w="12700">
            <a:miter lim="400000"/>
          </a:ln>
        </p:spPr>
        <p:txBody>
          <a:bodyPr wrap="none" lIns="46799" tIns="46799" rIns="46799" bIns="46799" anchor="ctr">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224902920"/>
      </p:ext>
    </p:extLst>
  </p:cSld>
  <p:clrMap bg1="lt1" tx1="dk1" bg2="lt2" tx2="dk2" accent1="accent1" accent2="accent2" accent3="accent3" accent4="accent4" accent5="accent5" accent6="accent6" hlink="hlink" folHlink="folHlink"/>
  <p:sldLayoutIdLst>
    <p:sldLayoutId id="2147483935" r:id="rId1"/>
    <p:sldLayoutId id="2147483936" r:id="rId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marR="0" indent="-3429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4pPr>
      <a:lvl5pPr marL="2235200" marR="0" indent="-4064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5pPr>
      <a:lvl6pPr marL="2692400" marR="0" indent="-4064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6pPr>
      <a:lvl7pPr marL="3149600" marR="0" indent="-4064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7pPr>
      <a:lvl8pPr marL="3606800" marR="0" indent="-4064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8pPr>
      <a:lvl9pPr marL="4064000" marR="0" indent="-406400" algn="l" defTabSz="457200" rtl="0" latinLnBrk="0">
        <a:lnSpc>
          <a:spcPct val="100000"/>
        </a:lnSpc>
        <a:spcBef>
          <a:spcPts val="800"/>
        </a:spcBef>
        <a:spcAft>
          <a:spcPts val="0"/>
        </a:spcAft>
        <a:buClr>
          <a:srgbClr val="000000"/>
        </a:buClr>
        <a:buSzPct val="100000"/>
        <a:buFont typeface="Times New Roman"/>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hyperlink" Target="https://vimeo.com/883913514/2f85e5c6b2"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mailto:member.services@aggateway.org"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hyperlink" Target="https://www.cisa.gov/cybersecurity-training-exercises" TargetMode="External"/><Relationship Id="rId4" Type="http://schemas.openxmlformats.org/officeDocument/2006/relationships/hyperlink" Target="https://niccs.us-cert.gov/"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512E-3238-7E18-500F-300ED72E71E7}"/>
              </a:ext>
            </a:extLst>
          </p:cNvPr>
          <p:cNvSpPr>
            <a:spLocks noGrp="1"/>
          </p:cNvSpPr>
          <p:nvPr>
            <p:ph type="ctrTitle"/>
          </p:nvPr>
        </p:nvSpPr>
        <p:spPr>
          <a:xfrm>
            <a:off x="3816293" y="3315490"/>
            <a:ext cx="4713495" cy="919617"/>
          </a:xfrm>
        </p:spPr>
        <p:txBody>
          <a:bodyPr>
            <a:normAutofit/>
          </a:bodyPr>
          <a:lstStyle/>
          <a:p>
            <a:r>
              <a:rPr lang="en-US" sz="6000" dirty="0"/>
              <a:t>WELCOME</a:t>
            </a:r>
          </a:p>
        </p:txBody>
      </p:sp>
      <p:sp>
        <p:nvSpPr>
          <p:cNvPr id="3" name="Subtitle 2">
            <a:extLst>
              <a:ext uri="{FF2B5EF4-FFF2-40B4-BE49-F238E27FC236}">
                <a16:creationId xmlns:a16="http://schemas.microsoft.com/office/drawing/2014/main" id="{C49B5BA8-340E-E2E9-FF9F-445F88A80D23}"/>
              </a:ext>
            </a:extLst>
          </p:cNvPr>
          <p:cNvSpPr>
            <a:spLocks noGrp="1"/>
          </p:cNvSpPr>
          <p:nvPr>
            <p:ph type="subTitle" idx="1"/>
          </p:nvPr>
        </p:nvSpPr>
        <p:spPr>
          <a:xfrm>
            <a:off x="3678867" y="4554939"/>
            <a:ext cx="4834265" cy="724429"/>
          </a:xfrm>
        </p:spPr>
        <p:txBody>
          <a:bodyPr/>
          <a:lstStyle/>
          <a:p>
            <a:r>
              <a:rPr lang="en-US" sz="3200" b="1" dirty="0"/>
              <a:t>Day  2 General Session</a:t>
            </a:r>
          </a:p>
        </p:txBody>
      </p:sp>
    </p:spTree>
    <p:extLst>
      <p:ext uri="{BB962C8B-B14F-4D97-AF65-F5344CB8AC3E}">
        <p14:creationId xmlns:p14="http://schemas.microsoft.com/office/powerpoint/2010/main" val="317781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D43CE7-547F-BF39-0FC7-02C9F5A18B35}"/>
              </a:ext>
            </a:extLst>
          </p:cNvPr>
          <p:cNvSpPr>
            <a:spLocks noGrp="1"/>
          </p:cNvSpPr>
          <p:nvPr>
            <p:ph type="title"/>
          </p:nvPr>
        </p:nvSpPr>
        <p:spPr>
          <a:xfrm>
            <a:off x="347888" y="385768"/>
            <a:ext cx="10515601" cy="891114"/>
          </a:xfrm>
        </p:spPr>
        <p:txBody>
          <a:bodyPr/>
          <a:lstStyle/>
          <a:p>
            <a:r>
              <a:rPr lang="en-US" dirty="0"/>
              <a:t>Approved 2024 Membership Dues</a:t>
            </a:r>
          </a:p>
        </p:txBody>
      </p:sp>
      <p:sp>
        <p:nvSpPr>
          <p:cNvPr id="2" name="Slide Number Placeholder 1">
            <a:extLst>
              <a:ext uri="{FF2B5EF4-FFF2-40B4-BE49-F238E27FC236}">
                <a16:creationId xmlns:a16="http://schemas.microsoft.com/office/drawing/2014/main" id="{3DBC6FF5-955D-7B4A-E2B7-A5DA531D22E0}"/>
              </a:ext>
            </a:extLst>
          </p:cNvPr>
          <p:cNvSpPr>
            <a:spLocks noGrp="1"/>
          </p:cNvSpPr>
          <p:nvPr>
            <p:ph type="sldNum" sz="quarter" idx="10"/>
          </p:nvPr>
        </p:nvSpPr>
        <p:spPr>
          <a:xfrm>
            <a:off x="701675" y="654209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DF3A3E6-8DE9-7A4A-B9C6-E8BB453178DE}"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600" b="1" i="0" u="none" strike="noStrike" kern="1200" cap="none" spc="0" normalizeH="0" baseline="0" noProof="0">
              <a:ln>
                <a:noFill/>
              </a:ln>
              <a:solidFill>
                <a:srgbClr val="306CB0"/>
              </a:solidFill>
              <a:effectLst/>
              <a:uLnTx/>
              <a:uFillTx/>
              <a:latin typeface="Arial" panose="020B0604020202020204"/>
              <a:ea typeface="+mn-ea"/>
              <a:cs typeface="+mn-cs"/>
            </a:endParaRPr>
          </a:p>
        </p:txBody>
      </p:sp>
      <p:pic>
        <p:nvPicPr>
          <p:cNvPr id="5" name="Picture 4" descr="A table with numbers and numbers&#10;&#10;Description automatically generated">
            <a:extLst>
              <a:ext uri="{FF2B5EF4-FFF2-40B4-BE49-F238E27FC236}">
                <a16:creationId xmlns:a16="http://schemas.microsoft.com/office/drawing/2014/main" id="{CC98D5AE-189F-5B9C-FBF9-0FA6C883BDB1}"/>
              </a:ext>
            </a:extLst>
          </p:cNvPr>
          <p:cNvPicPr>
            <a:picLocks noChangeAspect="1"/>
          </p:cNvPicPr>
          <p:nvPr/>
        </p:nvPicPr>
        <p:blipFill rotWithShape="1">
          <a:blip r:embed="rId3"/>
          <a:srcRect t="10069"/>
          <a:stretch/>
        </p:blipFill>
        <p:spPr>
          <a:xfrm>
            <a:off x="19684" y="1676400"/>
            <a:ext cx="12172316" cy="5181600"/>
          </a:xfrm>
          <a:prstGeom prst="rect">
            <a:avLst/>
          </a:prstGeom>
          <a:ln>
            <a:solidFill>
              <a:schemeClr val="tx2"/>
            </a:solidFill>
          </a:ln>
        </p:spPr>
      </p:pic>
    </p:spTree>
    <p:extLst>
      <p:ext uri="{BB962C8B-B14F-4D97-AF65-F5344CB8AC3E}">
        <p14:creationId xmlns:p14="http://schemas.microsoft.com/office/powerpoint/2010/main" val="342710850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3BED62-E4AC-86F4-2C34-F30F566A4474}"/>
              </a:ext>
            </a:extLst>
          </p:cNvPr>
          <p:cNvSpPr>
            <a:spLocks noGrp="1"/>
          </p:cNvSpPr>
          <p:nvPr>
            <p:ph type="title"/>
          </p:nvPr>
        </p:nvSpPr>
        <p:spPr>
          <a:xfrm>
            <a:off x="18857" y="1243746"/>
            <a:ext cx="2971800" cy="1325563"/>
          </a:xfrm>
        </p:spPr>
        <p:txBody>
          <a:bodyPr/>
          <a:lstStyle/>
          <a:p>
            <a:r>
              <a:rPr lang="en-US" dirty="0"/>
              <a:t>Approved 2024 Members’ AGIIS Fees</a:t>
            </a:r>
          </a:p>
        </p:txBody>
      </p:sp>
      <p:pic>
        <p:nvPicPr>
          <p:cNvPr id="6" name="Content Placeholder 5" descr="A blue and white table with numbers and text&#10;&#10;Description automatically generated">
            <a:extLst>
              <a:ext uri="{FF2B5EF4-FFF2-40B4-BE49-F238E27FC236}">
                <a16:creationId xmlns:a16="http://schemas.microsoft.com/office/drawing/2014/main" id="{A880B151-FC16-21D0-71A7-62FECC938DF2}"/>
              </a:ext>
            </a:extLst>
          </p:cNvPr>
          <p:cNvPicPr>
            <a:picLocks noGrp="1" noChangeAspect="1"/>
          </p:cNvPicPr>
          <p:nvPr>
            <p:ph idx="1"/>
          </p:nvPr>
        </p:nvPicPr>
        <p:blipFill rotWithShape="1">
          <a:blip r:embed="rId2"/>
          <a:srcRect t="8410"/>
          <a:stretch/>
        </p:blipFill>
        <p:spPr>
          <a:xfrm>
            <a:off x="2858761" y="0"/>
            <a:ext cx="9333240" cy="6858001"/>
          </a:xfrm>
          <a:noFill/>
          <a:ln>
            <a:solidFill>
              <a:schemeClr val="tx1"/>
            </a:solidFill>
          </a:ln>
        </p:spPr>
      </p:pic>
      <p:sp>
        <p:nvSpPr>
          <p:cNvPr id="4" name="Slide Number Placeholder 3">
            <a:extLst>
              <a:ext uri="{FF2B5EF4-FFF2-40B4-BE49-F238E27FC236}">
                <a16:creationId xmlns:a16="http://schemas.microsoft.com/office/drawing/2014/main" id="{B20205E8-11F2-26F2-7893-BA83E4AC1142}"/>
              </a:ext>
            </a:extLst>
          </p:cNvPr>
          <p:cNvSpPr>
            <a:spLocks noGrp="1"/>
          </p:cNvSpPr>
          <p:nvPr>
            <p:ph type="sldNum" sz="quarter" idx="10"/>
          </p:nvPr>
        </p:nvSpPr>
        <p:spPr>
          <a:xfrm>
            <a:off x="701675" y="654209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42DD743-F003-5843-9CBD-9C812E84804C}"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600" b="1" i="0" u="none" strike="noStrike" kern="1200" cap="none" spc="0" normalizeH="0" baseline="0" noProof="0">
              <a:ln>
                <a:noFill/>
              </a:ln>
              <a:solidFill>
                <a:srgbClr val="306CB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763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DEA9-0BDE-1D1F-4E3C-30D6A9D98334}"/>
              </a:ext>
            </a:extLst>
          </p:cNvPr>
          <p:cNvSpPr>
            <a:spLocks noGrp="1"/>
          </p:cNvSpPr>
          <p:nvPr>
            <p:ph type="title"/>
          </p:nvPr>
        </p:nvSpPr>
        <p:spPr>
          <a:xfrm>
            <a:off x="127000" y="969962"/>
            <a:ext cx="3149600" cy="1325563"/>
          </a:xfrm>
        </p:spPr>
        <p:txBody>
          <a:bodyPr/>
          <a:lstStyle/>
          <a:p>
            <a:r>
              <a:rPr lang="en-US" dirty="0"/>
              <a:t>2024 Approved Non-Member AGIIS Fees</a:t>
            </a:r>
          </a:p>
        </p:txBody>
      </p:sp>
      <p:pic>
        <p:nvPicPr>
          <p:cNvPr id="6" name="Content Placeholder 5" descr="A table with numbers and a blue and white background&#10;&#10;Description automatically generated with medium confidence">
            <a:extLst>
              <a:ext uri="{FF2B5EF4-FFF2-40B4-BE49-F238E27FC236}">
                <a16:creationId xmlns:a16="http://schemas.microsoft.com/office/drawing/2014/main" id="{74A03144-F989-2C3F-07C2-6479F7C825AB}"/>
              </a:ext>
            </a:extLst>
          </p:cNvPr>
          <p:cNvPicPr>
            <a:picLocks noGrp="1" noChangeAspect="1"/>
          </p:cNvPicPr>
          <p:nvPr>
            <p:ph idx="1"/>
          </p:nvPr>
        </p:nvPicPr>
        <p:blipFill rotWithShape="1">
          <a:blip r:embed="rId2"/>
          <a:srcRect l="-604" t="8443"/>
          <a:stretch/>
        </p:blipFill>
        <p:spPr>
          <a:xfrm>
            <a:off x="3276600" y="216692"/>
            <a:ext cx="8915400" cy="6623846"/>
          </a:xfrm>
          <a:ln>
            <a:solidFill>
              <a:schemeClr val="tx1"/>
            </a:solidFill>
          </a:ln>
        </p:spPr>
      </p:pic>
      <p:sp>
        <p:nvSpPr>
          <p:cNvPr id="4" name="Slide Number Placeholder 3">
            <a:extLst>
              <a:ext uri="{FF2B5EF4-FFF2-40B4-BE49-F238E27FC236}">
                <a16:creationId xmlns:a16="http://schemas.microsoft.com/office/drawing/2014/main" id="{501341DE-E503-E1E0-FAA1-303D259F864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B9B55-3AFC-3A4D-806B-3BD245F70F8F}"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1" i="0" u="none" strike="noStrike" kern="1200" cap="none" spc="0" normalizeH="0" baseline="0" noProof="0" dirty="0">
              <a:ln>
                <a:noFill/>
              </a:ln>
              <a:solidFill>
                <a:srgbClr val="306CB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127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urtain with a bright light&#10;&#10;Description automatically generated">
            <a:extLst>
              <a:ext uri="{FF2B5EF4-FFF2-40B4-BE49-F238E27FC236}">
                <a16:creationId xmlns:a16="http://schemas.microsoft.com/office/drawing/2014/main" id="{C7E40975-A4D8-5CDF-C6E9-0D1487F090F4}"/>
              </a:ext>
            </a:extLst>
          </p:cNvPr>
          <p:cNvPicPr>
            <a:picLocks noChangeAspect="1"/>
          </p:cNvPicPr>
          <p:nvPr/>
        </p:nvPicPr>
        <p:blipFill>
          <a:blip r:embed="rId2"/>
          <a:stretch>
            <a:fillRect/>
          </a:stretch>
        </p:blipFill>
        <p:spPr>
          <a:xfrm>
            <a:off x="-1292380" y="0"/>
            <a:ext cx="14776760" cy="6961239"/>
          </a:xfrm>
          <a:prstGeom prst="rect">
            <a:avLst/>
          </a:prstGeom>
        </p:spPr>
      </p:pic>
      <p:sp>
        <p:nvSpPr>
          <p:cNvPr id="7" name="Title 6"/>
          <p:cNvSpPr>
            <a:spLocks noGrp="1"/>
          </p:cNvSpPr>
          <p:nvPr>
            <p:ph type="ctrTitle" idx="4294967295"/>
          </p:nvPr>
        </p:nvSpPr>
        <p:spPr>
          <a:xfrm>
            <a:off x="2946400" y="3124200"/>
            <a:ext cx="8636000" cy="2514600"/>
          </a:xfrm>
        </p:spPr>
        <p:txBody>
          <a:bodyPr>
            <a:noAutofit/>
          </a:bodyPr>
          <a:lstStyle/>
          <a:p>
            <a:r>
              <a:rPr lang="en-US" sz="8000" dirty="0">
                <a:solidFill>
                  <a:schemeClr val="bg1"/>
                </a:solidFill>
              </a:rPr>
              <a:t>2023 Awards Presentation</a:t>
            </a:r>
            <a:br>
              <a:rPr lang="en-US" sz="8000" dirty="0">
                <a:solidFill>
                  <a:schemeClr val="bg1"/>
                </a:solidFill>
              </a:rPr>
            </a:br>
            <a:endParaRPr lang="en-US" sz="8000" dirty="0">
              <a:solidFill>
                <a:schemeClr val="bg1"/>
              </a:solidFill>
            </a:endParaRPr>
          </a:p>
        </p:txBody>
      </p:sp>
      <p:pic>
        <p:nvPicPr>
          <p:cNvPr id="5" name="Picture 4" descr="Logo, company name&#10;&#10;Description automatically generated">
            <a:extLst>
              <a:ext uri="{FF2B5EF4-FFF2-40B4-BE49-F238E27FC236}">
                <a16:creationId xmlns:a16="http://schemas.microsoft.com/office/drawing/2014/main" id="{E92E244B-33C2-002B-814C-3B7D3698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872" y="0"/>
            <a:ext cx="3572256" cy="1739855"/>
          </a:xfrm>
          <a:prstGeom prst="rect">
            <a:avLst/>
          </a:prstGeom>
        </p:spPr>
      </p:pic>
    </p:spTree>
    <p:extLst>
      <p:ext uri="{BB962C8B-B14F-4D97-AF65-F5344CB8AC3E}">
        <p14:creationId xmlns:p14="http://schemas.microsoft.com/office/powerpoint/2010/main" val="301913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04985A-A5C1-2C95-C1D6-C399ED8FB293}"/>
              </a:ext>
            </a:extLst>
          </p:cNvPr>
          <p:cNvSpPr/>
          <p:nvPr/>
        </p:nvSpPr>
        <p:spPr>
          <a:xfrm>
            <a:off x="-304800" y="0"/>
            <a:ext cx="13309600" cy="180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626" name="Title 1"/>
          <p:cNvSpPr>
            <a:spLocks noGrp="1"/>
          </p:cNvSpPr>
          <p:nvPr>
            <p:ph type="title"/>
          </p:nvPr>
        </p:nvSpPr>
        <p:spPr>
          <a:xfrm>
            <a:off x="254000" y="228600"/>
            <a:ext cx="12192000" cy="1092200"/>
          </a:xfrm>
        </p:spPr>
        <p:txBody>
          <a:bodyPr>
            <a:normAutofit/>
          </a:bodyPr>
          <a:lstStyle/>
          <a:p>
            <a:pPr algn="ctr"/>
            <a:r>
              <a:rPr lang="en-US" dirty="0" err="1">
                <a:solidFill>
                  <a:schemeClr val="bg1"/>
                </a:solidFill>
              </a:rPr>
              <a:t>AgGateway</a:t>
            </a:r>
            <a:r>
              <a:rPr lang="en-US" dirty="0">
                <a:solidFill>
                  <a:schemeClr val="bg1"/>
                </a:solidFill>
              </a:rPr>
              <a:t> In Action Awards</a:t>
            </a:r>
          </a:p>
        </p:txBody>
      </p:sp>
      <p:pic>
        <p:nvPicPr>
          <p:cNvPr id="7" name="Picture 6" descr="Two men holding a plaque&#10;&#10;Description automatically generated">
            <a:extLst>
              <a:ext uri="{FF2B5EF4-FFF2-40B4-BE49-F238E27FC236}">
                <a16:creationId xmlns:a16="http://schemas.microsoft.com/office/drawing/2014/main" id="{BE31B853-F060-4908-B384-2019383DF1B4}"/>
              </a:ext>
            </a:extLst>
          </p:cNvPr>
          <p:cNvPicPr>
            <a:picLocks noChangeAspect="1"/>
          </p:cNvPicPr>
          <p:nvPr/>
        </p:nvPicPr>
        <p:blipFill>
          <a:blip r:embed="rId3"/>
          <a:stretch>
            <a:fillRect/>
          </a:stretch>
        </p:blipFill>
        <p:spPr>
          <a:xfrm>
            <a:off x="-208116" y="1240054"/>
            <a:ext cx="6558116" cy="4377891"/>
          </a:xfrm>
          <a:prstGeom prst="rect">
            <a:avLst/>
          </a:prstGeom>
        </p:spPr>
      </p:pic>
      <p:pic>
        <p:nvPicPr>
          <p:cNvPr id="9" name="Picture 8" descr="A person shaking hands with another person&#10;&#10;Description automatically generated">
            <a:extLst>
              <a:ext uri="{FF2B5EF4-FFF2-40B4-BE49-F238E27FC236}">
                <a16:creationId xmlns:a16="http://schemas.microsoft.com/office/drawing/2014/main" id="{0D6FF740-82A0-A8E3-F25B-1F989A09EE6A}"/>
              </a:ext>
            </a:extLst>
          </p:cNvPr>
          <p:cNvPicPr>
            <a:picLocks noChangeAspect="1"/>
          </p:cNvPicPr>
          <p:nvPr/>
        </p:nvPicPr>
        <p:blipFill>
          <a:blip r:embed="rId4"/>
          <a:stretch>
            <a:fillRect/>
          </a:stretch>
        </p:blipFill>
        <p:spPr>
          <a:xfrm>
            <a:off x="7011424" y="2032000"/>
            <a:ext cx="5700046" cy="3805084"/>
          </a:xfrm>
          <a:prstGeom prst="rect">
            <a:avLst/>
          </a:prstGeom>
        </p:spPr>
      </p:pic>
    </p:spTree>
    <p:extLst>
      <p:ext uri="{BB962C8B-B14F-4D97-AF65-F5344CB8AC3E}">
        <p14:creationId xmlns:p14="http://schemas.microsoft.com/office/powerpoint/2010/main" val="362902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301382"/>
            <a:ext cx="12192000" cy="842965"/>
          </a:xfrm>
        </p:spPr>
        <p:txBody>
          <a:bodyPr>
            <a:normAutofit/>
          </a:bodyPr>
          <a:lstStyle/>
          <a:p>
            <a:pPr algn="ctr"/>
            <a:r>
              <a:rPr lang="en-US" dirty="0" err="1"/>
              <a:t>AgGateway</a:t>
            </a:r>
            <a:r>
              <a:rPr lang="en-US" dirty="0"/>
              <a:t> in Action Awards</a:t>
            </a:r>
          </a:p>
        </p:txBody>
      </p:sp>
      <p:sp>
        <p:nvSpPr>
          <p:cNvPr id="26629" name="Content Placeholder 4"/>
          <p:cNvSpPr>
            <a:spLocks noGrp="1"/>
          </p:cNvSpPr>
          <p:nvPr>
            <p:ph idx="1"/>
          </p:nvPr>
        </p:nvSpPr>
        <p:spPr/>
        <p:txBody>
          <a:bodyPr/>
          <a:lstStyle/>
          <a:p>
            <a:endParaRPr lang="en-US" dirty="0"/>
          </a:p>
          <a:p>
            <a:endParaRPr lang="en-US" dirty="0"/>
          </a:p>
          <a:p>
            <a:endParaRPr lang="en-US" dirty="0"/>
          </a:p>
          <a:p>
            <a:endParaRPr lang="en-US" dirty="0"/>
          </a:p>
        </p:txBody>
      </p:sp>
      <p:sp>
        <p:nvSpPr>
          <p:cNvPr id="2" name="TextBox 1">
            <a:extLst>
              <a:ext uri="{FF2B5EF4-FFF2-40B4-BE49-F238E27FC236}">
                <a16:creationId xmlns:a16="http://schemas.microsoft.com/office/drawing/2014/main" id="{3D7D02B2-5183-0061-72E6-434F1BEB9229}"/>
              </a:ext>
            </a:extLst>
          </p:cNvPr>
          <p:cNvSpPr txBox="1"/>
          <p:nvPr/>
        </p:nvSpPr>
        <p:spPr>
          <a:xfrm>
            <a:off x="457201" y="1220550"/>
            <a:ext cx="11277599" cy="4524315"/>
          </a:xfrm>
          <a:prstGeom prst="rect">
            <a:avLst/>
          </a:prstGeom>
          <a:noFill/>
        </p:spPr>
        <p:txBody>
          <a:bodyPr wrap="square" rtlCol="0">
            <a:spAutoFit/>
          </a:bodyPr>
          <a:lstStyle/>
          <a:p>
            <a:pPr defTabSz="1219170" fontAlgn="base"/>
            <a:r>
              <a:rPr lang="en-US" sz="3200" dirty="0">
                <a:solidFill>
                  <a:srgbClr val="222222"/>
                </a:solidFill>
                <a:latin typeface="inherit"/>
              </a:rPr>
              <a:t>Chosen from nominations by regional boards</a:t>
            </a:r>
          </a:p>
          <a:p>
            <a:pPr defTabSz="1219170" fontAlgn="base"/>
            <a:endParaRPr lang="en-US" sz="3200" dirty="0">
              <a:solidFill>
                <a:srgbClr val="222222"/>
              </a:solidFill>
              <a:latin typeface="inherit"/>
            </a:endParaRPr>
          </a:p>
          <a:p>
            <a:pPr defTabSz="1219170" fontAlgn="base"/>
            <a:r>
              <a:rPr lang="en-US" sz="3200" b="1" u="sng" dirty="0">
                <a:solidFill>
                  <a:srgbClr val="222222"/>
                </a:solidFill>
                <a:latin typeface="inherit"/>
              </a:rPr>
              <a:t>Must Demonstrate: </a:t>
            </a:r>
          </a:p>
          <a:p>
            <a:pPr marL="457189" indent="-457189" defTabSz="1219170" fontAlgn="base">
              <a:buFont typeface="Arial" panose="020B0604020202020204" pitchFamily="34" charset="0"/>
              <a:buChar char="•"/>
            </a:pPr>
            <a:r>
              <a:rPr lang="en-US" sz="3200" dirty="0">
                <a:solidFill>
                  <a:srgbClr val="222222"/>
                </a:solidFill>
                <a:latin typeface="inherit"/>
              </a:rPr>
              <a:t>Dedication to the mission to promote and enable the transition to digital agriculture.</a:t>
            </a:r>
          </a:p>
          <a:p>
            <a:pPr marL="457189" indent="-457189" defTabSz="1219170" fontAlgn="base">
              <a:buFont typeface="Arial" panose="020B0604020202020204" pitchFamily="34" charset="0"/>
              <a:buChar char="•"/>
            </a:pPr>
            <a:r>
              <a:rPr lang="en-US" sz="3200" dirty="0">
                <a:solidFill>
                  <a:srgbClr val="222222"/>
                </a:solidFill>
                <a:latin typeface="inherit"/>
              </a:rPr>
              <a:t>Leadership in moving </a:t>
            </a:r>
            <a:r>
              <a:rPr lang="en-US" sz="3200" dirty="0" err="1">
                <a:solidFill>
                  <a:srgbClr val="222222"/>
                </a:solidFill>
                <a:latin typeface="inherit"/>
              </a:rPr>
              <a:t>eConnectivity</a:t>
            </a:r>
            <a:r>
              <a:rPr lang="en-US" sz="3200" dirty="0">
                <a:solidFill>
                  <a:srgbClr val="222222"/>
                </a:solidFill>
                <a:latin typeface="inherit"/>
              </a:rPr>
              <a:t> goals and activities forward</a:t>
            </a:r>
          </a:p>
          <a:p>
            <a:pPr marL="457189" indent="-457189" defTabSz="1219170" fontAlgn="base">
              <a:buFont typeface="Arial" panose="020B0604020202020204" pitchFamily="34" charset="0"/>
              <a:buChar char="•"/>
            </a:pPr>
            <a:r>
              <a:rPr lang="en-US" sz="3200" dirty="0">
                <a:solidFill>
                  <a:srgbClr val="222222"/>
                </a:solidFill>
                <a:latin typeface="inherit"/>
              </a:rPr>
              <a:t>Ability to promote collaboration among </a:t>
            </a:r>
            <a:r>
              <a:rPr lang="en-US" sz="3200" dirty="0" err="1">
                <a:solidFill>
                  <a:srgbClr val="222222"/>
                </a:solidFill>
                <a:latin typeface="inherit"/>
              </a:rPr>
              <a:t>AgGateway</a:t>
            </a:r>
            <a:r>
              <a:rPr lang="en-US" sz="3200" dirty="0">
                <a:solidFill>
                  <a:srgbClr val="222222"/>
                </a:solidFill>
                <a:latin typeface="inherit"/>
              </a:rPr>
              <a:t> teams.</a:t>
            </a:r>
          </a:p>
          <a:p>
            <a:pPr marL="457189" indent="-457189" defTabSz="1219170" fontAlgn="base">
              <a:buFont typeface="Arial" panose="020B0604020202020204" pitchFamily="34" charset="0"/>
              <a:buChar char="•"/>
            </a:pPr>
            <a:r>
              <a:rPr lang="en-US" sz="3200" dirty="0">
                <a:solidFill>
                  <a:srgbClr val="222222"/>
                </a:solidFill>
                <a:latin typeface="inherit"/>
              </a:rPr>
              <a:t>Participation in </a:t>
            </a:r>
            <a:r>
              <a:rPr lang="en-US" sz="3200" dirty="0" err="1">
                <a:solidFill>
                  <a:srgbClr val="222222"/>
                </a:solidFill>
                <a:latin typeface="inherit"/>
              </a:rPr>
              <a:t>AgGateway</a:t>
            </a:r>
            <a:r>
              <a:rPr lang="en-US" sz="3200" dirty="0">
                <a:solidFill>
                  <a:srgbClr val="222222"/>
                </a:solidFill>
                <a:latin typeface="inherit"/>
              </a:rPr>
              <a:t> projects for at least 2 years, and active participation and leadership in at least two activities</a:t>
            </a:r>
          </a:p>
        </p:txBody>
      </p:sp>
    </p:spTree>
    <p:extLst>
      <p:ext uri="{BB962C8B-B14F-4D97-AF65-F5344CB8AC3E}">
        <p14:creationId xmlns:p14="http://schemas.microsoft.com/office/powerpoint/2010/main" val="239846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curtain with a bright light&#10;&#10;Description automatically generated">
            <a:extLst>
              <a:ext uri="{FF2B5EF4-FFF2-40B4-BE49-F238E27FC236}">
                <a16:creationId xmlns:a16="http://schemas.microsoft.com/office/drawing/2014/main" id="{15CDD9C4-1F73-ABFC-8360-401A01934ECA}"/>
              </a:ext>
            </a:extLst>
          </p:cNvPr>
          <p:cNvPicPr>
            <a:picLocks noChangeAspect="1"/>
          </p:cNvPicPr>
          <p:nvPr/>
        </p:nvPicPr>
        <p:blipFill>
          <a:blip r:embed="rId3"/>
          <a:stretch>
            <a:fillRect/>
          </a:stretch>
        </p:blipFill>
        <p:spPr>
          <a:xfrm>
            <a:off x="-1568740" y="25401"/>
            <a:ext cx="15380279" cy="7245553"/>
          </a:xfrm>
          <a:prstGeom prst="rect">
            <a:avLst/>
          </a:prstGeom>
        </p:spPr>
      </p:pic>
      <p:sp>
        <p:nvSpPr>
          <p:cNvPr id="26629" name="Content Placeholder 4"/>
          <p:cNvSpPr>
            <a:spLocks noGrp="1"/>
          </p:cNvSpPr>
          <p:nvPr>
            <p:ph idx="1"/>
          </p:nvPr>
        </p:nvSpPr>
        <p:spPr>
          <a:xfrm>
            <a:off x="635000" y="1520981"/>
            <a:ext cx="10972800" cy="4525963"/>
          </a:xfrm>
        </p:spPr>
        <p:txBody>
          <a:bodyPr/>
          <a:lstStyle/>
          <a:p>
            <a:endParaRPr lang="en-US" dirty="0"/>
          </a:p>
          <a:p>
            <a:endParaRPr lang="en-US" dirty="0"/>
          </a:p>
          <a:p>
            <a:endParaRPr lang="en-US" dirty="0"/>
          </a:p>
          <a:p>
            <a:endParaRPr lang="en-US" dirty="0"/>
          </a:p>
        </p:txBody>
      </p:sp>
      <p:sp>
        <p:nvSpPr>
          <p:cNvPr id="4" name="Title 6">
            <a:extLst>
              <a:ext uri="{FF2B5EF4-FFF2-40B4-BE49-F238E27FC236}">
                <a16:creationId xmlns:a16="http://schemas.microsoft.com/office/drawing/2014/main" id="{E6B1BE9D-9099-5825-927F-1B84B8EC6093}"/>
              </a:ext>
            </a:extLst>
          </p:cNvPr>
          <p:cNvSpPr txBox="1">
            <a:spLocks/>
          </p:cNvSpPr>
          <p:nvPr/>
        </p:nvSpPr>
        <p:spPr>
          <a:xfrm>
            <a:off x="1936135" y="3532344"/>
            <a:ext cx="8636000" cy="2514600"/>
          </a:xfrm>
          <a:prstGeom prst="rect">
            <a:avLst/>
          </a:prstGeom>
        </p:spPr>
        <p:txBody>
          <a:bodyPr vert="horz" lIns="121920" tIns="60960" rIns="121920" bIns="6096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kern="1200">
                <a:solidFill>
                  <a:schemeClr val="tx2"/>
                </a:solidFill>
                <a:latin typeface="Arial" panose="020B0604020202020204" pitchFamily="34" charset="0"/>
                <a:ea typeface="+mj-ea"/>
                <a:cs typeface="Arial" panose="020B0604020202020204" pitchFamily="34" charset="0"/>
              </a:defRPr>
            </a:lvl1pPr>
          </a:lstStyle>
          <a:p>
            <a:pPr algn="ctr" defTabSz="609585"/>
            <a:r>
              <a:rPr lang="en-US" sz="8000" dirty="0">
                <a:solidFill>
                  <a:prstClr val="white"/>
                </a:solidFill>
              </a:rPr>
              <a:t>2023 </a:t>
            </a:r>
          </a:p>
          <a:p>
            <a:pPr algn="ctr" defTabSz="609585"/>
            <a:r>
              <a:rPr lang="en-US" sz="8000" dirty="0">
                <a:solidFill>
                  <a:prstClr val="white"/>
                </a:solidFill>
              </a:rPr>
              <a:t>Europe &amp;</a:t>
            </a:r>
          </a:p>
          <a:p>
            <a:pPr algn="ctr" defTabSz="609585"/>
            <a:r>
              <a:rPr lang="en-US" sz="8000" dirty="0">
                <a:solidFill>
                  <a:prstClr val="white"/>
                </a:solidFill>
              </a:rPr>
              <a:t>Latin America </a:t>
            </a:r>
          </a:p>
          <a:p>
            <a:pPr algn="ctr" defTabSz="609585"/>
            <a:r>
              <a:rPr lang="en-US" sz="8000" dirty="0">
                <a:solidFill>
                  <a:prstClr val="white"/>
                </a:solidFill>
              </a:rPr>
              <a:t>Recipients</a:t>
            </a:r>
            <a:br>
              <a:rPr lang="en-US" sz="8000" dirty="0">
                <a:solidFill>
                  <a:prstClr val="white"/>
                </a:solidFill>
              </a:rPr>
            </a:br>
            <a:endParaRPr lang="en-US" sz="8000" dirty="0">
              <a:solidFill>
                <a:prstClr val="white"/>
              </a:solidFill>
            </a:endParaRPr>
          </a:p>
        </p:txBody>
      </p:sp>
      <p:pic>
        <p:nvPicPr>
          <p:cNvPr id="5" name="Picture 4" descr="Logo, company name&#10;&#10;Description automatically generated">
            <a:extLst>
              <a:ext uri="{FF2B5EF4-FFF2-40B4-BE49-F238E27FC236}">
                <a16:creationId xmlns:a16="http://schemas.microsoft.com/office/drawing/2014/main" id="{FA48ECD8-94FD-36F2-96B8-319AA9E23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872" y="25401"/>
            <a:ext cx="3572256" cy="1739855"/>
          </a:xfrm>
          <a:prstGeom prst="rect">
            <a:avLst/>
          </a:prstGeom>
        </p:spPr>
      </p:pic>
    </p:spTree>
    <p:extLst>
      <p:ext uri="{BB962C8B-B14F-4D97-AF65-F5344CB8AC3E}">
        <p14:creationId xmlns:p14="http://schemas.microsoft.com/office/powerpoint/2010/main" val="3255657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045110" y="423114"/>
            <a:ext cx="10972800" cy="1143000"/>
          </a:xfrm>
        </p:spPr>
        <p:txBody>
          <a:bodyPr/>
          <a:lstStyle/>
          <a:p>
            <a:r>
              <a:rPr lang="en-US" dirty="0" err="1"/>
              <a:t>AgGateway</a:t>
            </a:r>
            <a:r>
              <a:rPr lang="en-US" dirty="0"/>
              <a:t> In Action Awards</a:t>
            </a:r>
          </a:p>
        </p:txBody>
      </p:sp>
      <p:sp>
        <p:nvSpPr>
          <p:cNvPr id="26629" name="Content Placeholder 4"/>
          <p:cNvSpPr>
            <a:spLocks noGrp="1"/>
          </p:cNvSpPr>
          <p:nvPr>
            <p:ph idx="1"/>
          </p:nvPr>
        </p:nvSpPr>
        <p:spPr/>
        <p:txBody>
          <a:bodyPr/>
          <a:lstStyle/>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7061BE77-8276-4515-A0B0-ACBC57179E26}"/>
              </a:ext>
            </a:extLst>
          </p:cNvPr>
          <p:cNvSpPr txBox="1"/>
          <p:nvPr/>
        </p:nvSpPr>
        <p:spPr>
          <a:xfrm>
            <a:off x="2274424" y="2349943"/>
            <a:ext cx="8211679" cy="2554354"/>
          </a:xfrm>
          <a:prstGeom prst="rect">
            <a:avLst/>
          </a:prstGeom>
          <a:noFill/>
        </p:spPr>
        <p:txBody>
          <a:bodyPr wrap="square" rtlCol="0">
            <a:spAutoFit/>
          </a:bodyPr>
          <a:lstStyle/>
          <a:p>
            <a:pPr defTabSz="1219170">
              <a:defRPr/>
            </a:pPr>
            <a:r>
              <a:rPr lang="en-US" sz="5333" b="1" dirty="0">
                <a:solidFill>
                  <a:prstClr val="black"/>
                </a:solidFill>
                <a:latin typeface="Arial" panose="020B0604020202020204" pitchFamily="34" charset="0"/>
                <a:cs typeface="Arial" panose="020B0604020202020204" pitchFamily="34" charset="0"/>
              </a:rPr>
              <a:t>Udo </a:t>
            </a:r>
            <a:r>
              <a:rPr lang="en-US" sz="5333" b="1" dirty="0" err="1">
                <a:solidFill>
                  <a:prstClr val="black"/>
                </a:solidFill>
                <a:latin typeface="Arial" panose="020B0604020202020204" pitchFamily="34" charset="0"/>
                <a:cs typeface="Arial" panose="020B0604020202020204" pitchFamily="34" charset="0"/>
              </a:rPr>
              <a:t>Kaempf</a:t>
            </a:r>
            <a:r>
              <a:rPr lang="en-US" sz="5333" b="1" dirty="0">
                <a:solidFill>
                  <a:prstClr val="black"/>
                </a:solidFill>
                <a:latin typeface="Arial" panose="020B0604020202020204" pitchFamily="34" charset="0"/>
                <a:cs typeface="Arial" panose="020B0604020202020204" pitchFamily="34" charset="0"/>
              </a:rPr>
              <a:t>, BAS</a:t>
            </a:r>
            <a:r>
              <a:rPr lang="en-US" sz="5333" b="1" dirty="0">
                <a:solidFill>
                  <a:prstClr val="black"/>
                </a:solidFill>
                <a:cs typeface="Arial" panose="020B0604020202020204" pitchFamily="34" charset="0"/>
              </a:rPr>
              <a:t>F</a:t>
            </a:r>
          </a:p>
          <a:p>
            <a:pPr defTabSz="1219170">
              <a:defRPr/>
            </a:pPr>
            <a:endParaRPr lang="en-US" sz="5333" b="1" dirty="0">
              <a:solidFill>
                <a:prstClr val="black"/>
              </a:solidFill>
              <a:cs typeface="Arial" panose="020B0604020202020204" pitchFamily="34" charset="0"/>
            </a:endParaRPr>
          </a:p>
          <a:p>
            <a:pPr defTabSz="1219170">
              <a:defRPr/>
            </a:pPr>
            <a:r>
              <a:rPr lang="en-US" sz="5333" b="1" dirty="0">
                <a:solidFill>
                  <a:prstClr val="black"/>
                </a:solidFill>
                <a:cs typeface="Arial" panose="020B0604020202020204" pitchFamily="34" charset="0"/>
              </a:rPr>
              <a:t>Guilherme </a:t>
            </a:r>
            <a:r>
              <a:rPr lang="en-US" sz="5333" b="1" dirty="0" err="1">
                <a:solidFill>
                  <a:prstClr val="black"/>
                </a:solidFill>
                <a:cs typeface="Arial" panose="020B0604020202020204" pitchFamily="34" charset="0"/>
              </a:rPr>
              <a:t>Panas</a:t>
            </a:r>
            <a:r>
              <a:rPr lang="en-US" sz="5333" b="1" dirty="0">
                <a:solidFill>
                  <a:prstClr val="black"/>
                </a:solidFill>
                <a:cs typeface="Arial" panose="020B0604020202020204" pitchFamily="34" charset="0"/>
              </a:rPr>
              <a:t>, </a:t>
            </a:r>
            <a:r>
              <a:rPr lang="en-US" sz="5333" b="1" dirty="0" err="1">
                <a:solidFill>
                  <a:prstClr val="black"/>
                </a:solidFill>
                <a:latin typeface="Arial" panose="020B0604020202020204" pitchFamily="34" charset="0"/>
                <a:cs typeface="Arial" panose="020B0604020202020204" pitchFamily="34" charset="0"/>
              </a:rPr>
              <a:t>Jacto</a:t>
            </a:r>
            <a:endParaRPr lang="en-US" sz="5333"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13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curtain with a bright light&#10;&#10;Description automatically generated">
            <a:extLst>
              <a:ext uri="{FF2B5EF4-FFF2-40B4-BE49-F238E27FC236}">
                <a16:creationId xmlns:a16="http://schemas.microsoft.com/office/drawing/2014/main" id="{E3AE5A0A-930C-3F27-1BC5-345472030B15}"/>
              </a:ext>
            </a:extLst>
          </p:cNvPr>
          <p:cNvPicPr>
            <a:picLocks noChangeAspect="1"/>
          </p:cNvPicPr>
          <p:nvPr/>
        </p:nvPicPr>
        <p:blipFill>
          <a:blip r:embed="rId3"/>
          <a:stretch>
            <a:fillRect/>
          </a:stretch>
        </p:blipFill>
        <p:spPr>
          <a:xfrm>
            <a:off x="-1182805" y="0"/>
            <a:ext cx="14839371" cy="6990735"/>
          </a:xfrm>
          <a:prstGeom prst="rect">
            <a:avLst/>
          </a:prstGeom>
        </p:spPr>
      </p:pic>
      <p:sp>
        <p:nvSpPr>
          <p:cNvPr id="26629" name="Content Placeholder 4"/>
          <p:cNvSpPr>
            <a:spLocks noGrp="1"/>
          </p:cNvSpPr>
          <p:nvPr>
            <p:ph idx="1"/>
          </p:nvPr>
        </p:nvSpPr>
        <p:spPr>
          <a:xfrm>
            <a:off x="635000" y="1520981"/>
            <a:ext cx="10972800" cy="4525963"/>
          </a:xfrm>
        </p:spPr>
        <p:txBody>
          <a:bodyPr/>
          <a:lstStyle/>
          <a:p>
            <a:endParaRPr lang="en-US" dirty="0"/>
          </a:p>
          <a:p>
            <a:endParaRPr lang="en-US" dirty="0"/>
          </a:p>
          <a:p>
            <a:endParaRPr lang="en-US" dirty="0"/>
          </a:p>
          <a:p>
            <a:endParaRPr lang="en-US" dirty="0"/>
          </a:p>
        </p:txBody>
      </p:sp>
      <p:sp>
        <p:nvSpPr>
          <p:cNvPr id="4" name="Title 6">
            <a:extLst>
              <a:ext uri="{FF2B5EF4-FFF2-40B4-BE49-F238E27FC236}">
                <a16:creationId xmlns:a16="http://schemas.microsoft.com/office/drawing/2014/main" id="{E6B1BE9D-9099-5825-927F-1B84B8EC6093}"/>
              </a:ext>
            </a:extLst>
          </p:cNvPr>
          <p:cNvSpPr txBox="1">
            <a:spLocks/>
          </p:cNvSpPr>
          <p:nvPr/>
        </p:nvSpPr>
        <p:spPr>
          <a:xfrm>
            <a:off x="1511300" y="3429000"/>
            <a:ext cx="9220200" cy="2514600"/>
          </a:xfrm>
          <a:prstGeom prst="rect">
            <a:avLst/>
          </a:prstGeom>
        </p:spPr>
        <p:txBody>
          <a:bodyPr vert="horz" lIns="121920" tIns="60960" rIns="121920" bIns="6096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kern="1200">
                <a:solidFill>
                  <a:schemeClr val="tx2"/>
                </a:solidFill>
                <a:latin typeface="Arial" panose="020B0604020202020204" pitchFamily="34" charset="0"/>
                <a:ea typeface="+mj-ea"/>
                <a:cs typeface="Arial" panose="020B0604020202020204" pitchFamily="34" charset="0"/>
              </a:defRPr>
            </a:lvl1pPr>
          </a:lstStyle>
          <a:p>
            <a:pPr algn="ctr" defTabSz="609585"/>
            <a:r>
              <a:rPr lang="en-US" sz="8000" dirty="0">
                <a:solidFill>
                  <a:prstClr val="white"/>
                </a:solidFill>
              </a:rPr>
              <a:t>2023 </a:t>
            </a:r>
          </a:p>
          <a:p>
            <a:pPr algn="ctr" defTabSz="609585"/>
            <a:r>
              <a:rPr lang="en-US" sz="8000" dirty="0">
                <a:solidFill>
                  <a:prstClr val="white"/>
                </a:solidFill>
              </a:rPr>
              <a:t>North America </a:t>
            </a:r>
          </a:p>
          <a:p>
            <a:pPr algn="ctr" defTabSz="609585"/>
            <a:r>
              <a:rPr lang="en-US" sz="8000" dirty="0">
                <a:solidFill>
                  <a:prstClr val="white"/>
                </a:solidFill>
              </a:rPr>
              <a:t>Recipient</a:t>
            </a:r>
            <a:br>
              <a:rPr lang="en-US" sz="8000" dirty="0">
                <a:solidFill>
                  <a:prstClr val="white"/>
                </a:solidFill>
              </a:rPr>
            </a:br>
            <a:endParaRPr lang="en-US" sz="8000" dirty="0">
              <a:solidFill>
                <a:prstClr val="white"/>
              </a:solidFill>
            </a:endParaRPr>
          </a:p>
        </p:txBody>
      </p:sp>
      <p:pic>
        <p:nvPicPr>
          <p:cNvPr id="5" name="Picture 4" descr="Logo, company name&#10;&#10;Description automatically generated">
            <a:extLst>
              <a:ext uri="{FF2B5EF4-FFF2-40B4-BE49-F238E27FC236}">
                <a16:creationId xmlns:a16="http://schemas.microsoft.com/office/drawing/2014/main" id="{FCB34C69-D084-2D48-BF9C-C055EB8A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872" y="25401"/>
            <a:ext cx="3572256" cy="1739855"/>
          </a:xfrm>
          <a:prstGeom prst="rect">
            <a:avLst/>
          </a:prstGeom>
        </p:spPr>
      </p:pic>
    </p:spTree>
    <p:extLst>
      <p:ext uri="{BB962C8B-B14F-4D97-AF65-F5344CB8AC3E}">
        <p14:creationId xmlns:p14="http://schemas.microsoft.com/office/powerpoint/2010/main" val="317938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441037"/>
            <a:ext cx="10972800" cy="1143000"/>
          </a:xfrm>
        </p:spPr>
        <p:txBody>
          <a:bodyPr/>
          <a:lstStyle/>
          <a:p>
            <a:r>
              <a:rPr lang="en-US" dirty="0"/>
              <a:t>AgGateway In Action | North America</a:t>
            </a:r>
          </a:p>
        </p:txBody>
      </p:sp>
      <p:sp>
        <p:nvSpPr>
          <p:cNvPr id="26629" name="Content Placeholder 4"/>
          <p:cNvSpPr>
            <a:spLocks noGrp="1"/>
          </p:cNvSpPr>
          <p:nvPr>
            <p:ph idx="1"/>
          </p:nvPr>
        </p:nvSpPr>
        <p:spPr/>
        <p:txBody>
          <a:bodyPr/>
          <a:lstStyle/>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7061BE77-8276-4515-A0B0-ACBC57179E26}"/>
              </a:ext>
            </a:extLst>
          </p:cNvPr>
          <p:cNvSpPr txBox="1"/>
          <p:nvPr/>
        </p:nvSpPr>
        <p:spPr>
          <a:xfrm>
            <a:off x="732095" y="2080297"/>
            <a:ext cx="5181600" cy="2554354"/>
          </a:xfrm>
          <a:prstGeom prst="rect">
            <a:avLst/>
          </a:prstGeom>
          <a:noFill/>
        </p:spPr>
        <p:txBody>
          <a:bodyPr wrap="square" rtlCol="0">
            <a:spAutoFit/>
          </a:bodyPr>
          <a:lstStyle/>
          <a:p>
            <a:pPr defTabSz="1219170">
              <a:defRPr/>
            </a:pPr>
            <a:r>
              <a:rPr lang="en-US" sz="5333" b="1" dirty="0">
                <a:solidFill>
                  <a:prstClr val="black"/>
                </a:solidFill>
                <a:latin typeface="Arial" panose="020B0604020202020204" pitchFamily="34" charset="0"/>
                <a:cs typeface="Arial" panose="020B0604020202020204" pitchFamily="34" charset="0"/>
              </a:rPr>
              <a:t>Software Solutions Integrated</a:t>
            </a:r>
          </a:p>
        </p:txBody>
      </p:sp>
      <p:pic>
        <p:nvPicPr>
          <p:cNvPr id="3" name="Picture 2" descr="A building with a lot of windows&#10;&#10;Description automatically generated">
            <a:extLst>
              <a:ext uri="{FF2B5EF4-FFF2-40B4-BE49-F238E27FC236}">
                <a16:creationId xmlns:a16="http://schemas.microsoft.com/office/drawing/2014/main" id="{3948FC22-8D54-ECF4-508C-B37A0FAC791C}"/>
              </a:ext>
            </a:extLst>
          </p:cNvPr>
          <p:cNvPicPr>
            <a:picLocks noChangeAspect="1"/>
          </p:cNvPicPr>
          <p:nvPr/>
        </p:nvPicPr>
        <p:blipFill>
          <a:blip r:embed="rId3"/>
          <a:stretch>
            <a:fillRect/>
          </a:stretch>
        </p:blipFill>
        <p:spPr>
          <a:xfrm>
            <a:off x="4854968" y="2080297"/>
            <a:ext cx="7174800" cy="2697406"/>
          </a:xfrm>
          <a:prstGeom prst="rect">
            <a:avLst/>
          </a:prstGeom>
        </p:spPr>
      </p:pic>
    </p:spTree>
    <p:extLst>
      <p:ext uri="{BB962C8B-B14F-4D97-AF65-F5344CB8AC3E}">
        <p14:creationId xmlns:p14="http://schemas.microsoft.com/office/powerpoint/2010/main" val="158412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B89E88-ED37-616A-7963-6DE850FD27CB}"/>
              </a:ext>
            </a:extLst>
          </p:cNvPr>
          <p:cNvSpPr>
            <a:spLocks noGrp="1"/>
          </p:cNvSpPr>
          <p:nvPr>
            <p:ph type="sldNum" sz="quarter" idx="10"/>
          </p:nvPr>
        </p:nvSpPr>
        <p:spPr/>
        <p:txBody>
          <a:bodyPr/>
          <a:lstStyle/>
          <a:p>
            <a:pPr>
              <a:defRPr/>
            </a:pPr>
            <a:fld id="{C18FA308-9C43-F14C-808E-88574315D24A}" type="slidenum">
              <a:rPr lang="en-US" smtClean="0"/>
              <a:pPr>
                <a:defRPr/>
              </a:pPr>
              <a:t>2</a:t>
            </a:fld>
            <a:endParaRPr lang="en-US" dirty="0"/>
          </a:p>
        </p:txBody>
      </p:sp>
      <p:pic>
        <p:nvPicPr>
          <p:cNvPr id="4" name="Picture 3" descr="A person standing at a podium&#10;&#10;Description automatically generated">
            <a:extLst>
              <a:ext uri="{FF2B5EF4-FFF2-40B4-BE49-F238E27FC236}">
                <a16:creationId xmlns:a16="http://schemas.microsoft.com/office/drawing/2014/main" id="{758EF5E1-29DE-4EA4-4CE2-D6961FD97A84}"/>
              </a:ext>
            </a:extLst>
          </p:cNvPr>
          <p:cNvPicPr>
            <a:picLocks noChangeAspect="1"/>
          </p:cNvPicPr>
          <p:nvPr/>
        </p:nvPicPr>
        <p:blipFill>
          <a:blip r:embed="rId2"/>
          <a:stretch>
            <a:fillRect/>
          </a:stretch>
        </p:blipFill>
        <p:spPr>
          <a:xfrm>
            <a:off x="2008670" y="1355380"/>
            <a:ext cx="7007217" cy="4677180"/>
          </a:xfrm>
          <a:prstGeom prst="rect">
            <a:avLst/>
          </a:prstGeom>
        </p:spPr>
      </p:pic>
      <p:sp>
        <p:nvSpPr>
          <p:cNvPr id="6" name="TextBox 5">
            <a:extLst>
              <a:ext uri="{FF2B5EF4-FFF2-40B4-BE49-F238E27FC236}">
                <a16:creationId xmlns:a16="http://schemas.microsoft.com/office/drawing/2014/main" id="{B93617B0-49B3-15E7-6D73-5D72F03B00AA}"/>
              </a:ext>
            </a:extLst>
          </p:cNvPr>
          <p:cNvSpPr txBox="1"/>
          <p:nvPr/>
        </p:nvSpPr>
        <p:spPr>
          <a:xfrm>
            <a:off x="601641" y="213477"/>
            <a:ext cx="10541480" cy="707886"/>
          </a:xfrm>
          <a:prstGeom prst="rect">
            <a:avLst/>
          </a:prstGeom>
          <a:noFill/>
        </p:spPr>
        <p:txBody>
          <a:bodyPr wrap="square" rtlCol="0">
            <a:spAutoFit/>
          </a:bodyPr>
          <a:lstStyle/>
          <a:p>
            <a:r>
              <a:rPr lang="en-US" sz="4000" b="1" dirty="0"/>
              <a:t>R U Ready … to Bid on Jeremy’s Shirt??</a:t>
            </a:r>
          </a:p>
        </p:txBody>
      </p:sp>
    </p:spTree>
    <p:extLst>
      <p:ext uri="{BB962C8B-B14F-4D97-AF65-F5344CB8AC3E}">
        <p14:creationId xmlns:p14="http://schemas.microsoft.com/office/powerpoint/2010/main" val="1500504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04985A-A5C1-2C95-C1D6-C399ED8FB293}"/>
              </a:ext>
            </a:extLst>
          </p:cNvPr>
          <p:cNvSpPr/>
          <p:nvPr/>
        </p:nvSpPr>
        <p:spPr>
          <a:xfrm>
            <a:off x="1016000" y="2527300"/>
            <a:ext cx="13309600" cy="180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5" name="Picture 4" descr="A picture containing graphical user interface&#10;&#10;Description automatically generated">
            <a:extLst>
              <a:ext uri="{FF2B5EF4-FFF2-40B4-BE49-F238E27FC236}">
                <a16:creationId xmlns:a16="http://schemas.microsoft.com/office/drawing/2014/main" id="{25085D06-E8E4-9250-D981-5DDEB07EA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537691"/>
            <a:ext cx="14842779" cy="7395691"/>
          </a:xfrm>
          <a:prstGeom prst="rect">
            <a:avLst/>
          </a:prstGeom>
        </p:spPr>
      </p:pic>
      <p:sp>
        <p:nvSpPr>
          <p:cNvPr id="26626" name="Title 1"/>
          <p:cNvSpPr>
            <a:spLocks noGrp="1"/>
          </p:cNvSpPr>
          <p:nvPr>
            <p:ph type="title"/>
          </p:nvPr>
        </p:nvSpPr>
        <p:spPr>
          <a:xfrm>
            <a:off x="1930400" y="2336800"/>
            <a:ext cx="10718800" cy="1092200"/>
          </a:xfrm>
        </p:spPr>
        <p:txBody>
          <a:bodyPr>
            <a:normAutofit/>
          </a:bodyPr>
          <a:lstStyle/>
          <a:p>
            <a:pPr algn="ctr"/>
            <a:r>
              <a:rPr lang="en-US" dirty="0">
                <a:solidFill>
                  <a:schemeClr val="bg1"/>
                </a:solidFill>
              </a:rPr>
              <a:t>Ron Storms Leadership Award </a:t>
            </a:r>
          </a:p>
        </p:txBody>
      </p:sp>
      <p:pic>
        <p:nvPicPr>
          <p:cNvPr id="7" name="Picture 6" descr="Logo, company name">
            <a:extLst>
              <a:ext uri="{FF2B5EF4-FFF2-40B4-BE49-F238E27FC236}">
                <a16:creationId xmlns:a16="http://schemas.microsoft.com/office/drawing/2014/main" id="{E270C3CC-F839-C58D-B25B-82EEACF09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0" y="-384486"/>
            <a:ext cx="5105880" cy="2486801"/>
          </a:xfrm>
          <a:prstGeom prst="rect">
            <a:avLst/>
          </a:prstGeom>
        </p:spPr>
      </p:pic>
    </p:spTree>
    <p:extLst>
      <p:ext uri="{BB962C8B-B14F-4D97-AF65-F5344CB8AC3E}">
        <p14:creationId xmlns:p14="http://schemas.microsoft.com/office/powerpoint/2010/main" val="114643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499A615-AD57-E358-E071-8B0A231E5422}"/>
              </a:ext>
            </a:extLst>
          </p:cNvPr>
          <p:cNvPicPr>
            <a:picLocks noGrp="1" noChangeAspect="1"/>
          </p:cNvPicPr>
          <p:nvPr>
            <p:ph idx="1"/>
          </p:nvPr>
        </p:nvPicPr>
        <p:blipFill>
          <a:blip r:embed="rId2"/>
          <a:stretch>
            <a:fillRect/>
          </a:stretch>
        </p:blipFill>
        <p:spPr>
          <a:xfrm>
            <a:off x="1275564" y="279401"/>
            <a:ext cx="9640872" cy="5536489"/>
          </a:xfrm>
        </p:spPr>
      </p:pic>
    </p:spTree>
    <p:extLst>
      <p:ext uri="{BB962C8B-B14F-4D97-AF65-F5344CB8AC3E}">
        <p14:creationId xmlns:p14="http://schemas.microsoft.com/office/powerpoint/2010/main" val="192085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542847"/>
            <a:ext cx="12192000" cy="842965"/>
          </a:xfrm>
        </p:spPr>
        <p:txBody>
          <a:bodyPr>
            <a:normAutofit/>
          </a:bodyPr>
          <a:lstStyle/>
          <a:p>
            <a:pPr algn="ctr"/>
            <a:r>
              <a:rPr lang="en-US" dirty="0"/>
              <a:t>Ron Storms Leadership Award</a:t>
            </a:r>
          </a:p>
        </p:txBody>
      </p:sp>
      <p:sp>
        <p:nvSpPr>
          <p:cNvPr id="26629" name="Content Placeholder 4"/>
          <p:cNvSpPr>
            <a:spLocks noGrp="1"/>
          </p:cNvSpPr>
          <p:nvPr>
            <p:ph idx="1"/>
          </p:nvPr>
        </p:nvSpPr>
        <p:spPr/>
        <p:txBody>
          <a:bodyPr/>
          <a:lstStyle/>
          <a:p>
            <a:endParaRPr lang="en-US" dirty="0"/>
          </a:p>
          <a:p>
            <a:endParaRPr lang="en-US" dirty="0"/>
          </a:p>
          <a:p>
            <a:endParaRPr lang="en-US" dirty="0"/>
          </a:p>
          <a:p>
            <a:endParaRPr lang="en-US" dirty="0"/>
          </a:p>
        </p:txBody>
      </p:sp>
      <p:sp>
        <p:nvSpPr>
          <p:cNvPr id="2" name="TextBox 1">
            <a:extLst>
              <a:ext uri="{FF2B5EF4-FFF2-40B4-BE49-F238E27FC236}">
                <a16:creationId xmlns:a16="http://schemas.microsoft.com/office/drawing/2014/main" id="{3D7D02B2-5183-0061-72E6-434F1BEB9229}"/>
              </a:ext>
            </a:extLst>
          </p:cNvPr>
          <p:cNvSpPr txBox="1"/>
          <p:nvPr/>
        </p:nvSpPr>
        <p:spPr>
          <a:xfrm>
            <a:off x="406402" y="1549401"/>
            <a:ext cx="11277599" cy="3539430"/>
          </a:xfrm>
          <a:prstGeom prst="rect">
            <a:avLst/>
          </a:prstGeom>
          <a:noFill/>
        </p:spPr>
        <p:txBody>
          <a:bodyPr wrap="square" rtlCol="0">
            <a:spAutoFit/>
          </a:bodyPr>
          <a:lstStyle/>
          <a:p>
            <a:pPr marL="457189" indent="-457189" defTabSz="1219170" fontAlgn="base">
              <a:buFont typeface="Arial" panose="020B0604020202020204" pitchFamily="34" charset="0"/>
              <a:buChar char="•"/>
            </a:pPr>
            <a:r>
              <a:rPr lang="en-US" sz="3200" dirty="0">
                <a:solidFill>
                  <a:srgbClr val="222222"/>
                </a:solidFill>
                <a:latin typeface="inherit"/>
              </a:rPr>
              <a:t>Dedication to the mission to promote and enable the transition to digital agriculture.</a:t>
            </a:r>
          </a:p>
          <a:p>
            <a:pPr marL="457189" indent="-457189" defTabSz="1219170" fontAlgn="base">
              <a:buFont typeface="Arial" panose="020B0604020202020204" pitchFamily="34" charset="0"/>
              <a:buChar char="•"/>
            </a:pPr>
            <a:r>
              <a:rPr lang="en-US" sz="3200" dirty="0">
                <a:solidFill>
                  <a:srgbClr val="222222"/>
                </a:solidFill>
                <a:latin typeface="inherit"/>
              </a:rPr>
              <a:t>Leadership in moving </a:t>
            </a:r>
            <a:r>
              <a:rPr lang="en-US" sz="3200" dirty="0" err="1">
                <a:solidFill>
                  <a:srgbClr val="222222"/>
                </a:solidFill>
                <a:latin typeface="inherit"/>
              </a:rPr>
              <a:t>eConnectivity</a:t>
            </a:r>
            <a:r>
              <a:rPr lang="en-US" sz="3200" dirty="0">
                <a:solidFill>
                  <a:srgbClr val="222222"/>
                </a:solidFill>
                <a:latin typeface="inherit"/>
              </a:rPr>
              <a:t> goals and activities forward</a:t>
            </a:r>
          </a:p>
          <a:p>
            <a:pPr marL="457189" indent="-457189" defTabSz="1219170" fontAlgn="base">
              <a:buFont typeface="Arial" panose="020B0604020202020204" pitchFamily="34" charset="0"/>
              <a:buChar char="•"/>
            </a:pPr>
            <a:r>
              <a:rPr lang="en-US" sz="3200" dirty="0">
                <a:solidFill>
                  <a:srgbClr val="222222"/>
                </a:solidFill>
                <a:latin typeface="inherit"/>
              </a:rPr>
              <a:t>Ability to promote collaboration among </a:t>
            </a:r>
            <a:r>
              <a:rPr lang="en-US" sz="3200" dirty="0" err="1">
                <a:solidFill>
                  <a:srgbClr val="222222"/>
                </a:solidFill>
                <a:latin typeface="inherit"/>
              </a:rPr>
              <a:t>AgGateway</a:t>
            </a:r>
            <a:r>
              <a:rPr lang="en-US" sz="3200" dirty="0">
                <a:solidFill>
                  <a:srgbClr val="222222"/>
                </a:solidFill>
                <a:latin typeface="inherit"/>
              </a:rPr>
              <a:t> teams.</a:t>
            </a:r>
          </a:p>
          <a:p>
            <a:pPr marL="457189" indent="-457189" defTabSz="1219170" fontAlgn="base">
              <a:buFont typeface="Arial" panose="020B0604020202020204" pitchFamily="34" charset="0"/>
              <a:buChar char="•"/>
            </a:pPr>
            <a:r>
              <a:rPr lang="en-US" sz="3200" dirty="0">
                <a:solidFill>
                  <a:srgbClr val="222222"/>
                </a:solidFill>
                <a:latin typeface="inherit"/>
              </a:rPr>
              <a:t>Participation in </a:t>
            </a:r>
            <a:r>
              <a:rPr lang="en-US" sz="3200" dirty="0" err="1">
                <a:solidFill>
                  <a:srgbClr val="222222"/>
                </a:solidFill>
                <a:latin typeface="inherit"/>
              </a:rPr>
              <a:t>AgGateway</a:t>
            </a:r>
            <a:r>
              <a:rPr lang="en-US" sz="3200" dirty="0">
                <a:solidFill>
                  <a:srgbClr val="222222"/>
                </a:solidFill>
                <a:latin typeface="inherit"/>
              </a:rPr>
              <a:t> councils, committees, projects, task forces and/or working groups for at least 2 years, and active participation and leadership in at least 2 different activities</a:t>
            </a:r>
          </a:p>
        </p:txBody>
      </p:sp>
    </p:spTree>
    <p:extLst>
      <p:ext uri="{BB962C8B-B14F-4D97-AF65-F5344CB8AC3E}">
        <p14:creationId xmlns:p14="http://schemas.microsoft.com/office/powerpoint/2010/main" val="277851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curtain with a bright light&#10;&#10;Description automatically generated">
            <a:extLst>
              <a:ext uri="{FF2B5EF4-FFF2-40B4-BE49-F238E27FC236}">
                <a16:creationId xmlns:a16="http://schemas.microsoft.com/office/drawing/2014/main" id="{732F7E9F-9288-7978-570C-051380C27560}"/>
              </a:ext>
            </a:extLst>
          </p:cNvPr>
          <p:cNvPicPr>
            <a:picLocks noChangeAspect="1"/>
          </p:cNvPicPr>
          <p:nvPr/>
        </p:nvPicPr>
        <p:blipFill>
          <a:blip r:embed="rId3"/>
          <a:stretch>
            <a:fillRect/>
          </a:stretch>
        </p:blipFill>
        <p:spPr>
          <a:xfrm>
            <a:off x="-1328290" y="-134349"/>
            <a:ext cx="15127980" cy="7126697"/>
          </a:xfrm>
          <a:prstGeom prst="rect">
            <a:avLst/>
          </a:prstGeom>
        </p:spPr>
      </p:pic>
      <p:sp>
        <p:nvSpPr>
          <p:cNvPr id="4" name="Title 6">
            <a:extLst>
              <a:ext uri="{FF2B5EF4-FFF2-40B4-BE49-F238E27FC236}">
                <a16:creationId xmlns:a16="http://schemas.microsoft.com/office/drawing/2014/main" id="{E6B1BE9D-9099-5825-927F-1B84B8EC6093}"/>
              </a:ext>
            </a:extLst>
          </p:cNvPr>
          <p:cNvSpPr txBox="1">
            <a:spLocks/>
          </p:cNvSpPr>
          <p:nvPr/>
        </p:nvSpPr>
        <p:spPr>
          <a:xfrm>
            <a:off x="1485900" y="3532344"/>
            <a:ext cx="9220200" cy="2514600"/>
          </a:xfrm>
          <a:prstGeom prst="rect">
            <a:avLst/>
          </a:prstGeom>
        </p:spPr>
        <p:txBody>
          <a:bodyPr vert="horz" lIns="121920" tIns="60960" rIns="121920" bIns="6096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kern="1200">
                <a:solidFill>
                  <a:schemeClr val="tx2"/>
                </a:solidFill>
                <a:latin typeface="Arial" panose="020B0604020202020204" pitchFamily="34" charset="0"/>
                <a:ea typeface="+mj-ea"/>
                <a:cs typeface="Arial" panose="020B0604020202020204" pitchFamily="34" charset="0"/>
              </a:defRPr>
            </a:lvl1pPr>
          </a:lstStyle>
          <a:p>
            <a:pPr algn="ctr" defTabSz="609585"/>
            <a:r>
              <a:rPr lang="en-US" sz="8000" dirty="0">
                <a:solidFill>
                  <a:prstClr val="white"/>
                </a:solidFill>
              </a:rPr>
              <a:t>2023 </a:t>
            </a:r>
          </a:p>
          <a:p>
            <a:pPr algn="ctr" defTabSz="609585"/>
            <a:r>
              <a:rPr lang="en-US" sz="8000" dirty="0">
                <a:solidFill>
                  <a:prstClr val="white"/>
                </a:solidFill>
              </a:rPr>
              <a:t>Ron Storms Leadership Award</a:t>
            </a:r>
          </a:p>
          <a:p>
            <a:pPr algn="ctr" defTabSz="609585"/>
            <a:r>
              <a:rPr lang="en-US" sz="8000" dirty="0">
                <a:solidFill>
                  <a:prstClr val="white"/>
                </a:solidFill>
              </a:rPr>
              <a:t>Recipient</a:t>
            </a:r>
            <a:br>
              <a:rPr lang="en-US" sz="8000" dirty="0">
                <a:solidFill>
                  <a:prstClr val="white"/>
                </a:solidFill>
              </a:rPr>
            </a:br>
            <a:endParaRPr lang="en-US" sz="8000" dirty="0">
              <a:solidFill>
                <a:prstClr val="white"/>
              </a:solidFill>
            </a:endParaRPr>
          </a:p>
        </p:txBody>
      </p:sp>
      <p:pic>
        <p:nvPicPr>
          <p:cNvPr id="5" name="Picture 4" descr="Logo, company name&#10;&#10;Description automatically generated">
            <a:extLst>
              <a:ext uri="{FF2B5EF4-FFF2-40B4-BE49-F238E27FC236}">
                <a16:creationId xmlns:a16="http://schemas.microsoft.com/office/drawing/2014/main" id="{FCB34C69-D084-2D48-BF9C-C055EB8A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872" y="25401"/>
            <a:ext cx="3572256" cy="1739855"/>
          </a:xfrm>
          <a:prstGeom prst="rect">
            <a:avLst/>
          </a:prstGeom>
        </p:spPr>
      </p:pic>
    </p:spTree>
    <p:extLst>
      <p:ext uri="{BB962C8B-B14F-4D97-AF65-F5344CB8AC3E}">
        <p14:creationId xmlns:p14="http://schemas.microsoft.com/office/powerpoint/2010/main" val="40740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35000" y="279400"/>
            <a:ext cx="10972800" cy="1143000"/>
          </a:xfrm>
        </p:spPr>
        <p:txBody>
          <a:bodyPr/>
          <a:lstStyle/>
          <a:p>
            <a:r>
              <a:rPr lang="en-US" dirty="0"/>
              <a:t>Ron Storms Leadership Award</a:t>
            </a:r>
          </a:p>
        </p:txBody>
      </p:sp>
      <p:sp>
        <p:nvSpPr>
          <p:cNvPr id="6" name="TextBox 5">
            <a:extLst>
              <a:ext uri="{FF2B5EF4-FFF2-40B4-BE49-F238E27FC236}">
                <a16:creationId xmlns:a16="http://schemas.microsoft.com/office/drawing/2014/main" id="{00DF72D1-7835-4414-93DD-3AE10964FDC4}"/>
              </a:ext>
            </a:extLst>
          </p:cNvPr>
          <p:cNvSpPr txBox="1"/>
          <p:nvPr/>
        </p:nvSpPr>
        <p:spPr>
          <a:xfrm>
            <a:off x="1159859" y="2562160"/>
            <a:ext cx="5181600" cy="1733680"/>
          </a:xfrm>
          <a:prstGeom prst="rect">
            <a:avLst/>
          </a:prstGeom>
          <a:noFill/>
        </p:spPr>
        <p:txBody>
          <a:bodyPr wrap="square" rtlCol="0">
            <a:spAutoFit/>
          </a:bodyPr>
          <a:lstStyle/>
          <a:p>
            <a:pPr defTabSz="1219170">
              <a:defRPr/>
            </a:pPr>
            <a:r>
              <a:rPr lang="en-US" sz="5333" b="1" dirty="0">
                <a:solidFill>
                  <a:prstClr val="black"/>
                </a:solidFill>
                <a:latin typeface="Arial" panose="020B0604020202020204" pitchFamily="34" charset="0"/>
                <a:cs typeface="Arial" panose="020B0604020202020204" pitchFamily="34" charset="0"/>
              </a:rPr>
              <a:t>Stuart Rhea</a:t>
            </a:r>
          </a:p>
          <a:p>
            <a:pPr defTabSz="1219170">
              <a:defRPr/>
            </a:pPr>
            <a:r>
              <a:rPr lang="en-US" sz="5333" b="1" dirty="0">
                <a:solidFill>
                  <a:prstClr val="black"/>
                </a:solidFill>
                <a:latin typeface="Arial" panose="020B0604020202020204" pitchFamily="34" charset="0"/>
                <a:cs typeface="Arial" panose="020B0604020202020204" pitchFamily="34" charset="0"/>
              </a:rPr>
              <a:t>Syngenta</a:t>
            </a:r>
          </a:p>
        </p:txBody>
      </p:sp>
      <p:pic>
        <p:nvPicPr>
          <p:cNvPr id="4" name="Picture 3" descr="A person wearing glasses and a black shirt&#10;&#10;Description automatically generated">
            <a:extLst>
              <a:ext uri="{FF2B5EF4-FFF2-40B4-BE49-F238E27FC236}">
                <a16:creationId xmlns:a16="http://schemas.microsoft.com/office/drawing/2014/main" id="{D5C8913E-AE0E-66CD-7683-F3271A02B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701" y="1794467"/>
            <a:ext cx="3184963" cy="3505040"/>
          </a:xfrm>
          <a:prstGeom prst="rect">
            <a:avLst/>
          </a:prstGeom>
        </p:spPr>
      </p:pic>
    </p:spTree>
    <p:extLst>
      <p:ext uri="{BB962C8B-B14F-4D97-AF65-F5344CB8AC3E}">
        <p14:creationId xmlns:p14="http://schemas.microsoft.com/office/powerpoint/2010/main" val="2669188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curtain with a bright light&#10;&#10;Description automatically generated">
            <a:extLst>
              <a:ext uri="{FF2B5EF4-FFF2-40B4-BE49-F238E27FC236}">
                <a16:creationId xmlns:a16="http://schemas.microsoft.com/office/drawing/2014/main" id="{732F7E9F-9288-7978-570C-051380C27560}"/>
              </a:ext>
            </a:extLst>
          </p:cNvPr>
          <p:cNvPicPr>
            <a:picLocks noChangeAspect="1"/>
          </p:cNvPicPr>
          <p:nvPr/>
        </p:nvPicPr>
        <p:blipFill>
          <a:blip r:embed="rId3"/>
          <a:stretch>
            <a:fillRect/>
          </a:stretch>
        </p:blipFill>
        <p:spPr>
          <a:xfrm>
            <a:off x="-1280993" y="-134349"/>
            <a:ext cx="15127980" cy="7126697"/>
          </a:xfrm>
          <a:prstGeom prst="rect">
            <a:avLst/>
          </a:prstGeom>
        </p:spPr>
      </p:pic>
      <p:sp>
        <p:nvSpPr>
          <p:cNvPr id="4" name="Title 6">
            <a:extLst>
              <a:ext uri="{FF2B5EF4-FFF2-40B4-BE49-F238E27FC236}">
                <a16:creationId xmlns:a16="http://schemas.microsoft.com/office/drawing/2014/main" id="{E6B1BE9D-9099-5825-927F-1B84B8EC6093}"/>
              </a:ext>
            </a:extLst>
          </p:cNvPr>
          <p:cNvSpPr txBox="1">
            <a:spLocks/>
          </p:cNvSpPr>
          <p:nvPr/>
        </p:nvSpPr>
        <p:spPr>
          <a:xfrm>
            <a:off x="1672897" y="4094026"/>
            <a:ext cx="9220200" cy="2130664"/>
          </a:xfrm>
          <a:prstGeom prst="rect">
            <a:avLst/>
          </a:prstGeom>
        </p:spPr>
        <p:txBody>
          <a:bodyPr vert="horz" lIns="121920" tIns="60960" rIns="121920" bIns="6096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kern="1200">
                <a:solidFill>
                  <a:schemeClr val="tx2"/>
                </a:solidFill>
                <a:latin typeface="Arial" panose="020B0604020202020204" pitchFamily="34" charset="0"/>
                <a:ea typeface="+mj-ea"/>
                <a:cs typeface="Arial" panose="020B0604020202020204" pitchFamily="34" charset="0"/>
              </a:defRPr>
            </a:lvl1pPr>
          </a:lstStyle>
          <a:p>
            <a:pPr algn="ctr" defTabSz="609585"/>
            <a:r>
              <a:rPr lang="en-US" sz="8000" dirty="0">
                <a:solidFill>
                  <a:prstClr val="white"/>
                </a:solidFill>
              </a:rPr>
              <a:t>2023 </a:t>
            </a:r>
          </a:p>
          <a:p>
            <a:pPr algn="ctr" defTabSz="609585"/>
            <a:r>
              <a:rPr lang="en-US" sz="8000" dirty="0">
                <a:solidFill>
                  <a:prstClr val="white"/>
                </a:solidFill>
              </a:rPr>
              <a:t>Ron Farrell</a:t>
            </a:r>
          </a:p>
          <a:p>
            <a:pPr algn="ctr" defTabSz="609585"/>
            <a:r>
              <a:rPr lang="en-US" sz="8000" dirty="0">
                <a:solidFill>
                  <a:prstClr val="white"/>
                </a:solidFill>
              </a:rPr>
              <a:t>Attitude Award</a:t>
            </a:r>
          </a:p>
          <a:p>
            <a:pPr algn="ctr" defTabSz="609585"/>
            <a:br>
              <a:rPr lang="en-US" sz="8000" dirty="0">
                <a:solidFill>
                  <a:prstClr val="white"/>
                </a:solidFill>
              </a:rPr>
            </a:br>
            <a:endParaRPr lang="en-US" sz="8000" dirty="0">
              <a:solidFill>
                <a:prstClr val="white"/>
              </a:solidFill>
            </a:endParaRPr>
          </a:p>
        </p:txBody>
      </p:sp>
      <p:pic>
        <p:nvPicPr>
          <p:cNvPr id="5" name="Picture 4" descr="Logo, company name&#10;&#10;Description automatically generated">
            <a:extLst>
              <a:ext uri="{FF2B5EF4-FFF2-40B4-BE49-F238E27FC236}">
                <a16:creationId xmlns:a16="http://schemas.microsoft.com/office/drawing/2014/main" id="{FCB34C69-D084-2D48-BF9C-C055EB8A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869" y="0"/>
            <a:ext cx="3572256" cy="1739855"/>
          </a:xfrm>
          <a:prstGeom prst="rect">
            <a:avLst/>
          </a:prstGeom>
        </p:spPr>
      </p:pic>
    </p:spTree>
    <p:extLst>
      <p:ext uri="{BB962C8B-B14F-4D97-AF65-F5344CB8AC3E}">
        <p14:creationId xmlns:p14="http://schemas.microsoft.com/office/powerpoint/2010/main" val="3102925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46221-EC44-C52D-C86B-432E4B71A77B}"/>
              </a:ext>
            </a:extLst>
          </p:cNvPr>
          <p:cNvSpPr>
            <a:spLocks noGrp="1"/>
          </p:cNvSpPr>
          <p:nvPr>
            <p:ph idx="1"/>
          </p:nvPr>
        </p:nvSpPr>
        <p:spPr/>
        <p:txBody>
          <a:bodyPr/>
          <a:lstStyle/>
          <a:p>
            <a:endParaRPr lang="en-US" sz="1800" u="sng" dirty="0">
              <a:solidFill>
                <a:srgbClr val="0563C1"/>
              </a:solidFill>
              <a:effectLst/>
              <a:latin typeface="Geneva"/>
              <a:ea typeface="Calibri" panose="020F0502020204030204" pitchFamily="34" charset="0"/>
              <a:cs typeface="Calibri" panose="020F0502020204030204" pitchFamily="34" charset="0"/>
              <a:hlinkClick r:id="rId2"/>
            </a:endParaRPr>
          </a:p>
          <a:p>
            <a:r>
              <a:rPr lang="en-US" sz="1800" u="sng" dirty="0">
                <a:solidFill>
                  <a:srgbClr val="0563C1"/>
                </a:solidFill>
                <a:latin typeface="Geneva"/>
                <a:ea typeface="Calibri" panose="020F0502020204030204" pitchFamily="34" charset="0"/>
                <a:cs typeface="Calibri" panose="020F0502020204030204" pitchFamily="34" charset="0"/>
                <a:hlinkClick r:id="rId2"/>
              </a:rPr>
              <a:t>Video to play on cue</a:t>
            </a:r>
          </a:p>
          <a:p>
            <a:endParaRPr lang="en-US" sz="1800" u="sng" dirty="0">
              <a:solidFill>
                <a:srgbClr val="0563C1"/>
              </a:solidFill>
              <a:effectLst/>
              <a:latin typeface="Geneva"/>
              <a:ea typeface="Calibri" panose="020F0502020204030204" pitchFamily="34" charset="0"/>
              <a:cs typeface="Calibri" panose="020F0502020204030204" pitchFamily="34" charset="0"/>
              <a:hlinkClick r:id="rId2"/>
            </a:endParaRPr>
          </a:p>
          <a:p>
            <a:r>
              <a:rPr lang="en-US" sz="1800" u="sng" dirty="0">
                <a:solidFill>
                  <a:srgbClr val="0563C1"/>
                </a:solidFill>
                <a:effectLst/>
                <a:latin typeface="Geneva"/>
                <a:ea typeface="Calibri" panose="020F0502020204030204" pitchFamily="34" charset="0"/>
                <a:cs typeface="Calibri" panose="020F0502020204030204" pitchFamily="34" charset="0"/>
                <a:hlinkClick r:id="rId2"/>
              </a:rPr>
              <a:t>https://vimeo.com/883913514/2f85e5c6b2</a:t>
            </a:r>
            <a:endParaRPr lang="en-US" dirty="0"/>
          </a:p>
        </p:txBody>
      </p:sp>
      <p:sp>
        <p:nvSpPr>
          <p:cNvPr id="4" name="Slide Number Placeholder 3">
            <a:extLst>
              <a:ext uri="{FF2B5EF4-FFF2-40B4-BE49-F238E27FC236}">
                <a16:creationId xmlns:a16="http://schemas.microsoft.com/office/drawing/2014/main" id="{9FD3433E-23AD-403A-1924-D86E3163DC2C}"/>
              </a:ext>
            </a:extLst>
          </p:cNvPr>
          <p:cNvSpPr>
            <a:spLocks noGrp="1"/>
          </p:cNvSpPr>
          <p:nvPr>
            <p:ph type="sldNum" sz="quarter" idx="10"/>
          </p:nvPr>
        </p:nvSpPr>
        <p:spPr/>
        <p:txBody>
          <a:bodyPr/>
          <a:lstStyle/>
          <a:p>
            <a:pPr>
              <a:defRPr/>
            </a:pPr>
            <a:fld id="{CB5ADD08-3A34-9040-B625-37794D4BA412}" type="slidenum">
              <a:rPr lang="en-US" smtClean="0"/>
              <a:pPr>
                <a:defRPr/>
              </a:pPr>
              <a:t>26</a:t>
            </a:fld>
            <a:endParaRPr lang="en-US" dirty="0"/>
          </a:p>
        </p:txBody>
      </p:sp>
    </p:spTree>
    <p:extLst>
      <p:ext uri="{BB962C8B-B14F-4D97-AF65-F5344CB8AC3E}">
        <p14:creationId xmlns:p14="http://schemas.microsoft.com/office/powerpoint/2010/main" val="1595906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193844" y="2857500"/>
            <a:ext cx="6023898" cy="1143000"/>
          </a:xfrm>
        </p:spPr>
        <p:txBody>
          <a:bodyPr/>
          <a:lstStyle/>
          <a:p>
            <a:r>
              <a:rPr lang="en-US" sz="8000" dirty="0"/>
              <a:t>Thank You!</a:t>
            </a:r>
          </a:p>
        </p:txBody>
      </p:sp>
    </p:spTree>
    <p:extLst>
      <p:ext uri="{BB962C8B-B14F-4D97-AF65-F5344CB8AC3E}">
        <p14:creationId xmlns:p14="http://schemas.microsoft.com/office/powerpoint/2010/main" val="2942815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512E-3238-7E18-500F-300ED72E71E7}"/>
              </a:ext>
            </a:extLst>
          </p:cNvPr>
          <p:cNvSpPr>
            <a:spLocks noGrp="1"/>
          </p:cNvSpPr>
          <p:nvPr>
            <p:ph type="ctrTitle"/>
          </p:nvPr>
        </p:nvSpPr>
        <p:spPr>
          <a:xfrm>
            <a:off x="1601041" y="3022190"/>
            <a:ext cx="9144000" cy="1726790"/>
          </a:xfrm>
        </p:spPr>
        <p:txBody>
          <a:bodyPr>
            <a:normAutofit/>
          </a:bodyPr>
          <a:lstStyle/>
          <a:p>
            <a:r>
              <a:rPr lang="en-US" dirty="0"/>
              <a:t>Presentation and </a:t>
            </a:r>
            <a:br>
              <a:rPr lang="en-US" dirty="0"/>
            </a:br>
            <a:r>
              <a:rPr lang="en-US" dirty="0"/>
              <a:t>Keynote Introduction</a:t>
            </a:r>
          </a:p>
        </p:txBody>
      </p:sp>
      <p:sp>
        <p:nvSpPr>
          <p:cNvPr id="3" name="Subtitle 2">
            <a:extLst>
              <a:ext uri="{FF2B5EF4-FFF2-40B4-BE49-F238E27FC236}">
                <a16:creationId xmlns:a16="http://schemas.microsoft.com/office/drawing/2014/main" id="{C49B5BA8-340E-E2E9-FF9F-445F88A80D23}"/>
              </a:ext>
            </a:extLst>
          </p:cNvPr>
          <p:cNvSpPr>
            <a:spLocks noGrp="1"/>
          </p:cNvSpPr>
          <p:nvPr>
            <p:ph type="subTitle" idx="1"/>
          </p:nvPr>
        </p:nvSpPr>
        <p:spPr>
          <a:xfrm>
            <a:off x="1601041" y="4748980"/>
            <a:ext cx="9144000" cy="1151167"/>
          </a:xfrm>
        </p:spPr>
        <p:txBody>
          <a:bodyPr/>
          <a:lstStyle/>
          <a:p>
            <a:r>
              <a:rPr lang="en-US" dirty="0"/>
              <a:t>Scott Cogdill, Proagrica</a:t>
            </a:r>
          </a:p>
        </p:txBody>
      </p:sp>
    </p:spTree>
    <p:extLst>
      <p:ext uri="{BB962C8B-B14F-4D97-AF65-F5344CB8AC3E}">
        <p14:creationId xmlns:p14="http://schemas.microsoft.com/office/powerpoint/2010/main" val="1781092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512E-3238-7E18-500F-300ED72E71E7}"/>
              </a:ext>
            </a:extLst>
          </p:cNvPr>
          <p:cNvSpPr>
            <a:spLocks noGrp="1"/>
          </p:cNvSpPr>
          <p:nvPr>
            <p:ph type="ctrTitle"/>
          </p:nvPr>
        </p:nvSpPr>
        <p:spPr>
          <a:xfrm>
            <a:off x="1704280" y="3428999"/>
            <a:ext cx="9144000" cy="2101645"/>
          </a:xfrm>
        </p:spPr>
        <p:txBody>
          <a:bodyPr>
            <a:normAutofit/>
          </a:bodyPr>
          <a:lstStyle/>
          <a:p>
            <a:r>
              <a:rPr lang="en-US" dirty="0"/>
              <a:t>Insights on Cybersecurity: Threats, Prevention, and Recovery</a:t>
            </a:r>
          </a:p>
        </p:txBody>
      </p:sp>
    </p:spTree>
    <p:extLst>
      <p:ext uri="{BB962C8B-B14F-4D97-AF65-F5344CB8AC3E}">
        <p14:creationId xmlns:p14="http://schemas.microsoft.com/office/powerpoint/2010/main" val="349524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F5BBBF-99DC-1874-EE29-30F4ED261C48}"/>
              </a:ext>
            </a:extLst>
          </p:cNvPr>
          <p:cNvSpPr>
            <a:spLocks noGrp="1"/>
          </p:cNvSpPr>
          <p:nvPr>
            <p:ph type="sldNum" sz="quarter" idx="10"/>
          </p:nvPr>
        </p:nvSpPr>
        <p:spPr/>
        <p:txBody>
          <a:bodyPr/>
          <a:lstStyle/>
          <a:p>
            <a:pPr>
              <a:defRPr/>
            </a:pPr>
            <a:fld id="{C18FA308-9C43-F14C-808E-88574315D24A}" type="slidenum">
              <a:rPr lang="en-US" smtClean="0"/>
              <a:pPr>
                <a:defRPr/>
              </a:pPr>
              <a:t>3</a:t>
            </a:fld>
            <a:endParaRPr lang="en-US" dirty="0"/>
          </a:p>
        </p:txBody>
      </p:sp>
      <p:sp>
        <p:nvSpPr>
          <p:cNvPr id="3" name="TextBox 2">
            <a:extLst>
              <a:ext uri="{FF2B5EF4-FFF2-40B4-BE49-F238E27FC236}">
                <a16:creationId xmlns:a16="http://schemas.microsoft.com/office/drawing/2014/main" id="{F29F2670-FFC4-9536-691D-84E50D04CAFE}"/>
              </a:ext>
            </a:extLst>
          </p:cNvPr>
          <p:cNvSpPr txBox="1"/>
          <p:nvPr/>
        </p:nvSpPr>
        <p:spPr>
          <a:xfrm>
            <a:off x="1454989" y="970580"/>
            <a:ext cx="8798944" cy="4401205"/>
          </a:xfrm>
          <a:prstGeom prst="rect">
            <a:avLst/>
          </a:prstGeom>
          <a:noFill/>
        </p:spPr>
        <p:txBody>
          <a:bodyPr wrap="square" rtlCol="0">
            <a:spAutoFit/>
          </a:bodyPr>
          <a:lstStyle/>
          <a:p>
            <a:r>
              <a:rPr lang="en-US" sz="4000" dirty="0">
                <a:latin typeface="Aptos Black" panose="020F0502020204030204" pitchFamily="34" charset="0"/>
              </a:rPr>
              <a:t>Submit your most generous bid to Member Services at </a:t>
            </a:r>
          </a:p>
          <a:p>
            <a:endParaRPr lang="en-US" sz="4000" dirty="0">
              <a:latin typeface="Aptos Black" panose="020F0502020204030204" pitchFamily="34" charset="0"/>
            </a:endParaRPr>
          </a:p>
          <a:p>
            <a:r>
              <a:rPr lang="en-US" sz="4000" dirty="0">
                <a:latin typeface="Aptos Black" panose="020F0502020204030204" pitchFamily="34" charset="0"/>
                <a:hlinkClick r:id="rId2"/>
              </a:rPr>
              <a:t>member.services@aggateway.org</a:t>
            </a:r>
            <a:endParaRPr lang="en-US" sz="4000" dirty="0">
              <a:latin typeface="Aptos Black" panose="020F0502020204030204" pitchFamily="34" charset="0"/>
            </a:endParaRPr>
          </a:p>
          <a:p>
            <a:endParaRPr lang="en-US" sz="4000" dirty="0">
              <a:latin typeface="Aptos Black" panose="020F0502020204030204" pitchFamily="34" charset="0"/>
            </a:endParaRPr>
          </a:p>
          <a:p>
            <a:r>
              <a:rPr lang="en-US" sz="4000" dirty="0">
                <a:latin typeface="Aptos Black" panose="020F0502020204030204" pitchFamily="34" charset="0"/>
              </a:rPr>
              <a:t>Proceeds Benefit the Lymphoma and Leukemia Society </a:t>
            </a:r>
          </a:p>
        </p:txBody>
      </p:sp>
    </p:spTree>
    <p:extLst>
      <p:ext uri="{BB962C8B-B14F-4D97-AF65-F5344CB8AC3E}">
        <p14:creationId xmlns:p14="http://schemas.microsoft.com/office/powerpoint/2010/main" val="403173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8E4AC-15FB-A440-ABB9-57E252D7A04C}"/>
              </a:ext>
            </a:extLst>
          </p:cNvPr>
          <p:cNvSpPr>
            <a:spLocks noGrp="1"/>
          </p:cNvSpPr>
          <p:nvPr>
            <p:ph type="title"/>
          </p:nvPr>
        </p:nvSpPr>
        <p:spPr>
          <a:xfrm>
            <a:off x="1524000" y="2"/>
            <a:ext cx="9144000" cy="5410199"/>
          </a:xfrm>
          <a:solidFill>
            <a:srgbClr val="003B67"/>
          </a:solidFill>
        </p:spPr>
        <p:txBody>
          <a:bodyPr/>
          <a:lstStyle/>
          <a:p>
            <a:pPr>
              <a:defRPr/>
            </a:pPr>
            <a:r>
              <a:rPr lang="en-US" dirty="0"/>
              <a:t> </a:t>
            </a:r>
          </a:p>
        </p:txBody>
      </p:sp>
      <p:sp>
        <p:nvSpPr>
          <p:cNvPr id="14" name="Text Placeholder 3">
            <a:extLst>
              <a:ext uri="{FF2B5EF4-FFF2-40B4-BE49-F238E27FC236}">
                <a16:creationId xmlns:a16="http://schemas.microsoft.com/office/drawing/2014/main" id="{087024D3-9F2A-9E4F-BD58-FA6A1F0E1657}"/>
              </a:ext>
            </a:extLst>
          </p:cNvPr>
          <p:cNvSpPr txBox="1">
            <a:spLocks/>
          </p:cNvSpPr>
          <p:nvPr/>
        </p:nvSpPr>
        <p:spPr>
          <a:xfrm>
            <a:off x="1981200" y="187001"/>
            <a:ext cx="8395855" cy="22513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eaLnBrk="1" hangingPunct="1">
              <a:spcBef>
                <a:spcPts val="600"/>
              </a:spcBef>
              <a:buNone/>
            </a:pPr>
            <a:r>
              <a:rPr lang="en-US" sz="3600" b="1" kern="0" dirty="0">
                <a:solidFill>
                  <a:srgbClr val="FFFFFF"/>
                </a:solidFill>
                <a:latin typeface="Arial"/>
              </a:rPr>
              <a:t>Introduction to Cybersecurity Infrastructure Security Agency (CISA)</a:t>
            </a:r>
          </a:p>
          <a:p>
            <a:pPr marL="0" indent="0" eaLnBrk="1" hangingPunct="1">
              <a:spcBef>
                <a:spcPts val="600"/>
              </a:spcBef>
              <a:buNone/>
            </a:pPr>
            <a:r>
              <a:rPr lang="en-US" sz="3600" b="1" kern="0" dirty="0">
                <a:solidFill>
                  <a:srgbClr val="FFFFFF"/>
                </a:solidFill>
                <a:latin typeface="Arial"/>
              </a:rPr>
              <a:t>&amp; The need for Cyber Security</a:t>
            </a:r>
          </a:p>
        </p:txBody>
      </p:sp>
      <p:sp>
        <p:nvSpPr>
          <p:cNvPr id="15" name="Text Placeholder 4">
            <a:extLst>
              <a:ext uri="{FF2B5EF4-FFF2-40B4-BE49-F238E27FC236}">
                <a16:creationId xmlns:a16="http://schemas.microsoft.com/office/drawing/2014/main" id="{1DC3F3BC-F8BB-F147-BC6D-26212D286787}"/>
              </a:ext>
            </a:extLst>
          </p:cNvPr>
          <p:cNvSpPr txBox="1">
            <a:spLocks/>
          </p:cNvSpPr>
          <p:nvPr/>
        </p:nvSpPr>
        <p:spPr>
          <a:xfrm>
            <a:off x="1981200" y="3158801"/>
            <a:ext cx="8153400" cy="1752600"/>
          </a:xfrm>
          <a:prstGeom prst="rect">
            <a:avLst/>
          </a:prstGeom>
        </p:spPr>
        <p:txBody>
          <a:bodyPr lIns="91440" tIns="45720" rIns="91440" bIns="45720" anchor="t">
            <a:normAutofit/>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spcBef>
                <a:spcPts val="0"/>
              </a:spcBef>
              <a:buNone/>
            </a:pPr>
            <a:endParaRPr lang="en-US" sz="2400" b="1" kern="0" dirty="0">
              <a:solidFill>
                <a:srgbClr val="FFFFFF"/>
              </a:solidFill>
              <a:latin typeface="Arial"/>
            </a:endParaRPr>
          </a:p>
          <a:p>
            <a:pPr marL="0" indent="0">
              <a:spcBef>
                <a:spcPts val="0"/>
              </a:spcBef>
              <a:buNone/>
            </a:pPr>
            <a:r>
              <a:rPr lang="en-US" sz="2400" b="1" kern="0" dirty="0">
                <a:solidFill>
                  <a:srgbClr val="FFFFFF"/>
                </a:solidFill>
                <a:latin typeface="Arial"/>
                <a:ea typeface="+mn-lt"/>
                <a:cs typeface="Arial"/>
              </a:rPr>
              <a:t>Giovanni Williams</a:t>
            </a:r>
            <a:r>
              <a:rPr lang="en-US" sz="2400" kern="0" dirty="0">
                <a:solidFill>
                  <a:srgbClr val="FFFFFF"/>
                </a:solidFill>
                <a:latin typeface="Arial"/>
                <a:ea typeface="+mn-lt"/>
                <a:cs typeface="Arial"/>
              </a:rPr>
              <a:t>| </a:t>
            </a:r>
            <a:r>
              <a:rPr lang="en-US" sz="1800" kern="0">
                <a:solidFill>
                  <a:srgbClr val="FFFFFF"/>
                </a:solidFill>
                <a:latin typeface="Arial"/>
                <a:ea typeface="+mn-lt"/>
                <a:cs typeface="Arial"/>
              </a:rPr>
              <a:t>Cybersecurity Advisor</a:t>
            </a:r>
            <a:endParaRPr lang="en-US" sz="1800" kern="0" dirty="0">
              <a:solidFill>
                <a:srgbClr val="FFFFFF"/>
              </a:solidFill>
              <a:latin typeface="Arial"/>
              <a:ea typeface="+mn-lt"/>
              <a:cs typeface="Arial"/>
            </a:endParaRPr>
          </a:p>
          <a:p>
            <a:pPr marL="0" indent="0">
              <a:spcBef>
                <a:spcPts val="0"/>
              </a:spcBef>
              <a:buNone/>
            </a:pPr>
            <a:r>
              <a:rPr lang="en-US" sz="1800" kern="0" dirty="0">
                <a:solidFill>
                  <a:srgbClr val="FFFFFF"/>
                </a:solidFill>
                <a:latin typeface="Arial"/>
                <a:ea typeface="+mn-lt"/>
                <a:cs typeface="Arial"/>
              </a:rPr>
              <a:t>Cybersecurity Infrastructure Security Agency Region 4</a:t>
            </a:r>
          </a:p>
          <a:p>
            <a:pPr marL="0" indent="0">
              <a:spcBef>
                <a:spcPts val="0"/>
              </a:spcBef>
              <a:buNone/>
            </a:pPr>
            <a:r>
              <a:rPr lang="en-US" sz="1800" kern="0" dirty="0">
                <a:solidFill>
                  <a:srgbClr val="FFFFFF"/>
                </a:solidFill>
                <a:latin typeface="Arial"/>
                <a:ea typeface="+mn-lt"/>
                <a:cs typeface="Arial"/>
              </a:rPr>
              <a:t>Alabama | Florida | Georgia | Kentucky | Mississippi | North Carolina | South Carolina | Tennessee</a:t>
            </a:r>
            <a:endParaRPr lang="en-US" sz="1800" kern="0" dirty="0">
              <a:solidFill>
                <a:srgbClr val="FFFFFF"/>
              </a:solidFill>
              <a:latin typeface="Arial"/>
            </a:endParaRPr>
          </a:p>
        </p:txBody>
      </p:sp>
      <p:sp>
        <p:nvSpPr>
          <p:cNvPr id="16" name="Text Placeholder 1">
            <a:extLst>
              <a:ext uri="{FF2B5EF4-FFF2-40B4-BE49-F238E27FC236}">
                <a16:creationId xmlns:a16="http://schemas.microsoft.com/office/drawing/2014/main" id="{812BDAD2-D7BB-E948-A330-20F2E0F20CDE}"/>
              </a:ext>
            </a:extLst>
          </p:cNvPr>
          <p:cNvSpPr txBox="1">
            <a:spLocks/>
          </p:cNvSpPr>
          <p:nvPr/>
        </p:nvSpPr>
        <p:spPr>
          <a:xfrm>
            <a:off x="1981200" y="2570000"/>
            <a:ext cx="7467600" cy="457200"/>
          </a:xfrm>
          <a:prstGeom prst="rect">
            <a:avLst/>
          </a:prstGeom>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lgn="just">
              <a:buNone/>
            </a:pPr>
            <a:r>
              <a:rPr lang="en-US" sz="2000" kern="0" dirty="0">
                <a:solidFill>
                  <a:srgbClr val="FFFFFF"/>
                </a:solidFill>
                <a:latin typeface="Arial"/>
              </a:rPr>
              <a:t>November 2, 2023</a:t>
            </a:r>
          </a:p>
        </p:txBody>
      </p:sp>
    </p:spTree>
    <p:extLst>
      <p:ext uri="{BB962C8B-B14F-4D97-AF65-F5344CB8AC3E}">
        <p14:creationId xmlns:p14="http://schemas.microsoft.com/office/powerpoint/2010/main" val="3605621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2B8C0-1029-5844-9044-631A3A1B7612}"/>
              </a:ext>
            </a:extLst>
          </p:cNvPr>
          <p:cNvPicPr>
            <a:picLocks noChangeAspect="1"/>
          </p:cNvPicPr>
          <p:nvPr/>
        </p:nvPicPr>
        <p:blipFill>
          <a:blip r:embed="rId2"/>
          <a:srcRect/>
          <a:stretch/>
        </p:blipFill>
        <p:spPr>
          <a:xfrm>
            <a:off x="1524001" y="400078"/>
            <a:ext cx="9166165" cy="5155968"/>
          </a:xfrm>
          <a:prstGeom prst="rect">
            <a:avLst/>
          </a:prstGeom>
        </p:spPr>
      </p:pic>
    </p:spTree>
    <p:extLst>
      <p:ext uri="{BB962C8B-B14F-4D97-AF65-F5344CB8AC3E}">
        <p14:creationId xmlns:p14="http://schemas.microsoft.com/office/powerpoint/2010/main" val="324057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4C09A-AF70-1641-9AB7-679FF17FC4FD}"/>
              </a:ext>
            </a:extLst>
          </p:cNvPr>
          <p:cNvPicPr>
            <a:picLocks noChangeAspect="1"/>
          </p:cNvPicPr>
          <p:nvPr/>
        </p:nvPicPr>
        <p:blipFill>
          <a:blip r:embed="rId3"/>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591771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EAEE3-CEE8-394D-9CB1-E2543C4D7C6A}"/>
              </a:ext>
            </a:extLst>
          </p:cNvPr>
          <p:cNvPicPr>
            <a:picLocks noChangeAspect="1"/>
          </p:cNvPicPr>
          <p:nvPr/>
        </p:nvPicPr>
        <p:blipFill>
          <a:blip r:embed="rId3"/>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0752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B31951-00CC-C945-BD6F-036D6B70086F}"/>
              </a:ext>
            </a:extLst>
          </p:cNvPr>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912881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7817A-858F-9AD1-6DEE-0F71F6801919}"/>
              </a:ext>
            </a:extLst>
          </p:cNvPr>
          <p:cNvPicPr>
            <a:picLocks noChangeAspect="1"/>
          </p:cNvPicPr>
          <p:nvPr/>
        </p:nvPicPr>
        <p:blipFill>
          <a:blip r:embed="rId3"/>
          <a:stretch>
            <a:fillRect/>
          </a:stretch>
        </p:blipFill>
        <p:spPr>
          <a:xfrm>
            <a:off x="1524000" y="1"/>
            <a:ext cx="9144000" cy="5774499"/>
          </a:xfrm>
          <a:prstGeom prst="rect">
            <a:avLst/>
          </a:prstGeom>
        </p:spPr>
      </p:pic>
    </p:spTree>
    <p:extLst>
      <p:ext uri="{BB962C8B-B14F-4D97-AF65-F5344CB8AC3E}">
        <p14:creationId xmlns:p14="http://schemas.microsoft.com/office/powerpoint/2010/main" val="616819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dirty="0">
                <a:solidFill>
                  <a:srgbClr val="FFFFFF"/>
                </a:solidFill>
              </a:rPr>
              <a:t>Who's after your data</a:t>
            </a:r>
          </a:p>
        </p:txBody>
      </p:sp>
      <p:pic>
        <p:nvPicPr>
          <p:cNvPr id="3074" name="Picture 2" descr="Image result for nation state threat actor image">
            <a:extLst>
              <a:ext uri="{FF2B5EF4-FFF2-40B4-BE49-F238E27FC236}">
                <a16:creationId xmlns:a16="http://schemas.microsoft.com/office/drawing/2014/main" id="{BBFDEB78-BBB7-42D2-74C6-A1D88ECD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35" y="1265129"/>
            <a:ext cx="8906005" cy="447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9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dirty="0">
                <a:solidFill>
                  <a:srgbClr val="FFFFFF"/>
                </a:solidFill>
              </a:rPr>
              <a:t>Why they want your data</a:t>
            </a:r>
          </a:p>
        </p:txBody>
      </p:sp>
      <p:pic>
        <p:nvPicPr>
          <p:cNvPr id="4098" name="Picture 2" descr="What is a Threat Actor? Types &amp; Examples of Cyber Threat Actors ...">
            <a:extLst>
              <a:ext uri="{FF2B5EF4-FFF2-40B4-BE49-F238E27FC236}">
                <a16:creationId xmlns:a16="http://schemas.microsoft.com/office/drawing/2014/main" id="{E41D989E-5E96-7B9D-EFB1-F34C7DBCA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75" y="1351245"/>
            <a:ext cx="8731250" cy="448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18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8137"/>
          <a:stretch/>
        </p:blipFill>
        <p:spPr>
          <a:xfrm>
            <a:off x="2133600" y="1401600"/>
            <a:ext cx="2590800" cy="427200"/>
          </a:xfrm>
          <a:prstGeom prst="rect">
            <a:avLst/>
          </a:prstGeom>
        </p:spPr>
      </p:pic>
      <p:pic>
        <p:nvPicPr>
          <p:cNvPr id="4" name="Picture 3"/>
          <p:cNvPicPr>
            <a:picLocks noChangeAspect="1"/>
          </p:cNvPicPr>
          <p:nvPr/>
        </p:nvPicPr>
        <p:blipFill>
          <a:blip r:embed="rId4"/>
          <a:stretch>
            <a:fillRect/>
          </a:stretch>
        </p:blipFill>
        <p:spPr>
          <a:xfrm>
            <a:off x="1968500" y="1828800"/>
            <a:ext cx="7823466" cy="4038600"/>
          </a:xfrm>
          <a:prstGeom prst="rect">
            <a:avLst/>
          </a:prstGeom>
        </p:spPr>
      </p:pic>
      <p:sp>
        <p:nvSpPr>
          <p:cNvPr id="2" name="TextBox 1"/>
          <p:cNvSpPr txBox="1"/>
          <p:nvPr/>
        </p:nvSpPr>
        <p:spPr>
          <a:xfrm>
            <a:off x="6400801" y="5636568"/>
            <a:ext cx="4085936" cy="658033"/>
          </a:xfrm>
          <a:prstGeom prst="rect">
            <a:avLst/>
          </a:prstGeom>
          <a:noFill/>
        </p:spPr>
        <p:txBody>
          <a:bodyPr wrap="square" rtlCol="0">
            <a:spAutoFit/>
          </a:bodyPr>
          <a:lstStyle/>
          <a:p>
            <a:pPr>
              <a:defRPr/>
            </a:pPr>
            <a:r>
              <a:rPr lang="en-US" sz="1200">
                <a:solidFill>
                  <a:srgbClr val="FFFFFF">
                    <a:lumMod val="50000"/>
                  </a:srgbClr>
                </a:solidFill>
              </a:rPr>
              <a:t>https://www.darkreading.com/endpoint/91--of-cyberattacks-start-with-a-phishing-email/d/d-id/1327704</a:t>
            </a:r>
          </a:p>
          <a:p>
            <a:pPr>
              <a:defRPr/>
            </a:pPr>
            <a:endParaRPr lang="en-US" sz="1200">
              <a:solidFill>
                <a:srgbClr val="FFFFFF">
                  <a:lumMod val="50000"/>
                </a:srgbClr>
              </a:solidFill>
            </a:endParaRPr>
          </a:p>
        </p:txBody>
      </p:sp>
      <p:sp>
        <p:nvSpPr>
          <p:cNvPr id="8"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kern="0" dirty="0">
                <a:solidFill>
                  <a:srgbClr val="FFFFFF"/>
                </a:solidFill>
              </a:rPr>
              <a:t>Sophistication is not always i</a:t>
            </a:r>
            <a:r>
              <a:rPr lang="en-US" altLang="en-US" sz="2800" b="1" kern="0" dirty="0" err="1">
                <a:solidFill>
                  <a:srgbClr val="FFFFFF"/>
                </a:solidFill>
              </a:rPr>
              <a:t>mportant</a:t>
            </a:r>
            <a:endParaRPr lang="en-US" altLang="en-US" sz="2800" b="1" kern="0" dirty="0">
              <a:solidFill>
                <a:srgbClr val="FFFFFF"/>
              </a:solidFill>
            </a:endParaRPr>
          </a:p>
        </p:txBody>
      </p:sp>
    </p:spTree>
    <p:extLst>
      <p:ext uri="{BB962C8B-B14F-4D97-AF65-F5344CB8AC3E}">
        <p14:creationId xmlns:p14="http://schemas.microsoft.com/office/powerpoint/2010/main" val="89311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dirty="0">
                <a:solidFill>
                  <a:srgbClr val="FFFFFF"/>
                </a:solidFill>
              </a:rPr>
              <a:t>Sophisticated Attack Examples</a:t>
            </a:r>
          </a:p>
        </p:txBody>
      </p:sp>
      <p:pic>
        <p:nvPicPr>
          <p:cNvPr id="5122" name="Picture 2" descr="Image result for morris worm">
            <a:extLst>
              <a:ext uri="{FF2B5EF4-FFF2-40B4-BE49-F238E27FC236}">
                <a16:creationId xmlns:a16="http://schemas.microsoft.com/office/drawing/2014/main" id="{8A5B721E-0467-6935-2B6E-2232FE8C9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249" y="1327758"/>
            <a:ext cx="3732756" cy="37167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NOBELIUM attack">
            <a:extLst>
              <a:ext uri="{FF2B5EF4-FFF2-40B4-BE49-F238E27FC236}">
                <a16:creationId xmlns:a16="http://schemas.microsoft.com/office/drawing/2014/main" id="{FEA28E40-6013-C773-893B-E7DDB93F0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998" y="1327758"/>
            <a:ext cx="4070959" cy="371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5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512E-3238-7E18-500F-300ED72E71E7}"/>
              </a:ext>
            </a:extLst>
          </p:cNvPr>
          <p:cNvSpPr>
            <a:spLocks noGrp="1"/>
          </p:cNvSpPr>
          <p:nvPr>
            <p:ph type="ctrTitle"/>
          </p:nvPr>
        </p:nvSpPr>
        <p:spPr>
          <a:xfrm>
            <a:off x="1376754" y="3692106"/>
            <a:ext cx="9144000" cy="1422893"/>
          </a:xfrm>
        </p:spPr>
        <p:txBody>
          <a:bodyPr>
            <a:normAutofit/>
          </a:bodyPr>
          <a:lstStyle/>
          <a:p>
            <a:r>
              <a:rPr lang="en-US" sz="6000" dirty="0"/>
              <a:t>2023 Financial Report</a:t>
            </a:r>
          </a:p>
        </p:txBody>
      </p:sp>
    </p:spTree>
    <p:extLst>
      <p:ext uri="{BB962C8B-B14F-4D97-AF65-F5344CB8AC3E}">
        <p14:creationId xmlns:p14="http://schemas.microsoft.com/office/powerpoint/2010/main" val="977140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9801" y="1355726"/>
            <a:ext cx="1222580" cy="549275"/>
          </a:xfrm>
          <a:prstGeom prst="rect">
            <a:avLst/>
          </a:prstGeom>
        </p:spPr>
      </p:pic>
      <p:pic>
        <p:nvPicPr>
          <p:cNvPr id="7" name="Picture 6"/>
          <p:cNvPicPr>
            <a:picLocks noChangeAspect="1"/>
          </p:cNvPicPr>
          <p:nvPr/>
        </p:nvPicPr>
        <p:blipFill>
          <a:blip r:embed="rId4"/>
          <a:stretch>
            <a:fillRect/>
          </a:stretch>
        </p:blipFill>
        <p:spPr>
          <a:xfrm>
            <a:off x="2133601" y="1989205"/>
            <a:ext cx="7779733" cy="2165350"/>
          </a:xfrm>
          <a:prstGeom prst="rect">
            <a:avLst/>
          </a:prstGeom>
        </p:spPr>
      </p:pic>
      <p:pic>
        <p:nvPicPr>
          <p:cNvPr id="8" name="Picture 7"/>
          <p:cNvPicPr>
            <a:picLocks noChangeAspect="1"/>
          </p:cNvPicPr>
          <p:nvPr/>
        </p:nvPicPr>
        <p:blipFill>
          <a:blip r:embed="rId5"/>
          <a:stretch>
            <a:fillRect/>
          </a:stretch>
        </p:blipFill>
        <p:spPr>
          <a:xfrm>
            <a:off x="2473036" y="4257233"/>
            <a:ext cx="8001000" cy="1543050"/>
          </a:xfrm>
          <a:prstGeom prst="rect">
            <a:avLst/>
          </a:prstGeom>
        </p:spPr>
      </p:pic>
      <p:sp>
        <p:nvSpPr>
          <p:cNvPr id="9" name="TextBox 8"/>
          <p:cNvSpPr txBox="1"/>
          <p:nvPr/>
        </p:nvSpPr>
        <p:spPr>
          <a:xfrm>
            <a:off x="2170777" y="4158596"/>
            <a:ext cx="489531" cy="461665"/>
          </a:xfrm>
          <a:prstGeom prst="rect">
            <a:avLst/>
          </a:prstGeom>
          <a:noFill/>
        </p:spPr>
        <p:txBody>
          <a:bodyPr wrap="square" rtlCol="0">
            <a:spAutoFit/>
          </a:bodyPr>
          <a:lstStyle/>
          <a:p>
            <a:pPr>
              <a:defRPr/>
            </a:pPr>
            <a:r>
              <a:rPr lang="en-US" sz="2400">
                <a:solidFill>
                  <a:srgbClr val="333333"/>
                </a:solidFill>
              </a:rPr>
              <a:t>…</a:t>
            </a:r>
          </a:p>
        </p:txBody>
      </p:sp>
      <p:sp>
        <p:nvSpPr>
          <p:cNvPr id="10" name="TextBox 9"/>
          <p:cNvSpPr txBox="1"/>
          <p:nvPr/>
        </p:nvSpPr>
        <p:spPr>
          <a:xfrm>
            <a:off x="6096000" y="3744230"/>
            <a:ext cx="4085936" cy="461665"/>
          </a:xfrm>
          <a:prstGeom prst="rect">
            <a:avLst/>
          </a:prstGeom>
          <a:noFill/>
        </p:spPr>
        <p:txBody>
          <a:bodyPr wrap="square" rtlCol="0">
            <a:spAutoFit/>
          </a:bodyPr>
          <a:lstStyle/>
          <a:p>
            <a:pPr>
              <a:defRPr/>
            </a:pPr>
            <a:r>
              <a:rPr lang="en-US" sz="1200">
                <a:solidFill>
                  <a:srgbClr val="FFFFFF">
                    <a:lumMod val="50000"/>
                  </a:srgbClr>
                </a:solidFill>
              </a:rPr>
              <a:t>https://www.csoonline.com/article/3075830/data-protection/zero-days-arent-the-problem-patches-are.html</a:t>
            </a:r>
          </a:p>
        </p:txBody>
      </p:sp>
      <p:sp>
        <p:nvSpPr>
          <p:cNvPr id="14"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dirty="0">
                <a:solidFill>
                  <a:srgbClr val="FFFFFF"/>
                </a:solidFill>
              </a:rPr>
              <a:t>Updates </a:t>
            </a:r>
            <a:r>
              <a:rPr lang="en-US" altLang="en-US" sz="2800" b="1" dirty="0" err="1">
                <a:solidFill>
                  <a:srgbClr val="FFFFFF"/>
                </a:solidFill>
              </a:rPr>
              <a:t>Updates</a:t>
            </a:r>
            <a:r>
              <a:rPr lang="en-US" altLang="en-US" sz="2800" b="1" dirty="0">
                <a:solidFill>
                  <a:srgbClr val="FFFFFF"/>
                </a:solidFill>
              </a:rPr>
              <a:t> </a:t>
            </a:r>
            <a:r>
              <a:rPr lang="en-US" altLang="en-US" sz="2800" b="1" dirty="0" err="1">
                <a:solidFill>
                  <a:srgbClr val="FFFFFF"/>
                </a:solidFill>
              </a:rPr>
              <a:t>Updates</a:t>
            </a:r>
            <a:endParaRPr lang="en-US" altLang="en-US" sz="2800" b="1" dirty="0">
              <a:solidFill>
                <a:srgbClr val="FFFFFF"/>
              </a:solidFill>
            </a:endParaRPr>
          </a:p>
        </p:txBody>
      </p:sp>
    </p:spTree>
    <p:extLst>
      <p:ext uri="{BB962C8B-B14F-4D97-AF65-F5344CB8AC3E}">
        <p14:creationId xmlns:p14="http://schemas.microsoft.com/office/powerpoint/2010/main" val="142217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pPr>
              <a:defRPr/>
            </a:pPr>
            <a:r>
              <a:rPr lang="en-US" altLang="en-US" sz="2800" b="1" kern="0">
                <a:solidFill>
                  <a:srgbClr val="FFFFFF"/>
                </a:solidFill>
              </a:rPr>
              <a:t>With Tools Aimed Directly At You</a:t>
            </a:r>
          </a:p>
        </p:txBody>
      </p:sp>
      <p:pic>
        <p:nvPicPr>
          <p:cNvPr id="11" name="Picture 10">
            <a:extLst>
              <a:ext uri="{FF2B5EF4-FFF2-40B4-BE49-F238E27FC236}">
                <a16:creationId xmlns:a16="http://schemas.microsoft.com/office/drawing/2014/main" id="{ED9CD686-FC6B-4D51-9E33-FF0E9973BA88}"/>
              </a:ext>
            </a:extLst>
          </p:cNvPr>
          <p:cNvPicPr>
            <a:picLocks noChangeAspect="1"/>
          </p:cNvPicPr>
          <p:nvPr/>
        </p:nvPicPr>
        <p:blipFill>
          <a:blip r:embed="rId3"/>
          <a:stretch>
            <a:fillRect/>
          </a:stretch>
        </p:blipFill>
        <p:spPr>
          <a:xfrm>
            <a:off x="1993505" y="1319176"/>
            <a:ext cx="5817229" cy="2930213"/>
          </a:xfrm>
          <a:prstGeom prst="rect">
            <a:avLst/>
          </a:prstGeom>
          <a:effectLst>
            <a:glow rad="63500">
              <a:srgbClr val="000000">
                <a:alpha val="40000"/>
              </a:srgbClr>
            </a:glow>
            <a:outerShdw blurRad="50800" dist="50800" dir="2700000" algn="ctr" rotWithShape="0">
              <a:srgbClr val="000063">
                <a:alpha val="40000"/>
              </a:srgbClr>
            </a:outerShdw>
          </a:effectLst>
        </p:spPr>
      </p:pic>
      <p:pic>
        <p:nvPicPr>
          <p:cNvPr id="12"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5128157" y="2394870"/>
            <a:ext cx="5202368" cy="290709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1160574"/>
            <a:ext cx="1258848" cy="120162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2600" y="1199116"/>
            <a:ext cx="964660" cy="108813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0541" y="5636004"/>
            <a:ext cx="1828800" cy="103022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1971" y="5407940"/>
            <a:ext cx="2133424" cy="120081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0797" y="4543388"/>
            <a:ext cx="1804988" cy="61125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4245" y="5501258"/>
            <a:ext cx="2127762" cy="649858"/>
          </a:xfrm>
          <a:prstGeom prst="rect">
            <a:avLst/>
          </a:prstGeom>
        </p:spPr>
      </p:pic>
    </p:spTree>
    <p:extLst>
      <p:ext uri="{BB962C8B-B14F-4D97-AF65-F5344CB8AC3E}">
        <p14:creationId xmlns:p14="http://schemas.microsoft.com/office/powerpoint/2010/main" val="152078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johnlewis.scene7.com/is/image/JohnLewis/237176631?$rsp-pdp-port-14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044" y="3207604"/>
            <a:ext cx="2297906" cy="3063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aolcdn.com/hss/storage/midas/89954c1cb61816003fdf237267586e90/204338001/Uber-Self-Driving-C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1749" y="3599393"/>
            <a:ext cx="4187428" cy="2143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techhive.com/images/article/2016/05/samsung-family-hub-100659372-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1114777"/>
            <a:ext cx="29464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749" y="1178230"/>
            <a:ext cx="3519852" cy="2276171"/>
          </a:xfrm>
          <a:prstGeom prst="rect">
            <a:avLst/>
          </a:prstGeom>
        </p:spPr>
      </p:pic>
      <p:sp>
        <p:nvSpPr>
          <p:cNvPr id="9"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a:solidFill>
                  <a:srgbClr val="FFFFFF"/>
                </a:solidFill>
              </a:rPr>
              <a:t>Against an Expanding Attack Surface</a:t>
            </a:r>
            <a:endParaRPr lang="en-US" altLang="en-US" sz="2800" b="1" kern="0">
              <a:solidFill>
                <a:srgbClr val="FFFFFF"/>
              </a:solidFill>
            </a:endParaRPr>
          </a:p>
        </p:txBody>
      </p:sp>
      <p:pic>
        <p:nvPicPr>
          <p:cNvPr id="2050" name="Picture 2" descr="Image result for smart phones">
            <a:extLst>
              <a:ext uri="{FF2B5EF4-FFF2-40B4-BE49-F238E27FC236}">
                <a16:creationId xmlns:a16="http://schemas.microsoft.com/office/drawing/2014/main" id="{7497C59C-0574-E1D5-6886-EF7F04408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2171" y="1182713"/>
            <a:ext cx="2467627" cy="2091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mart toilet">
            <a:extLst>
              <a:ext uri="{FF2B5EF4-FFF2-40B4-BE49-F238E27FC236}">
                <a16:creationId xmlns:a16="http://schemas.microsoft.com/office/drawing/2014/main" id="{F3E1DE1C-6904-7CD2-FEED-E2A5F2784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8816" y="3599393"/>
            <a:ext cx="2694334"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62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348" y="1295401"/>
            <a:ext cx="1961060" cy="1253085"/>
          </a:xfrm>
          <a:prstGeom prst="rect">
            <a:avLst/>
          </a:prstGeom>
        </p:spPr>
      </p:pic>
      <p:sp>
        <p:nvSpPr>
          <p:cNvPr id="9"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a:solidFill>
                  <a:srgbClr val="FFFFFF"/>
                </a:solidFill>
              </a:rPr>
              <a:t>Future Technology</a:t>
            </a:r>
            <a:endParaRPr lang="en-US" altLang="en-US" sz="2800" b="1" kern="0" dirty="0">
              <a:solidFill>
                <a:srgbClr val="FFFFFF"/>
              </a:solidFill>
            </a:endParaRPr>
          </a:p>
        </p:txBody>
      </p:sp>
      <p:pic>
        <p:nvPicPr>
          <p:cNvPr id="2" name="Picture 2" descr="5 Must-Have AI-Powered Tools to Guide Your Content Creation Strategy">
            <a:extLst>
              <a:ext uri="{FF2B5EF4-FFF2-40B4-BE49-F238E27FC236}">
                <a16:creationId xmlns:a16="http://schemas.microsoft.com/office/drawing/2014/main" id="{12F329A5-D60B-B0C5-8E82-35A1B67CB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290639"/>
            <a:ext cx="4457700" cy="23544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C Riverside to lead scalable quantum computing project using 3D ...">
            <a:extLst>
              <a:ext uri="{FF2B5EF4-FFF2-40B4-BE49-F238E27FC236}">
                <a16:creationId xmlns:a16="http://schemas.microsoft.com/office/drawing/2014/main" id="{E11E5155-72DB-16E1-14AA-8BC48CCAE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1290639"/>
            <a:ext cx="4457700" cy="2354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7D5D15-03EB-834C-5EF1-6E84A6364A93}"/>
              </a:ext>
            </a:extLst>
          </p:cNvPr>
          <p:cNvPicPr>
            <a:picLocks noChangeAspect="1"/>
          </p:cNvPicPr>
          <p:nvPr/>
        </p:nvPicPr>
        <p:blipFill>
          <a:blip r:embed="rId6"/>
          <a:stretch>
            <a:fillRect/>
          </a:stretch>
        </p:blipFill>
        <p:spPr>
          <a:xfrm>
            <a:off x="1638300" y="3792714"/>
            <a:ext cx="4457700" cy="2056941"/>
          </a:xfrm>
          <a:prstGeom prst="rect">
            <a:avLst/>
          </a:prstGeom>
        </p:spPr>
      </p:pic>
      <p:pic>
        <p:nvPicPr>
          <p:cNvPr id="6" name="Picture 5">
            <a:extLst>
              <a:ext uri="{FF2B5EF4-FFF2-40B4-BE49-F238E27FC236}">
                <a16:creationId xmlns:a16="http://schemas.microsoft.com/office/drawing/2014/main" id="{C008CEED-6BB1-619D-58AE-5C5D655C924F}"/>
              </a:ext>
            </a:extLst>
          </p:cNvPr>
          <p:cNvPicPr>
            <a:picLocks noChangeAspect="1"/>
          </p:cNvPicPr>
          <p:nvPr/>
        </p:nvPicPr>
        <p:blipFill>
          <a:blip r:embed="rId7"/>
          <a:stretch>
            <a:fillRect/>
          </a:stretch>
        </p:blipFill>
        <p:spPr>
          <a:xfrm>
            <a:off x="6273713" y="3792714"/>
            <a:ext cx="4330874" cy="2056941"/>
          </a:xfrm>
          <a:prstGeom prst="rect">
            <a:avLst/>
          </a:prstGeom>
        </p:spPr>
      </p:pic>
    </p:spTree>
    <p:extLst>
      <p:ext uri="{BB962C8B-B14F-4D97-AF65-F5344CB8AC3E}">
        <p14:creationId xmlns:p14="http://schemas.microsoft.com/office/powerpoint/2010/main" val="3607668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altLang="en-US" sz="2800" b="1">
                <a:solidFill>
                  <a:srgbClr val="FFFFFF"/>
                </a:solidFill>
              </a:rPr>
              <a:t>Final Technology</a:t>
            </a:r>
            <a:endParaRPr lang="en-US" altLang="en-US" sz="2800" b="1" kern="0" dirty="0">
              <a:solidFill>
                <a:srgbClr val="FFFFFF"/>
              </a:solidFill>
            </a:endParaRPr>
          </a:p>
        </p:txBody>
      </p:sp>
      <p:pic>
        <p:nvPicPr>
          <p:cNvPr id="7" name="Picture 6">
            <a:extLst>
              <a:ext uri="{FF2B5EF4-FFF2-40B4-BE49-F238E27FC236}">
                <a16:creationId xmlns:a16="http://schemas.microsoft.com/office/drawing/2014/main" id="{D2F1EB52-E060-EF1E-BBDB-19447B29CF51}"/>
              </a:ext>
            </a:extLst>
          </p:cNvPr>
          <p:cNvPicPr>
            <a:picLocks noChangeAspect="1"/>
          </p:cNvPicPr>
          <p:nvPr/>
        </p:nvPicPr>
        <p:blipFill>
          <a:blip r:embed="rId3"/>
          <a:stretch>
            <a:fillRect/>
          </a:stretch>
        </p:blipFill>
        <p:spPr>
          <a:xfrm>
            <a:off x="1686840" y="1252603"/>
            <a:ext cx="4083485" cy="4446739"/>
          </a:xfrm>
          <a:prstGeom prst="rect">
            <a:avLst/>
          </a:prstGeom>
        </p:spPr>
      </p:pic>
      <p:pic>
        <p:nvPicPr>
          <p:cNvPr id="8" name="Picture 7">
            <a:extLst>
              <a:ext uri="{FF2B5EF4-FFF2-40B4-BE49-F238E27FC236}">
                <a16:creationId xmlns:a16="http://schemas.microsoft.com/office/drawing/2014/main" id="{B6623B73-5BBC-18F7-A2F2-E0CB8D218321}"/>
              </a:ext>
            </a:extLst>
          </p:cNvPr>
          <p:cNvPicPr>
            <a:picLocks noChangeAspect="1"/>
          </p:cNvPicPr>
          <p:nvPr/>
        </p:nvPicPr>
        <p:blipFill>
          <a:blip r:embed="rId4"/>
          <a:stretch>
            <a:fillRect/>
          </a:stretch>
        </p:blipFill>
        <p:spPr>
          <a:xfrm>
            <a:off x="6096000" y="1252603"/>
            <a:ext cx="4210050" cy="4446738"/>
          </a:xfrm>
          <a:prstGeom prst="rect">
            <a:avLst/>
          </a:prstGeom>
        </p:spPr>
      </p:pic>
      <p:sp>
        <p:nvSpPr>
          <p:cNvPr id="3" name="TextBox 2">
            <a:extLst>
              <a:ext uri="{FF2B5EF4-FFF2-40B4-BE49-F238E27FC236}">
                <a16:creationId xmlns:a16="http://schemas.microsoft.com/office/drawing/2014/main" id="{5FB571B8-8B21-3155-FCF3-AEFB7B86C8AE}"/>
              </a:ext>
            </a:extLst>
          </p:cNvPr>
          <p:cNvSpPr txBox="1"/>
          <p:nvPr/>
        </p:nvSpPr>
        <p:spPr>
          <a:xfrm>
            <a:off x="3847578" y="3201300"/>
            <a:ext cx="4647156" cy="461665"/>
          </a:xfrm>
          <a:prstGeom prst="rect">
            <a:avLst/>
          </a:prstGeom>
          <a:noFill/>
        </p:spPr>
        <p:txBody>
          <a:bodyPr wrap="square">
            <a:spAutoFit/>
          </a:bodyPr>
          <a:lstStyle/>
          <a:p>
            <a:r>
              <a:rPr lang="en-US" sz="2400" dirty="0">
                <a:solidFill>
                  <a:srgbClr val="FFFFFF"/>
                </a:solidFill>
              </a:rPr>
              <a:t> </a:t>
            </a:r>
          </a:p>
        </p:txBody>
      </p:sp>
    </p:spTree>
    <p:extLst>
      <p:ext uri="{BB962C8B-B14F-4D97-AF65-F5344CB8AC3E}">
        <p14:creationId xmlns:p14="http://schemas.microsoft.com/office/powerpoint/2010/main" val="184988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C30CF3-64FE-45B9-BADF-1072492F7CF9}"/>
              </a:ext>
            </a:extLst>
          </p:cNvPr>
          <p:cNvSpPr>
            <a:spLocks noGrp="1"/>
          </p:cNvSpPr>
          <p:nvPr>
            <p:ph type="ctrTitle"/>
          </p:nvPr>
        </p:nvSpPr>
        <p:spPr/>
        <p:txBody>
          <a:bodyPr/>
          <a:lstStyle/>
          <a:p>
            <a:r>
              <a:rPr lang="en-US" dirty="0"/>
              <a:t>Risk Management Strategies</a:t>
            </a:r>
          </a:p>
        </p:txBody>
      </p:sp>
      <p:sp>
        <p:nvSpPr>
          <p:cNvPr id="4" name="Slide Number Placeholder 3">
            <a:extLst>
              <a:ext uri="{FF2B5EF4-FFF2-40B4-BE49-F238E27FC236}">
                <a16:creationId xmlns:a16="http://schemas.microsoft.com/office/drawing/2014/main" id="{08766701-F54D-4F3B-AE7A-4CF8512F8010}"/>
              </a:ext>
            </a:extLst>
          </p:cNvPr>
          <p:cNvSpPr>
            <a:spLocks noGrp="1"/>
          </p:cNvSpPr>
          <p:nvPr>
            <p:ph type="sldNum" sz="quarter" idx="10"/>
          </p:nvPr>
        </p:nvSpPr>
        <p:spPr/>
        <p:txBody>
          <a:bodyPr/>
          <a:lstStyle/>
          <a:p>
            <a:pPr defTabSz="685800" eaLnBrk="1" fontAlgn="auto" hangingPunct="1">
              <a:spcBef>
                <a:spcPts val="0"/>
              </a:spcBef>
              <a:spcAft>
                <a:spcPts val="0"/>
              </a:spcAft>
              <a:defRPr/>
            </a:pPr>
            <a:fld id="{E5B367E4-E490-5D4C-B162-F1E62EFCCBB8}" type="slidenum">
              <a:rPr lang="en-US" altLang="en-US" b="0">
                <a:latin typeface="Arial"/>
              </a:rPr>
              <a:pPr defTabSz="685800" eaLnBrk="1" fontAlgn="auto" hangingPunct="1">
                <a:spcBef>
                  <a:spcPts val="0"/>
                </a:spcBef>
                <a:spcAft>
                  <a:spcPts val="0"/>
                </a:spcAft>
                <a:defRPr/>
              </a:pPr>
              <a:t>45</a:t>
            </a:fld>
            <a:endParaRPr lang="en-US" altLang="en-US" b="0">
              <a:latin typeface="Arial"/>
            </a:endParaRPr>
          </a:p>
        </p:txBody>
      </p:sp>
      <p:pic>
        <p:nvPicPr>
          <p:cNvPr id="6" name="Picture 5">
            <a:extLst>
              <a:ext uri="{FF2B5EF4-FFF2-40B4-BE49-F238E27FC236}">
                <a16:creationId xmlns:a16="http://schemas.microsoft.com/office/drawing/2014/main" id="{47B39683-B781-4736-ACD6-91BF0F04EC61}"/>
              </a:ext>
            </a:extLst>
          </p:cNvPr>
          <p:cNvPicPr>
            <a:picLocks noChangeAspect="1"/>
          </p:cNvPicPr>
          <p:nvPr/>
        </p:nvPicPr>
        <p:blipFill>
          <a:blip r:embed="rId3"/>
          <a:stretch>
            <a:fillRect/>
          </a:stretch>
        </p:blipFill>
        <p:spPr>
          <a:xfrm>
            <a:off x="4283215" y="3257550"/>
            <a:ext cx="5195176" cy="1791478"/>
          </a:xfrm>
          <a:prstGeom prst="rect">
            <a:avLst/>
          </a:prstGeom>
        </p:spPr>
      </p:pic>
      <p:sp>
        <p:nvSpPr>
          <p:cNvPr id="9" name="TextBox 8">
            <a:extLst>
              <a:ext uri="{FF2B5EF4-FFF2-40B4-BE49-F238E27FC236}">
                <a16:creationId xmlns:a16="http://schemas.microsoft.com/office/drawing/2014/main" id="{61A2F60D-CBA6-40C1-BE01-8B4630BBB81D}"/>
              </a:ext>
            </a:extLst>
          </p:cNvPr>
          <p:cNvSpPr txBox="1"/>
          <p:nvPr/>
        </p:nvSpPr>
        <p:spPr>
          <a:xfrm>
            <a:off x="1981201" y="2424880"/>
            <a:ext cx="4630316" cy="2031325"/>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dirty="0">
                <a:solidFill>
                  <a:srgbClr val="DADADA">
                    <a:lumMod val="10000"/>
                  </a:srgbClr>
                </a:solidFill>
                <a:latin typeface="Arial"/>
              </a:rPr>
              <a:t>Preparedness (Prevention, Protection)</a:t>
            </a:r>
          </a:p>
          <a:p>
            <a:pPr marL="214313" indent="-214313" defTabSz="685800" eaLnBrk="1" fontAlgn="auto" hangingPunct="1">
              <a:spcBef>
                <a:spcPts val="0"/>
              </a:spcBef>
              <a:spcAft>
                <a:spcPts val="0"/>
              </a:spcAft>
              <a:buFont typeface="Arial" panose="020B0604020202020204" pitchFamily="34" charset="0"/>
              <a:buChar char="•"/>
              <a:defRPr/>
            </a:pPr>
            <a:endParaRPr lang="en-US" dirty="0">
              <a:solidFill>
                <a:srgbClr val="DADADA">
                  <a:lumMod val="10000"/>
                </a:srgbClr>
              </a:solidFill>
              <a:latin typeface="Arial"/>
            </a:endParaRPr>
          </a:p>
          <a:p>
            <a:pPr marL="214313" indent="-214313" defTabSz="685800" eaLnBrk="1" fontAlgn="auto" hangingPunct="1">
              <a:spcBef>
                <a:spcPts val="0"/>
              </a:spcBef>
              <a:spcAft>
                <a:spcPts val="0"/>
              </a:spcAft>
              <a:buFont typeface="Arial" panose="020B0604020202020204" pitchFamily="34" charset="0"/>
              <a:buChar char="•"/>
              <a:defRPr/>
            </a:pPr>
            <a:r>
              <a:rPr lang="en-US" dirty="0">
                <a:solidFill>
                  <a:srgbClr val="DADADA">
                    <a:lumMod val="10000"/>
                  </a:srgbClr>
                </a:solidFill>
                <a:latin typeface="Arial"/>
              </a:rPr>
              <a:t>Mitigation</a:t>
            </a:r>
          </a:p>
          <a:p>
            <a:pPr marL="214313" indent="-214313" defTabSz="685800" eaLnBrk="1" fontAlgn="auto" hangingPunct="1">
              <a:spcBef>
                <a:spcPts val="0"/>
              </a:spcBef>
              <a:spcAft>
                <a:spcPts val="0"/>
              </a:spcAft>
              <a:buFont typeface="Arial" panose="020B0604020202020204" pitchFamily="34" charset="0"/>
              <a:buChar char="•"/>
              <a:defRPr/>
            </a:pPr>
            <a:endParaRPr lang="en-US" dirty="0">
              <a:solidFill>
                <a:srgbClr val="DADADA">
                  <a:lumMod val="10000"/>
                </a:srgbClr>
              </a:solidFill>
              <a:latin typeface="Arial"/>
            </a:endParaRPr>
          </a:p>
          <a:p>
            <a:pPr marL="214313" indent="-214313" defTabSz="685800" eaLnBrk="1" fontAlgn="auto" hangingPunct="1">
              <a:spcBef>
                <a:spcPts val="0"/>
              </a:spcBef>
              <a:spcAft>
                <a:spcPts val="0"/>
              </a:spcAft>
              <a:buFont typeface="Arial" panose="020B0604020202020204" pitchFamily="34" charset="0"/>
              <a:buChar char="•"/>
              <a:defRPr/>
            </a:pPr>
            <a:r>
              <a:rPr lang="en-US" dirty="0">
                <a:solidFill>
                  <a:srgbClr val="DADADA">
                    <a:lumMod val="10000"/>
                  </a:srgbClr>
                </a:solidFill>
                <a:latin typeface="Arial"/>
              </a:rPr>
              <a:t>Response</a:t>
            </a:r>
          </a:p>
          <a:p>
            <a:pPr marL="214313" indent="-214313" defTabSz="685800" eaLnBrk="1" fontAlgn="auto" hangingPunct="1">
              <a:spcBef>
                <a:spcPts val="0"/>
              </a:spcBef>
              <a:spcAft>
                <a:spcPts val="0"/>
              </a:spcAft>
              <a:buFont typeface="Arial" panose="020B0604020202020204" pitchFamily="34" charset="0"/>
              <a:buChar char="•"/>
              <a:defRPr/>
            </a:pPr>
            <a:endParaRPr lang="en-US" dirty="0">
              <a:solidFill>
                <a:srgbClr val="DADADA">
                  <a:lumMod val="10000"/>
                </a:srgbClr>
              </a:solidFill>
              <a:latin typeface="Arial"/>
            </a:endParaRPr>
          </a:p>
          <a:p>
            <a:pPr marL="214313" indent="-214313" defTabSz="685800" eaLnBrk="1" fontAlgn="auto" hangingPunct="1">
              <a:spcBef>
                <a:spcPts val="0"/>
              </a:spcBef>
              <a:spcAft>
                <a:spcPts val="0"/>
              </a:spcAft>
              <a:buFont typeface="Arial" panose="020B0604020202020204" pitchFamily="34" charset="0"/>
              <a:buChar char="•"/>
              <a:defRPr/>
            </a:pPr>
            <a:r>
              <a:rPr lang="en-US" dirty="0">
                <a:solidFill>
                  <a:srgbClr val="DADADA">
                    <a:lumMod val="10000"/>
                  </a:srgbClr>
                </a:solidFill>
                <a:latin typeface="Arial"/>
              </a:rPr>
              <a:t>Recovery</a:t>
            </a:r>
          </a:p>
        </p:txBody>
      </p:sp>
    </p:spTree>
    <p:extLst>
      <p:ext uri="{BB962C8B-B14F-4D97-AF65-F5344CB8AC3E}">
        <p14:creationId xmlns:p14="http://schemas.microsoft.com/office/powerpoint/2010/main" val="2445608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4A14-B0FC-49EB-8C0F-4CE2A6398A32}"/>
              </a:ext>
            </a:extLst>
          </p:cNvPr>
          <p:cNvSpPr>
            <a:spLocks noGrp="1"/>
          </p:cNvSpPr>
          <p:nvPr>
            <p:ph type="ctrTitle"/>
          </p:nvPr>
        </p:nvSpPr>
        <p:spPr>
          <a:solidFill>
            <a:srgbClr val="003B67"/>
          </a:solidFill>
        </p:spPr>
        <p:txBody>
          <a:bodyPr/>
          <a:lstStyle/>
          <a:p>
            <a:r>
              <a:rPr lang="en-US">
                <a:cs typeface="Franklin Gothic Heavy"/>
              </a:rPr>
              <a:t>CISA Resources</a:t>
            </a:r>
            <a:endParaRPr lang="en-US"/>
          </a:p>
        </p:txBody>
      </p:sp>
      <p:sp>
        <p:nvSpPr>
          <p:cNvPr id="4" name="Rectangle 3">
            <a:extLst>
              <a:ext uri="{FF2B5EF4-FFF2-40B4-BE49-F238E27FC236}">
                <a16:creationId xmlns:a16="http://schemas.microsoft.com/office/drawing/2014/main" id="{38A396F5-0DE6-4BCD-9CD4-A17B45D5FE9F}"/>
              </a:ext>
            </a:extLst>
          </p:cNvPr>
          <p:cNvSpPr/>
          <p:nvPr/>
        </p:nvSpPr>
        <p:spPr>
          <a:xfrm>
            <a:off x="2771424" y="6357645"/>
            <a:ext cx="5464968" cy="351956"/>
          </a:xfrm>
          <a:prstGeom prst="rect">
            <a:avLst/>
          </a:prstGeom>
        </p:spPr>
        <p:txBody>
          <a:bodyPr wrap="square">
            <a:spAutoFit/>
          </a:bodyPr>
          <a:lstStyle/>
          <a:p>
            <a:pPr defTabSz="642915" eaLnBrk="1" fontAlgn="auto" hangingPunct="1">
              <a:spcBef>
                <a:spcPts val="0"/>
              </a:spcBef>
              <a:spcAft>
                <a:spcPts val="0"/>
              </a:spcAft>
              <a:defRPr/>
            </a:pPr>
            <a:r>
              <a:rPr lang="en-US" sz="1687" b="1" dirty="0">
                <a:solidFill>
                  <a:prstClr val="black"/>
                </a:solidFill>
                <a:latin typeface="Franklin Gothic Book" panose="020B0503020102020204" pitchFamily="34" charset="0"/>
                <a:ea typeface="Calibri" panose="020F0502020204030204" pitchFamily="34" charset="0"/>
                <a:cs typeface="Arial" panose="020B0604020202020204" pitchFamily="34" charset="0"/>
              </a:rPr>
              <a:t>Visit</a:t>
            </a:r>
            <a:r>
              <a:rPr lang="en-US" sz="1687" b="1" dirty="0">
                <a:solidFill>
                  <a:prstClr val="black"/>
                </a:solidFill>
                <a:latin typeface="Franklin Gothic Book" panose="020B0503020102020204" pitchFamily="34" charset="0"/>
                <a:cs typeface="Arial" panose="020B0604020202020204" pitchFamily="34" charset="0"/>
              </a:rPr>
              <a:t>: </a:t>
            </a:r>
            <a:r>
              <a:rPr lang="en-US" sz="1687" dirty="0">
                <a:solidFill>
                  <a:srgbClr val="000063"/>
                </a:solidFill>
                <a:latin typeface="Franklin Gothic Book" panose="020B0503020102020204" pitchFamily="34" charset="0"/>
                <a:cs typeface="Arial" panose="020B0604020202020204" pitchFamily="34" charset="0"/>
              </a:rPr>
              <a:t>https://www.cisa.gov</a:t>
            </a:r>
            <a:endParaRPr lang="en-US" sz="1687" dirty="0">
              <a:solidFill>
                <a:srgbClr val="FFDB00"/>
              </a:solidFill>
              <a:latin typeface="Franklin Gothic Book" panose="020B05030201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A7AC386-E11B-46A5-80EF-C722077AC32E}"/>
              </a:ext>
            </a:extLst>
          </p:cNvPr>
          <p:cNvSpPr/>
          <p:nvPr/>
        </p:nvSpPr>
        <p:spPr>
          <a:xfrm>
            <a:off x="2771425" y="4959416"/>
            <a:ext cx="7417604" cy="1057725"/>
          </a:xfrm>
          <a:prstGeom prst="rect">
            <a:avLst/>
          </a:prstGeom>
          <a:solidFill>
            <a:schemeClr val="tx2"/>
          </a:solidFill>
          <a:ln w="25400" cmpd="sng">
            <a:solidFill>
              <a:srgbClr val="003B67"/>
            </a:solidFill>
          </a:ln>
        </p:spPr>
        <p:txBody>
          <a:bodyPr wrap="square">
            <a:spAutoFit/>
          </a:bodyPr>
          <a:lstStyle/>
          <a:p>
            <a:pPr algn="ctr" defTabSz="642915" eaLnBrk="1" fontAlgn="auto" hangingPunct="1">
              <a:lnSpc>
                <a:spcPct val="102000"/>
              </a:lnSpc>
              <a:spcBef>
                <a:spcPts val="0"/>
              </a:spcBef>
              <a:spcAft>
                <a:spcPts val="0"/>
              </a:spcAft>
              <a:defRPr/>
            </a:pPr>
            <a:endParaRPr lang="en-US" sz="562" dirty="0">
              <a:solidFill>
                <a:srgbClr val="FFFFFF"/>
              </a:solidFill>
              <a:latin typeface="Franklin Gothic Book" panose="020B0503020102020204" pitchFamily="34" charset="0"/>
              <a:cs typeface="Arial" panose="020B0604020202020204" pitchFamily="34" charset="0"/>
            </a:endParaRPr>
          </a:p>
          <a:p>
            <a:pPr algn="ctr" defTabSz="642915" eaLnBrk="1" fontAlgn="auto" hangingPunct="1">
              <a:lnSpc>
                <a:spcPct val="102000"/>
              </a:lnSpc>
              <a:spcBef>
                <a:spcPts val="0"/>
              </a:spcBef>
              <a:spcAft>
                <a:spcPts val="0"/>
              </a:spcAft>
              <a:defRPr/>
            </a:pPr>
            <a:r>
              <a:rPr lang="en-US" sz="2531" dirty="0">
                <a:solidFill>
                  <a:srgbClr val="FFFFFF"/>
                </a:solidFill>
                <a:latin typeface="Franklin Gothic Book" panose="020B0503020102020204" pitchFamily="34" charset="0"/>
                <a:cs typeface="Arial" panose="020B0604020202020204" pitchFamily="34" charset="0"/>
              </a:rPr>
              <a:t>CISA provides more than 40 cybersecurity tools and resources for public and private sector stakeholders,</a:t>
            </a:r>
          </a:p>
          <a:p>
            <a:pPr algn="ctr" defTabSz="642915" eaLnBrk="1" fontAlgn="auto" hangingPunct="1">
              <a:lnSpc>
                <a:spcPct val="102000"/>
              </a:lnSpc>
              <a:spcBef>
                <a:spcPts val="0"/>
              </a:spcBef>
              <a:spcAft>
                <a:spcPts val="0"/>
              </a:spcAft>
              <a:defRPr/>
            </a:pPr>
            <a:endParaRPr lang="en-US" sz="562" dirty="0">
              <a:solidFill>
                <a:srgbClr val="FFFFFF"/>
              </a:solidFill>
              <a:latin typeface="Franklin Gothic Book" panose="020B0503020102020204" pitchFamily="34" charset="0"/>
              <a:cs typeface="Arial" panose="020B0604020202020204" pitchFamily="34" charset="0"/>
            </a:endParaRPr>
          </a:p>
        </p:txBody>
      </p:sp>
      <p:pic>
        <p:nvPicPr>
          <p:cNvPr id="1032" name="Picture 8" descr="Stop Rasomware">
            <a:extLst>
              <a:ext uri="{FF2B5EF4-FFF2-40B4-BE49-F238E27FC236}">
                <a16:creationId xmlns:a16="http://schemas.microsoft.com/office/drawing/2014/main" id="{1BD2AAB6-7328-79C5-4240-AB15D570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909" y="1313252"/>
            <a:ext cx="5148197" cy="34759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cure Our World">
            <a:extLst>
              <a:ext uri="{FF2B5EF4-FFF2-40B4-BE49-F238E27FC236}">
                <a16:creationId xmlns:a16="http://schemas.microsoft.com/office/drawing/2014/main" id="{18597BBE-14DA-8101-6440-8CFC9C621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572" y="1313252"/>
            <a:ext cx="4572000" cy="347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90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95400"/>
            <a:ext cx="8229600" cy="4495800"/>
          </a:xfrm>
        </p:spPr>
        <p:txBody>
          <a:bodyPr/>
          <a:lstStyle/>
          <a:p>
            <a:pPr defTabSz="685800" eaLnBrk="1" fontAlgn="auto" hangingPunct="1">
              <a:spcBef>
                <a:spcPts val="750"/>
              </a:spcBef>
              <a:spcAft>
                <a:spcPts val="800"/>
              </a:spcAft>
              <a:buClrTx/>
            </a:pPr>
            <a:r>
              <a:rPr lang="en-US" sz="2400" dirty="0">
                <a:solidFill>
                  <a:prstClr val="black"/>
                </a:solidFill>
                <a:cs typeface="Arial" panose="020B0604020202020204" pitchFamily="34" charset="0"/>
              </a:rPr>
              <a:t>In support of the CISA mission, Cybersecurity Advisors:</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Assess</a:t>
            </a:r>
            <a:r>
              <a:rPr lang="en-US" dirty="0">
                <a:solidFill>
                  <a:prstClr val="black"/>
                </a:solidFill>
                <a:cs typeface="Arial" panose="020B0604020202020204" pitchFamily="34" charset="0"/>
              </a:rPr>
              <a:t>: Evaluate critical infrastructure cyber risk.</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Promote</a:t>
            </a:r>
            <a:r>
              <a:rPr lang="en-US" dirty="0">
                <a:solidFill>
                  <a:prstClr val="black"/>
                </a:solidFill>
                <a:cs typeface="Arial" panose="020B0604020202020204" pitchFamily="34" charset="0"/>
              </a:rPr>
              <a:t>: Encourage best practices and risk mitigation strategies. </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Build</a:t>
            </a:r>
            <a:r>
              <a:rPr lang="en-US" dirty="0">
                <a:solidFill>
                  <a:prstClr val="black"/>
                </a:solidFill>
                <a:cs typeface="Arial" panose="020B0604020202020204" pitchFamily="34" charset="0"/>
              </a:rPr>
              <a:t>: Initiate, develop capacity, and support cyber communities-of-interest and working groups.</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Educate</a:t>
            </a:r>
            <a:r>
              <a:rPr lang="en-US" dirty="0">
                <a:solidFill>
                  <a:prstClr val="black"/>
                </a:solidFill>
                <a:cs typeface="Arial" panose="020B0604020202020204" pitchFamily="34" charset="0"/>
              </a:rPr>
              <a:t>: Inform and raise awareness.</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Listen</a:t>
            </a:r>
            <a:r>
              <a:rPr lang="en-US" dirty="0">
                <a:solidFill>
                  <a:prstClr val="black"/>
                </a:solidFill>
                <a:cs typeface="Arial" panose="020B0604020202020204" pitchFamily="34" charset="0"/>
              </a:rPr>
              <a:t>: Collect stakeholder requirements.</a:t>
            </a:r>
          </a:p>
          <a:p>
            <a:pPr marL="628650" lvl="1" indent="-285750" defTabSz="685800" eaLnBrk="1" fontAlgn="auto" hangingPunct="1">
              <a:spcBef>
                <a:spcPts val="375"/>
              </a:spcBef>
              <a:spcAft>
                <a:spcPts val="800"/>
              </a:spcAft>
              <a:buClrTx/>
              <a:buFont typeface="Arial" panose="020B0604020202020204" pitchFamily="34" charset="0"/>
              <a:buChar char="•"/>
            </a:pPr>
            <a:r>
              <a:rPr lang="en-US" b="1" dirty="0">
                <a:solidFill>
                  <a:prstClr val="black"/>
                </a:solidFill>
                <a:cs typeface="Arial" panose="020B0604020202020204" pitchFamily="34" charset="0"/>
              </a:rPr>
              <a:t>Coordinate</a:t>
            </a:r>
            <a:r>
              <a:rPr lang="en-US" dirty="0">
                <a:solidFill>
                  <a:prstClr val="black"/>
                </a:solidFill>
                <a:cs typeface="Arial" panose="020B0604020202020204" pitchFamily="34" charset="0"/>
              </a:rPr>
              <a:t>: Bring together incident support and lessons learned.</a:t>
            </a:r>
          </a:p>
          <a:p>
            <a:endParaRPr lang="en-US" sz="2000" dirty="0"/>
          </a:p>
        </p:txBody>
      </p:sp>
      <p:sp>
        <p:nvSpPr>
          <p:cNvPr id="5" name="Title 4"/>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r>
              <a:rPr lang="en-US" sz="2800" b="1">
                <a:solidFill>
                  <a:srgbClr val="FFFFFF"/>
                </a:solidFill>
              </a:rPr>
              <a:t>Cybersecurity Advisor Program</a:t>
            </a:r>
            <a:endParaRPr lang="en-US" altLang="en-US" sz="2800" b="1" kern="0">
              <a:solidFill>
                <a:srgbClr val="FFFFFF"/>
              </a:solidFill>
            </a:endParaRPr>
          </a:p>
        </p:txBody>
      </p:sp>
    </p:spTree>
    <p:extLst>
      <p:ext uri="{BB962C8B-B14F-4D97-AF65-F5344CB8AC3E}">
        <p14:creationId xmlns:p14="http://schemas.microsoft.com/office/powerpoint/2010/main" val="373957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p:cNvSpPr>
            <a:spLocks noGrp="1" noChangeArrowheads="1"/>
          </p:cNvSpPr>
          <p:nvPr>
            <p:ph type="ctrTitle"/>
          </p:nvPr>
        </p:nvSpPr>
        <p:spPr bwMode="auto">
          <a:xfrm>
            <a:off x="1524000" y="0"/>
            <a:ext cx="9144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274320" rIns="91440" bIns="91440" numCol="1" anchor="t" anchorCtr="0" compatLnSpc="1">
            <a:prstTxWarp prst="textNoShape">
              <a:avLst/>
            </a:prstTxWarp>
          </a:bodyPr>
          <a:lstStyle/>
          <a:p>
            <a:r>
              <a:rPr lang="en-US" altLang="en-US" dirty="0"/>
              <a:t>Protective Security Advisors</a:t>
            </a:r>
          </a:p>
        </p:txBody>
      </p:sp>
      <p:sp>
        <p:nvSpPr>
          <p:cNvPr id="17410" name="Content Placeholder 5"/>
          <p:cNvSpPr>
            <a:spLocks noGrp="1" noChangeArrowheads="1"/>
          </p:cNvSpPr>
          <p:nvPr>
            <p:ph idx="1"/>
          </p:nvPr>
        </p:nvSpPr>
        <p:spPr bwMode="auto">
          <a:xfrm>
            <a:off x="1943101" y="1600200"/>
            <a:ext cx="8321675" cy="4567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200" b="1" dirty="0">
                <a:solidFill>
                  <a:srgbClr val="000000"/>
                </a:solidFill>
              </a:rPr>
              <a:t>Protective Security Advisors (PSA) have five mission areas that directly support the protection of critical infrastructure:</a:t>
            </a:r>
          </a:p>
          <a:p>
            <a:pPr lvl="1"/>
            <a:r>
              <a:rPr lang="en-US" b="1" dirty="0">
                <a:solidFill>
                  <a:srgbClr val="000000"/>
                </a:solidFill>
              </a:rPr>
              <a:t>Plan, coordinate, and conduct security surveys and assessments</a:t>
            </a:r>
          </a:p>
          <a:p>
            <a:pPr lvl="1"/>
            <a:r>
              <a:rPr lang="en-US" b="1" dirty="0">
                <a:solidFill>
                  <a:srgbClr val="000000"/>
                </a:solidFill>
              </a:rPr>
              <a:t>Plan and conduct outreach activities </a:t>
            </a:r>
          </a:p>
          <a:p>
            <a:pPr lvl="1"/>
            <a:r>
              <a:rPr lang="en-US" b="1" dirty="0">
                <a:solidFill>
                  <a:srgbClr val="000000"/>
                </a:solidFill>
              </a:rPr>
              <a:t>Support National Special Security Events (NSSEs) and Special Event Activity Rating (SEAR) events</a:t>
            </a:r>
          </a:p>
          <a:p>
            <a:pPr lvl="1"/>
            <a:r>
              <a:rPr lang="en-US" b="1" dirty="0">
                <a:solidFill>
                  <a:srgbClr val="000000"/>
                </a:solidFill>
              </a:rPr>
              <a:t>Respond to incidents </a:t>
            </a:r>
          </a:p>
          <a:p>
            <a:pPr lvl="1"/>
            <a:r>
              <a:rPr lang="en-US" b="1" dirty="0">
                <a:solidFill>
                  <a:srgbClr val="000000"/>
                </a:solidFill>
              </a:rPr>
              <a:t>Coordinate and support improvised explosive device awareness and risk mitigation training </a:t>
            </a:r>
            <a:endParaRPr lang="en-US" altLang="en-US" b="1" dirty="0">
              <a:solidFill>
                <a:srgbClr val="000000"/>
              </a:solidFill>
            </a:endParaRPr>
          </a:p>
        </p:txBody>
      </p:sp>
    </p:spTree>
    <p:extLst>
      <p:ext uri="{BB962C8B-B14F-4D97-AF65-F5344CB8AC3E}">
        <p14:creationId xmlns:p14="http://schemas.microsoft.com/office/powerpoint/2010/main" val="57166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524000" y="0"/>
            <a:ext cx="9144000" cy="1143000"/>
          </a:xfrm>
          <a:prstGeom prst="rect">
            <a:avLst/>
          </a:prstGeom>
          <a:solidFill>
            <a:srgbClr val="003B67"/>
          </a:solidFill>
          <a:ln w="9525">
            <a:noFill/>
            <a:miter lim="800000"/>
            <a:headEnd/>
            <a:tailEnd/>
          </a:ln>
          <a:effectLst/>
        </p:spPr>
        <p:txBody>
          <a:bodyPr vert="horz" wrap="square" lIns="365760" tIns="91440" rIns="91440" bIns="91440" numCol="1" anchor="ctr" anchorCtr="0" compatLnSpc="1">
            <a:prstTxWarp prst="textNoShape">
              <a:avLst/>
            </a:prstTxWarp>
            <a:noAutofit/>
          </a:bodyPr>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pPr>
              <a:defRPr/>
            </a:pPr>
            <a:r>
              <a:rPr lang="en-US" b="1">
                <a:solidFill>
                  <a:srgbClr val="FFFFFF"/>
                </a:solidFill>
              </a:rPr>
              <a:t>Sampling of Cybersecurity Offerings</a:t>
            </a:r>
            <a:endParaRPr lang="en-US" b="1">
              <a:solidFill>
                <a:srgbClr val="FFFF00"/>
              </a:solidFill>
              <a:highlight>
                <a:srgbClr val="FF0000"/>
              </a:highlight>
            </a:endParaRPr>
          </a:p>
        </p:txBody>
      </p:sp>
      <p:sp>
        <p:nvSpPr>
          <p:cNvPr id="7" name="Content Placeholder 4"/>
          <p:cNvSpPr txBox="1">
            <a:spLocks/>
          </p:cNvSpPr>
          <p:nvPr/>
        </p:nvSpPr>
        <p:spPr>
          <a:xfrm>
            <a:off x="6759483" y="1360716"/>
            <a:ext cx="3527517" cy="49638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defRPr/>
            </a:pPr>
            <a:r>
              <a:rPr lang="en-US" sz="1800" b="1">
                <a:solidFill>
                  <a:srgbClr val="000000"/>
                </a:solidFill>
                <a:latin typeface="Arial"/>
              </a:rPr>
              <a:t>Response Assistance</a:t>
            </a:r>
          </a:p>
          <a:p>
            <a:pPr lvl="1" fontAlgn="auto">
              <a:spcAft>
                <a:spcPts val="0"/>
              </a:spcAft>
              <a:defRPr/>
            </a:pPr>
            <a:r>
              <a:rPr lang="en-US" sz="1400">
                <a:solidFill>
                  <a:srgbClr val="000000"/>
                </a:solidFill>
                <a:latin typeface="Arial"/>
              </a:rPr>
              <a:t>Remote / On-Site Assistance</a:t>
            </a:r>
          </a:p>
          <a:p>
            <a:pPr lvl="1" fontAlgn="auto">
              <a:spcAft>
                <a:spcPts val="0"/>
              </a:spcAft>
              <a:defRPr/>
            </a:pPr>
            <a:r>
              <a:rPr lang="en-US" sz="1400">
                <a:solidFill>
                  <a:srgbClr val="000000"/>
                </a:solidFill>
                <a:latin typeface="Arial"/>
              </a:rPr>
              <a:t>Malware Analysis</a:t>
            </a:r>
          </a:p>
          <a:p>
            <a:pPr lvl="1" fontAlgn="auto">
              <a:spcAft>
                <a:spcPts val="0"/>
              </a:spcAft>
              <a:defRPr/>
            </a:pPr>
            <a:r>
              <a:rPr lang="en-US" sz="1400">
                <a:solidFill>
                  <a:srgbClr val="000000"/>
                </a:solidFill>
                <a:latin typeface="Arial"/>
              </a:rPr>
              <a:t>Hunt and Incident Response Teams</a:t>
            </a:r>
          </a:p>
          <a:p>
            <a:pPr lvl="1" fontAlgn="auto">
              <a:spcAft>
                <a:spcPts val="0"/>
              </a:spcAft>
              <a:defRPr/>
            </a:pPr>
            <a:r>
              <a:rPr lang="en-US" sz="1400">
                <a:solidFill>
                  <a:srgbClr val="000000"/>
                </a:solidFill>
                <a:latin typeface="Arial"/>
              </a:rPr>
              <a:t>Incident Coordination</a:t>
            </a:r>
          </a:p>
          <a:p>
            <a:pPr fontAlgn="auto">
              <a:spcBef>
                <a:spcPts val="300"/>
              </a:spcBef>
              <a:spcAft>
                <a:spcPts val="0"/>
              </a:spcAft>
              <a:defRPr/>
            </a:pPr>
            <a:endParaRPr lang="en-US" sz="1800">
              <a:solidFill>
                <a:srgbClr val="000000"/>
              </a:solidFill>
              <a:latin typeface="Arial"/>
            </a:endParaRPr>
          </a:p>
          <a:p>
            <a:pPr fontAlgn="auto">
              <a:spcBef>
                <a:spcPts val="300"/>
              </a:spcBef>
              <a:spcAft>
                <a:spcPts val="0"/>
              </a:spcAft>
              <a:defRPr/>
            </a:pPr>
            <a:r>
              <a:rPr lang="en-US" sz="1800" b="1">
                <a:solidFill>
                  <a:srgbClr val="000000"/>
                </a:solidFill>
                <a:latin typeface="Arial"/>
              </a:rPr>
              <a:t>Cybersecurity Advisors</a:t>
            </a:r>
          </a:p>
          <a:p>
            <a:pPr lvl="1" fontAlgn="auto">
              <a:spcBef>
                <a:spcPts val="300"/>
              </a:spcBef>
              <a:spcAft>
                <a:spcPts val="0"/>
              </a:spcAft>
              <a:defRPr/>
            </a:pPr>
            <a:r>
              <a:rPr lang="en-US" sz="1400">
                <a:solidFill>
                  <a:srgbClr val="000000"/>
                </a:solidFill>
                <a:latin typeface="Arial"/>
              </a:rPr>
              <a:t>Assessments</a:t>
            </a:r>
          </a:p>
          <a:p>
            <a:pPr lvl="1" fontAlgn="auto">
              <a:spcBef>
                <a:spcPts val="300"/>
              </a:spcBef>
              <a:spcAft>
                <a:spcPts val="0"/>
              </a:spcAft>
              <a:defRPr/>
            </a:pPr>
            <a:r>
              <a:rPr lang="en-US" sz="1400">
                <a:solidFill>
                  <a:srgbClr val="000000"/>
                </a:solidFill>
                <a:latin typeface="Arial"/>
              </a:rPr>
              <a:t>Working group collaboration</a:t>
            </a:r>
          </a:p>
          <a:p>
            <a:pPr lvl="1" fontAlgn="auto">
              <a:spcBef>
                <a:spcPts val="300"/>
              </a:spcBef>
              <a:spcAft>
                <a:spcPts val="0"/>
              </a:spcAft>
              <a:defRPr/>
            </a:pPr>
            <a:r>
              <a:rPr lang="en-US" sz="1400">
                <a:solidFill>
                  <a:srgbClr val="000000"/>
                </a:solidFill>
                <a:latin typeface="Arial"/>
              </a:rPr>
              <a:t>Best Practices private-public</a:t>
            </a:r>
          </a:p>
          <a:p>
            <a:pPr lvl="1" fontAlgn="auto">
              <a:spcBef>
                <a:spcPts val="300"/>
              </a:spcBef>
              <a:spcAft>
                <a:spcPts val="0"/>
              </a:spcAft>
              <a:defRPr/>
            </a:pPr>
            <a:r>
              <a:rPr lang="en-US" sz="1400">
                <a:solidFill>
                  <a:srgbClr val="000000"/>
                </a:solidFill>
                <a:latin typeface="Arial"/>
              </a:rPr>
              <a:t>Incident assistance coordination</a:t>
            </a:r>
          </a:p>
          <a:p>
            <a:pPr marL="0" indent="0" fontAlgn="auto">
              <a:spcBef>
                <a:spcPts val="300"/>
              </a:spcBef>
              <a:spcAft>
                <a:spcPts val="0"/>
              </a:spcAft>
              <a:buNone/>
              <a:defRPr/>
            </a:pPr>
            <a:endParaRPr lang="en-US" sz="1800" b="1">
              <a:solidFill>
                <a:srgbClr val="000000"/>
              </a:solidFill>
              <a:latin typeface="Arial"/>
            </a:endParaRPr>
          </a:p>
          <a:p>
            <a:pPr fontAlgn="auto">
              <a:spcBef>
                <a:spcPts val="300"/>
              </a:spcBef>
              <a:spcAft>
                <a:spcPts val="0"/>
              </a:spcAft>
              <a:defRPr/>
            </a:pPr>
            <a:r>
              <a:rPr lang="en-US" sz="1800" b="1">
                <a:solidFill>
                  <a:srgbClr val="000000"/>
                </a:solidFill>
                <a:latin typeface="Arial"/>
              </a:rPr>
              <a:t>Protective Security Advisors</a:t>
            </a:r>
          </a:p>
          <a:p>
            <a:pPr lvl="1" fontAlgn="auto">
              <a:spcBef>
                <a:spcPts val="300"/>
              </a:spcBef>
              <a:spcAft>
                <a:spcPts val="0"/>
              </a:spcAft>
              <a:defRPr/>
            </a:pPr>
            <a:r>
              <a:rPr lang="en-US" sz="1400">
                <a:solidFill>
                  <a:srgbClr val="000000"/>
                </a:solidFill>
                <a:latin typeface="Arial"/>
              </a:rPr>
              <a:t>Assessments</a:t>
            </a:r>
          </a:p>
          <a:p>
            <a:pPr lvl="1" fontAlgn="auto">
              <a:spcBef>
                <a:spcPts val="300"/>
              </a:spcBef>
              <a:spcAft>
                <a:spcPts val="0"/>
              </a:spcAft>
              <a:defRPr/>
            </a:pPr>
            <a:r>
              <a:rPr lang="en-US" sz="1400">
                <a:solidFill>
                  <a:srgbClr val="000000"/>
                </a:solidFill>
                <a:latin typeface="Arial"/>
              </a:rPr>
              <a:t>Incident liaisons between government and private sector</a:t>
            </a:r>
          </a:p>
          <a:p>
            <a:pPr lvl="1" fontAlgn="auto">
              <a:spcBef>
                <a:spcPts val="300"/>
              </a:spcBef>
              <a:spcAft>
                <a:spcPts val="0"/>
              </a:spcAft>
              <a:defRPr/>
            </a:pPr>
            <a:r>
              <a:rPr lang="en-US" sz="1400">
                <a:solidFill>
                  <a:srgbClr val="000000"/>
                </a:solidFill>
                <a:latin typeface="Arial"/>
              </a:rPr>
              <a:t>Support for National Special Security Events </a:t>
            </a:r>
          </a:p>
        </p:txBody>
      </p:sp>
      <p:sp>
        <p:nvSpPr>
          <p:cNvPr id="8" name="Content Placeholder 5"/>
          <p:cNvSpPr txBox="1">
            <a:spLocks/>
          </p:cNvSpPr>
          <p:nvPr/>
        </p:nvSpPr>
        <p:spPr>
          <a:xfrm>
            <a:off x="1676399" y="1371600"/>
            <a:ext cx="4572001" cy="53340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300"/>
              </a:spcBef>
              <a:spcAft>
                <a:spcPts val="0"/>
              </a:spcAft>
              <a:defRPr/>
            </a:pPr>
            <a:r>
              <a:rPr lang="en-US" sz="1800" b="1" dirty="0">
                <a:solidFill>
                  <a:srgbClr val="000000"/>
                </a:solidFill>
                <a:latin typeface="Arial"/>
              </a:rPr>
              <a:t>Preparedness Activities</a:t>
            </a:r>
          </a:p>
          <a:p>
            <a:pPr lvl="1" fontAlgn="auto">
              <a:spcBef>
                <a:spcPts val="300"/>
              </a:spcBef>
              <a:spcAft>
                <a:spcPts val="0"/>
              </a:spcAft>
              <a:defRPr/>
            </a:pPr>
            <a:r>
              <a:rPr lang="en-US" sz="1400" dirty="0">
                <a:solidFill>
                  <a:srgbClr val="000000"/>
                </a:solidFill>
                <a:latin typeface="Arial"/>
              </a:rPr>
              <a:t>Information / Threat Indicator Sharing</a:t>
            </a:r>
          </a:p>
          <a:p>
            <a:pPr lvl="1" fontAlgn="auto">
              <a:spcBef>
                <a:spcPts val="300"/>
              </a:spcBef>
              <a:spcAft>
                <a:spcPts val="0"/>
              </a:spcAft>
              <a:defRPr/>
            </a:pPr>
            <a:r>
              <a:rPr lang="en-US" sz="1400" dirty="0">
                <a:solidFill>
                  <a:srgbClr val="000000"/>
                </a:solidFill>
                <a:latin typeface="Arial"/>
              </a:rPr>
              <a:t>Cybersecurity Training and Awareness</a:t>
            </a:r>
          </a:p>
          <a:p>
            <a:pPr lvl="1" fontAlgn="auto">
              <a:spcBef>
                <a:spcPts val="300"/>
              </a:spcBef>
              <a:spcAft>
                <a:spcPts val="0"/>
              </a:spcAft>
              <a:defRPr/>
            </a:pPr>
            <a:r>
              <a:rPr lang="en-US" sz="1400" dirty="0">
                <a:solidFill>
                  <a:srgbClr val="000000"/>
                </a:solidFill>
                <a:latin typeface="Arial"/>
              </a:rPr>
              <a:t>Cyber Exercises and “Playbooks”</a:t>
            </a:r>
          </a:p>
          <a:p>
            <a:pPr lvl="1" fontAlgn="auto">
              <a:spcBef>
                <a:spcPts val="300"/>
              </a:spcBef>
              <a:spcAft>
                <a:spcPts val="0"/>
              </a:spcAft>
              <a:defRPr/>
            </a:pPr>
            <a:r>
              <a:rPr lang="en-US" sz="1400" dirty="0">
                <a:solidFill>
                  <a:srgbClr val="000000"/>
                </a:solidFill>
                <a:latin typeface="Arial"/>
              </a:rPr>
              <a:t>National Cyber Awareness System</a:t>
            </a:r>
          </a:p>
          <a:p>
            <a:pPr lvl="1" fontAlgn="auto">
              <a:spcBef>
                <a:spcPts val="300"/>
              </a:spcBef>
              <a:spcAft>
                <a:spcPts val="0"/>
              </a:spcAft>
              <a:defRPr/>
            </a:pPr>
            <a:r>
              <a:rPr lang="en-US" sz="1400" dirty="0">
                <a:solidFill>
                  <a:srgbClr val="000000"/>
                </a:solidFill>
                <a:latin typeface="Arial"/>
              </a:rPr>
              <a:t>Known Exploited Vulnerability Catalog </a:t>
            </a:r>
          </a:p>
          <a:p>
            <a:pPr lvl="1" fontAlgn="auto">
              <a:spcBef>
                <a:spcPts val="300"/>
              </a:spcBef>
              <a:spcAft>
                <a:spcPts val="0"/>
              </a:spcAft>
              <a:defRPr/>
            </a:pPr>
            <a:r>
              <a:rPr lang="en-US" sz="1400" dirty="0">
                <a:solidFill>
                  <a:srgbClr val="000000"/>
                </a:solidFill>
                <a:latin typeface="Arial"/>
              </a:rPr>
              <a:t>Information Products and Recommended Practices</a:t>
            </a:r>
          </a:p>
          <a:p>
            <a:pPr lvl="1" fontAlgn="auto">
              <a:spcBef>
                <a:spcPts val="300"/>
              </a:spcBef>
              <a:spcAft>
                <a:spcPts val="0"/>
              </a:spcAft>
              <a:defRPr/>
            </a:pPr>
            <a:r>
              <a:rPr lang="en-US" sz="1400" dirty="0">
                <a:solidFill>
                  <a:srgbClr val="000000"/>
                </a:solidFill>
                <a:latin typeface="Arial"/>
              </a:rPr>
              <a:t>Cybersecurity Evaluations</a:t>
            </a:r>
          </a:p>
          <a:p>
            <a:pPr lvl="2" fontAlgn="auto">
              <a:spcAft>
                <a:spcPts val="0"/>
              </a:spcAft>
              <a:defRPr/>
            </a:pPr>
            <a:r>
              <a:rPr lang="en-US" sz="1400" dirty="0">
                <a:solidFill>
                  <a:srgbClr val="000000"/>
                </a:solidFill>
                <a:latin typeface="Arial"/>
              </a:rPr>
              <a:t>Cyber Resilience Reviews (CRR™)</a:t>
            </a:r>
          </a:p>
          <a:p>
            <a:pPr lvl="2" fontAlgn="auto">
              <a:spcAft>
                <a:spcPts val="0"/>
              </a:spcAft>
              <a:defRPr/>
            </a:pPr>
            <a:r>
              <a:rPr lang="en-US" sz="1400" dirty="0">
                <a:solidFill>
                  <a:srgbClr val="000000"/>
                </a:solidFill>
                <a:latin typeface="Arial"/>
              </a:rPr>
              <a:t>Cyber Infrastructure Surveys</a:t>
            </a:r>
          </a:p>
          <a:p>
            <a:pPr lvl="2" fontAlgn="auto">
              <a:spcAft>
                <a:spcPts val="0"/>
              </a:spcAft>
              <a:defRPr/>
            </a:pPr>
            <a:r>
              <a:rPr lang="en-US" sz="1400" dirty="0">
                <a:solidFill>
                  <a:srgbClr val="000000"/>
                </a:solidFill>
                <a:latin typeface="Arial"/>
              </a:rPr>
              <a:t>Phishing Campaign Assessment</a:t>
            </a:r>
          </a:p>
          <a:p>
            <a:pPr lvl="2" fontAlgn="auto">
              <a:spcAft>
                <a:spcPts val="0"/>
              </a:spcAft>
              <a:defRPr/>
            </a:pPr>
            <a:r>
              <a:rPr lang="en-US" sz="1400" dirty="0">
                <a:solidFill>
                  <a:srgbClr val="000000"/>
                </a:solidFill>
                <a:latin typeface="Arial"/>
              </a:rPr>
              <a:t>Vulnerability Scanning</a:t>
            </a:r>
          </a:p>
          <a:p>
            <a:pPr lvl="2" fontAlgn="auto">
              <a:spcAft>
                <a:spcPts val="0"/>
              </a:spcAft>
              <a:defRPr/>
            </a:pPr>
            <a:r>
              <a:rPr lang="en-US" sz="1400" dirty="0">
                <a:solidFill>
                  <a:srgbClr val="000000"/>
                </a:solidFill>
                <a:latin typeface="Arial"/>
              </a:rPr>
              <a:t>Risk and Vulnerability Assessments (aka “Pen” Tests)</a:t>
            </a:r>
          </a:p>
          <a:p>
            <a:pPr lvl="2" fontAlgn="auto">
              <a:spcAft>
                <a:spcPts val="0"/>
              </a:spcAft>
              <a:defRPr/>
            </a:pPr>
            <a:r>
              <a:rPr lang="en-US" sz="1400" dirty="0">
                <a:solidFill>
                  <a:srgbClr val="000000"/>
                </a:solidFill>
                <a:latin typeface="Arial"/>
              </a:rPr>
              <a:t>External Dependency Management Reviews</a:t>
            </a:r>
          </a:p>
          <a:p>
            <a:pPr lvl="2" fontAlgn="auto">
              <a:spcAft>
                <a:spcPts val="0"/>
              </a:spcAft>
              <a:defRPr/>
            </a:pPr>
            <a:r>
              <a:rPr lang="en-US" sz="1400" dirty="0">
                <a:solidFill>
                  <a:srgbClr val="000000"/>
                </a:solidFill>
                <a:latin typeface="Arial"/>
              </a:rPr>
              <a:t>Cyber Security Evaluation Tool (CSET™)</a:t>
            </a:r>
          </a:p>
          <a:p>
            <a:pPr lvl="2" fontAlgn="auto">
              <a:spcAft>
                <a:spcPts val="0"/>
              </a:spcAft>
              <a:defRPr/>
            </a:pPr>
            <a:r>
              <a:rPr lang="en-US" sz="1400" dirty="0">
                <a:solidFill>
                  <a:srgbClr val="000000"/>
                </a:solidFill>
                <a:latin typeface="Arial"/>
              </a:rPr>
              <a:t>Validated Architecture Design Review (VADR)</a:t>
            </a:r>
          </a:p>
          <a:p>
            <a:pPr marL="685800" lvl="2" indent="0" fontAlgn="auto">
              <a:spcAft>
                <a:spcPts val="0"/>
              </a:spcAft>
              <a:buNone/>
              <a:defRPr/>
            </a:pPr>
            <a:endParaRPr lang="en-US" sz="1400" dirty="0">
              <a:solidFill>
                <a:srgbClr val="000000"/>
              </a:solidFill>
              <a:latin typeface="Arial"/>
            </a:endParaRPr>
          </a:p>
        </p:txBody>
      </p:sp>
    </p:spTree>
    <p:extLst>
      <p:ext uri="{BB962C8B-B14F-4D97-AF65-F5344CB8AC3E}">
        <p14:creationId xmlns:p14="http://schemas.microsoft.com/office/powerpoint/2010/main" val="2817802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8AC3-B362-970F-70FA-B0C0BCD2C136}"/>
              </a:ext>
            </a:extLst>
          </p:cNvPr>
          <p:cNvSpPr>
            <a:spLocks noGrp="1"/>
          </p:cNvSpPr>
          <p:nvPr>
            <p:ph type="title"/>
          </p:nvPr>
        </p:nvSpPr>
        <p:spPr/>
        <p:txBody>
          <a:bodyPr/>
          <a:lstStyle/>
          <a:p>
            <a:r>
              <a:rPr lang="en-US" dirty="0"/>
              <a:t>2022 Audit</a:t>
            </a:r>
          </a:p>
        </p:txBody>
      </p:sp>
      <p:pic>
        <p:nvPicPr>
          <p:cNvPr id="6" name="Content Placeholder 5" descr="A picture containing text, font, screenshot, document&#10;&#10;Description automatically generated">
            <a:extLst>
              <a:ext uri="{FF2B5EF4-FFF2-40B4-BE49-F238E27FC236}">
                <a16:creationId xmlns:a16="http://schemas.microsoft.com/office/drawing/2014/main" id="{3F533EE6-FB37-8F1E-8262-D88F7AAC2ACC}"/>
              </a:ext>
            </a:extLst>
          </p:cNvPr>
          <p:cNvPicPr>
            <a:picLocks noGrp="1" noChangeAspect="1"/>
          </p:cNvPicPr>
          <p:nvPr>
            <p:ph idx="1"/>
          </p:nvPr>
        </p:nvPicPr>
        <p:blipFill>
          <a:blip r:embed="rId3"/>
          <a:stretch>
            <a:fillRect/>
          </a:stretch>
        </p:blipFill>
        <p:spPr>
          <a:xfrm>
            <a:off x="1225550" y="1861344"/>
            <a:ext cx="9740900" cy="4279900"/>
          </a:xfrm>
          <a:custGeom>
            <a:avLst/>
            <a:gdLst>
              <a:gd name="connsiteX0" fmla="*/ 0 w 9740900"/>
              <a:gd name="connsiteY0" fmla="*/ 0 h 4279900"/>
              <a:gd name="connsiteX1" fmla="*/ 475585 w 9740900"/>
              <a:gd name="connsiteY1" fmla="*/ 0 h 4279900"/>
              <a:gd name="connsiteX2" fmla="*/ 756352 w 9740900"/>
              <a:gd name="connsiteY2" fmla="*/ 0 h 4279900"/>
              <a:gd name="connsiteX3" fmla="*/ 1524164 w 9740900"/>
              <a:gd name="connsiteY3" fmla="*/ 0 h 4279900"/>
              <a:gd name="connsiteX4" fmla="*/ 1999749 w 9740900"/>
              <a:gd name="connsiteY4" fmla="*/ 0 h 4279900"/>
              <a:gd name="connsiteX5" fmla="*/ 2475335 w 9740900"/>
              <a:gd name="connsiteY5" fmla="*/ 0 h 4279900"/>
              <a:gd name="connsiteX6" fmla="*/ 3243147 w 9740900"/>
              <a:gd name="connsiteY6" fmla="*/ 0 h 4279900"/>
              <a:gd name="connsiteX7" fmla="*/ 3621323 w 9740900"/>
              <a:gd name="connsiteY7" fmla="*/ 0 h 4279900"/>
              <a:gd name="connsiteX8" fmla="*/ 4389135 w 9740900"/>
              <a:gd name="connsiteY8" fmla="*/ 0 h 4279900"/>
              <a:gd name="connsiteX9" fmla="*/ 5156947 w 9740900"/>
              <a:gd name="connsiteY9" fmla="*/ 0 h 4279900"/>
              <a:gd name="connsiteX10" fmla="*/ 5729941 w 9740900"/>
              <a:gd name="connsiteY10" fmla="*/ 0 h 4279900"/>
              <a:gd name="connsiteX11" fmla="*/ 6497753 w 9740900"/>
              <a:gd name="connsiteY11" fmla="*/ 0 h 4279900"/>
              <a:gd name="connsiteX12" fmla="*/ 6973338 w 9740900"/>
              <a:gd name="connsiteY12" fmla="*/ 0 h 4279900"/>
              <a:gd name="connsiteX13" fmla="*/ 7448924 w 9740900"/>
              <a:gd name="connsiteY13" fmla="*/ 0 h 4279900"/>
              <a:gd name="connsiteX14" fmla="*/ 8119327 w 9740900"/>
              <a:gd name="connsiteY14" fmla="*/ 0 h 4279900"/>
              <a:gd name="connsiteX15" fmla="*/ 8594912 w 9740900"/>
              <a:gd name="connsiteY15" fmla="*/ 0 h 4279900"/>
              <a:gd name="connsiteX16" fmla="*/ 9740900 w 9740900"/>
              <a:gd name="connsiteY16" fmla="*/ 0 h 4279900"/>
              <a:gd name="connsiteX17" fmla="*/ 9740900 w 9740900"/>
              <a:gd name="connsiteY17" fmla="*/ 620586 h 4279900"/>
              <a:gd name="connsiteX18" fmla="*/ 9740900 w 9740900"/>
              <a:gd name="connsiteY18" fmla="*/ 1198372 h 4279900"/>
              <a:gd name="connsiteX19" fmla="*/ 9740900 w 9740900"/>
              <a:gd name="connsiteY19" fmla="*/ 1776159 h 4279900"/>
              <a:gd name="connsiteX20" fmla="*/ 9740900 w 9740900"/>
              <a:gd name="connsiteY20" fmla="*/ 2182749 h 4279900"/>
              <a:gd name="connsiteX21" fmla="*/ 9740900 w 9740900"/>
              <a:gd name="connsiteY21" fmla="*/ 2632139 h 4279900"/>
              <a:gd name="connsiteX22" fmla="*/ 9740900 w 9740900"/>
              <a:gd name="connsiteY22" fmla="*/ 3209925 h 4279900"/>
              <a:gd name="connsiteX23" fmla="*/ 9740900 w 9740900"/>
              <a:gd name="connsiteY23" fmla="*/ 3702114 h 4279900"/>
              <a:gd name="connsiteX24" fmla="*/ 9740900 w 9740900"/>
              <a:gd name="connsiteY24" fmla="*/ 4279900 h 4279900"/>
              <a:gd name="connsiteX25" fmla="*/ 9070497 w 9740900"/>
              <a:gd name="connsiteY25" fmla="*/ 4279900 h 4279900"/>
              <a:gd name="connsiteX26" fmla="*/ 8789730 w 9740900"/>
              <a:gd name="connsiteY26" fmla="*/ 4279900 h 4279900"/>
              <a:gd name="connsiteX27" fmla="*/ 8216736 w 9740900"/>
              <a:gd name="connsiteY27" fmla="*/ 4279900 h 4279900"/>
              <a:gd name="connsiteX28" fmla="*/ 7838560 w 9740900"/>
              <a:gd name="connsiteY28" fmla="*/ 4279900 h 4279900"/>
              <a:gd name="connsiteX29" fmla="*/ 7168156 w 9740900"/>
              <a:gd name="connsiteY29" fmla="*/ 4279900 h 4279900"/>
              <a:gd name="connsiteX30" fmla="*/ 6789980 w 9740900"/>
              <a:gd name="connsiteY30" fmla="*/ 4279900 h 4279900"/>
              <a:gd name="connsiteX31" fmla="*/ 6119577 w 9740900"/>
              <a:gd name="connsiteY31" fmla="*/ 4279900 h 4279900"/>
              <a:gd name="connsiteX32" fmla="*/ 5838810 w 9740900"/>
              <a:gd name="connsiteY32" fmla="*/ 4279900 h 4279900"/>
              <a:gd name="connsiteX33" fmla="*/ 5168407 w 9740900"/>
              <a:gd name="connsiteY33" fmla="*/ 4279900 h 4279900"/>
              <a:gd name="connsiteX34" fmla="*/ 4790231 w 9740900"/>
              <a:gd name="connsiteY34" fmla="*/ 4279900 h 4279900"/>
              <a:gd name="connsiteX35" fmla="*/ 4509464 w 9740900"/>
              <a:gd name="connsiteY35" fmla="*/ 4279900 h 4279900"/>
              <a:gd name="connsiteX36" fmla="*/ 4131288 w 9740900"/>
              <a:gd name="connsiteY36" fmla="*/ 4279900 h 4279900"/>
              <a:gd name="connsiteX37" fmla="*/ 3460884 w 9740900"/>
              <a:gd name="connsiteY37" fmla="*/ 4279900 h 4279900"/>
              <a:gd name="connsiteX38" fmla="*/ 3082708 w 9740900"/>
              <a:gd name="connsiteY38" fmla="*/ 4279900 h 4279900"/>
              <a:gd name="connsiteX39" fmla="*/ 2801941 w 9740900"/>
              <a:gd name="connsiteY39" fmla="*/ 4279900 h 4279900"/>
              <a:gd name="connsiteX40" fmla="*/ 2423765 w 9740900"/>
              <a:gd name="connsiteY40" fmla="*/ 4279900 h 4279900"/>
              <a:gd name="connsiteX41" fmla="*/ 1948180 w 9740900"/>
              <a:gd name="connsiteY41" fmla="*/ 4279900 h 4279900"/>
              <a:gd name="connsiteX42" fmla="*/ 1375186 w 9740900"/>
              <a:gd name="connsiteY42" fmla="*/ 4279900 h 4279900"/>
              <a:gd name="connsiteX43" fmla="*/ 997010 w 9740900"/>
              <a:gd name="connsiteY43" fmla="*/ 4279900 h 4279900"/>
              <a:gd name="connsiteX44" fmla="*/ 0 w 9740900"/>
              <a:gd name="connsiteY44" fmla="*/ 4279900 h 4279900"/>
              <a:gd name="connsiteX45" fmla="*/ 0 w 9740900"/>
              <a:gd name="connsiteY45" fmla="*/ 3744913 h 4279900"/>
              <a:gd name="connsiteX46" fmla="*/ 0 w 9740900"/>
              <a:gd name="connsiteY46" fmla="*/ 3209925 h 4279900"/>
              <a:gd name="connsiteX47" fmla="*/ 0 w 9740900"/>
              <a:gd name="connsiteY47" fmla="*/ 2674938 h 4279900"/>
              <a:gd name="connsiteX48" fmla="*/ 0 w 9740900"/>
              <a:gd name="connsiteY48" fmla="*/ 2139950 h 4279900"/>
              <a:gd name="connsiteX49" fmla="*/ 0 w 9740900"/>
              <a:gd name="connsiteY49" fmla="*/ 1647762 h 4279900"/>
              <a:gd name="connsiteX50" fmla="*/ 0 w 9740900"/>
              <a:gd name="connsiteY50" fmla="*/ 1069975 h 4279900"/>
              <a:gd name="connsiteX51" fmla="*/ 0 w 9740900"/>
              <a:gd name="connsiteY51" fmla="*/ 534988 h 4279900"/>
              <a:gd name="connsiteX52" fmla="*/ 0 w 9740900"/>
              <a:gd name="connsiteY52" fmla="*/ 0 h 42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740900" h="4279900" extrusionOk="0">
                <a:moveTo>
                  <a:pt x="0" y="0"/>
                </a:moveTo>
                <a:cubicBezTo>
                  <a:pt x="137770" y="-47976"/>
                  <a:pt x="346942" y="40131"/>
                  <a:pt x="475585" y="0"/>
                </a:cubicBezTo>
                <a:cubicBezTo>
                  <a:pt x="604229" y="-40131"/>
                  <a:pt x="697711" y="25523"/>
                  <a:pt x="756352" y="0"/>
                </a:cubicBezTo>
                <a:cubicBezTo>
                  <a:pt x="814993" y="-25523"/>
                  <a:pt x="1215791" y="64307"/>
                  <a:pt x="1524164" y="0"/>
                </a:cubicBezTo>
                <a:cubicBezTo>
                  <a:pt x="1832537" y="-64307"/>
                  <a:pt x="1834015" y="17686"/>
                  <a:pt x="1999749" y="0"/>
                </a:cubicBezTo>
                <a:cubicBezTo>
                  <a:pt x="2165484" y="-17686"/>
                  <a:pt x="2334528" y="42543"/>
                  <a:pt x="2475335" y="0"/>
                </a:cubicBezTo>
                <a:cubicBezTo>
                  <a:pt x="2616142" y="-42543"/>
                  <a:pt x="2956393" y="72310"/>
                  <a:pt x="3243147" y="0"/>
                </a:cubicBezTo>
                <a:cubicBezTo>
                  <a:pt x="3529901" y="-72310"/>
                  <a:pt x="3527219" y="38291"/>
                  <a:pt x="3621323" y="0"/>
                </a:cubicBezTo>
                <a:cubicBezTo>
                  <a:pt x="3715427" y="-38291"/>
                  <a:pt x="4220840" y="54705"/>
                  <a:pt x="4389135" y="0"/>
                </a:cubicBezTo>
                <a:cubicBezTo>
                  <a:pt x="4557430" y="-54705"/>
                  <a:pt x="4820575" y="70187"/>
                  <a:pt x="5156947" y="0"/>
                </a:cubicBezTo>
                <a:cubicBezTo>
                  <a:pt x="5493319" y="-70187"/>
                  <a:pt x="5477610" y="67539"/>
                  <a:pt x="5729941" y="0"/>
                </a:cubicBezTo>
                <a:cubicBezTo>
                  <a:pt x="5982272" y="-67539"/>
                  <a:pt x="6139360" y="68133"/>
                  <a:pt x="6497753" y="0"/>
                </a:cubicBezTo>
                <a:cubicBezTo>
                  <a:pt x="6856146" y="-68133"/>
                  <a:pt x="6824044" y="55659"/>
                  <a:pt x="6973338" y="0"/>
                </a:cubicBezTo>
                <a:cubicBezTo>
                  <a:pt x="7122633" y="-55659"/>
                  <a:pt x="7276401" y="11342"/>
                  <a:pt x="7448924" y="0"/>
                </a:cubicBezTo>
                <a:cubicBezTo>
                  <a:pt x="7621447" y="-11342"/>
                  <a:pt x="7800725" y="6750"/>
                  <a:pt x="8119327" y="0"/>
                </a:cubicBezTo>
                <a:cubicBezTo>
                  <a:pt x="8437929" y="-6750"/>
                  <a:pt x="8446459" y="1598"/>
                  <a:pt x="8594912" y="0"/>
                </a:cubicBezTo>
                <a:cubicBezTo>
                  <a:pt x="8743366" y="-1598"/>
                  <a:pt x="9301237" y="62846"/>
                  <a:pt x="9740900" y="0"/>
                </a:cubicBezTo>
                <a:cubicBezTo>
                  <a:pt x="9788101" y="252544"/>
                  <a:pt x="9735790" y="360263"/>
                  <a:pt x="9740900" y="620586"/>
                </a:cubicBezTo>
                <a:cubicBezTo>
                  <a:pt x="9746010" y="880909"/>
                  <a:pt x="9701936" y="983457"/>
                  <a:pt x="9740900" y="1198372"/>
                </a:cubicBezTo>
                <a:cubicBezTo>
                  <a:pt x="9779864" y="1413287"/>
                  <a:pt x="9680693" y="1525780"/>
                  <a:pt x="9740900" y="1776159"/>
                </a:cubicBezTo>
                <a:cubicBezTo>
                  <a:pt x="9801107" y="2026538"/>
                  <a:pt x="9729272" y="2090163"/>
                  <a:pt x="9740900" y="2182749"/>
                </a:cubicBezTo>
                <a:cubicBezTo>
                  <a:pt x="9752528" y="2275335"/>
                  <a:pt x="9708283" y="2441135"/>
                  <a:pt x="9740900" y="2632139"/>
                </a:cubicBezTo>
                <a:cubicBezTo>
                  <a:pt x="9773517" y="2823143"/>
                  <a:pt x="9733903" y="3032337"/>
                  <a:pt x="9740900" y="3209925"/>
                </a:cubicBezTo>
                <a:cubicBezTo>
                  <a:pt x="9747897" y="3387513"/>
                  <a:pt x="9718848" y="3559123"/>
                  <a:pt x="9740900" y="3702114"/>
                </a:cubicBezTo>
                <a:cubicBezTo>
                  <a:pt x="9762952" y="3845105"/>
                  <a:pt x="9680722" y="4134949"/>
                  <a:pt x="9740900" y="4279900"/>
                </a:cubicBezTo>
                <a:cubicBezTo>
                  <a:pt x="9594497" y="4309905"/>
                  <a:pt x="9350912" y="4201922"/>
                  <a:pt x="9070497" y="4279900"/>
                </a:cubicBezTo>
                <a:cubicBezTo>
                  <a:pt x="8790082" y="4357878"/>
                  <a:pt x="8914013" y="4267693"/>
                  <a:pt x="8789730" y="4279900"/>
                </a:cubicBezTo>
                <a:cubicBezTo>
                  <a:pt x="8665447" y="4292107"/>
                  <a:pt x="8441668" y="4252349"/>
                  <a:pt x="8216736" y="4279900"/>
                </a:cubicBezTo>
                <a:cubicBezTo>
                  <a:pt x="7991804" y="4307451"/>
                  <a:pt x="7939312" y="4270481"/>
                  <a:pt x="7838560" y="4279900"/>
                </a:cubicBezTo>
                <a:cubicBezTo>
                  <a:pt x="7737808" y="4289319"/>
                  <a:pt x="7413020" y="4239089"/>
                  <a:pt x="7168156" y="4279900"/>
                </a:cubicBezTo>
                <a:cubicBezTo>
                  <a:pt x="6923292" y="4320711"/>
                  <a:pt x="6918332" y="4239790"/>
                  <a:pt x="6789980" y="4279900"/>
                </a:cubicBezTo>
                <a:cubicBezTo>
                  <a:pt x="6661628" y="4320010"/>
                  <a:pt x="6446149" y="4257304"/>
                  <a:pt x="6119577" y="4279900"/>
                </a:cubicBezTo>
                <a:cubicBezTo>
                  <a:pt x="5793005" y="4302496"/>
                  <a:pt x="5927334" y="4275116"/>
                  <a:pt x="5838810" y="4279900"/>
                </a:cubicBezTo>
                <a:cubicBezTo>
                  <a:pt x="5750286" y="4284684"/>
                  <a:pt x="5477008" y="4220278"/>
                  <a:pt x="5168407" y="4279900"/>
                </a:cubicBezTo>
                <a:cubicBezTo>
                  <a:pt x="4859806" y="4339522"/>
                  <a:pt x="4945070" y="4277171"/>
                  <a:pt x="4790231" y="4279900"/>
                </a:cubicBezTo>
                <a:cubicBezTo>
                  <a:pt x="4635392" y="4282629"/>
                  <a:pt x="4567541" y="4273658"/>
                  <a:pt x="4509464" y="4279900"/>
                </a:cubicBezTo>
                <a:cubicBezTo>
                  <a:pt x="4451387" y="4286142"/>
                  <a:pt x="4234870" y="4249563"/>
                  <a:pt x="4131288" y="4279900"/>
                </a:cubicBezTo>
                <a:cubicBezTo>
                  <a:pt x="4027706" y="4310237"/>
                  <a:pt x="3651674" y="4241470"/>
                  <a:pt x="3460884" y="4279900"/>
                </a:cubicBezTo>
                <a:cubicBezTo>
                  <a:pt x="3270094" y="4318330"/>
                  <a:pt x="3202963" y="4245931"/>
                  <a:pt x="3082708" y="4279900"/>
                </a:cubicBezTo>
                <a:cubicBezTo>
                  <a:pt x="2962453" y="4313869"/>
                  <a:pt x="2879030" y="4277484"/>
                  <a:pt x="2801941" y="4279900"/>
                </a:cubicBezTo>
                <a:cubicBezTo>
                  <a:pt x="2724852" y="4282316"/>
                  <a:pt x="2569227" y="4277772"/>
                  <a:pt x="2423765" y="4279900"/>
                </a:cubicBezTo>
                <a:cubicBezTo>
                  <a:pt x="2278303" y="4282028"/>
                  <a:pt x="2062527" y="4224812"/>
                  <a:pt x="1948180" y="4279900"/>
                </a:cubicBezTo>
                <a:cubicBezTo>
                  <a:pt x="1833833" y="4334988"/>
                  <a:pt x="1604495" y="4225609"/>
                  <a:pt x="1375186" y="4279900"/>
                </a:cubicBezTo>
                <a:cubicBezTo>
                  <a:pt x="1145877" y="4334191"/>
                  <a:pt x="1093846" y="4243716"/>
                  <a:pt x="997010" y="4279900"/>
                </a:cubicBezTo>
                <a:cubicBezTo>
                  <a:pt x="900174" y="4316084"/>
                  <a:pt x="425898" y="4265630"/>
                  <a:pt x="0" y="4279900"/>
                </a:cubicBezTo>
                <a:cubicBezTo>
                  <a:pt x="-44180" y="4064505"/>
                  <a:pt x="30893" y="3943999"/>
                  <a:pt x="0" y="3744913"/>
                </a:cubicBezTo>
                <a:cubicBezTo>
                  <a:pt x="-30893" y="3545827"/>
                  <a:pt x="45263" y="3407225"/>
                  <a:pt x="0" y="3209925"/>
                </a:cubicBezTo>
                <a:cubicBezTo>
                  <a:pt x="-45263" y="3012625"/>
                  <a:pt x="17069" y="2869162"/>
                  <a:pt x="0" y="2674938"/>
                </a:cubicBezTo>
                <a:cubicBezTo>
                  <a:pt x="-17069" y="2480714"/>
                  <a:pt x="9953" y="2256225"/>
                  <a:pt x="0" y="2139950"/>
                </a:cubicBezTo>
                <a:cubicBezTo>
                  <a:pt x="-9953" y="2023675"/>
                  <a:pt x="5352" y="1839440"/>
                  <a:pt x="0" y="1647762"/>
                </a:cubicBezTo>
                <a:cubicBezTo>
                  <a:pt x="-5352" y="1456084"/>
                  <a:pt x="53268" y="1302084"/>
                  <a:pt x="0" y="1069975"/>
                </a:cubicBezTo>
                <a:cubicBezTo>
                  <a:pt x="-53268" y="837866"/>
                  <a:pt x="40712" y="791267"/>
                  <a:pt x="0" y="534988"/>
                </a:cubicBezTo>
                <a:cubicBezTo>
                  <a:pt x="-40712" y="278709"/>
                  <a:pt x="5676" y="229557"/>
                  <a:pt x="0" y="0"/>
                </a:cubicBezTo>
                <a:close/>
              </a:path>
            </a:pathLst>
          </a:custGeom>
          <a:ln>
            <a:solidFill>
              <a:schemeClr val="accent1"/>
            </a:solidFill>
            <a:extLst>
              <a:ext uri="{C807C97D-BFC1-408E-A445-0C87EB9F89A2}">
                <ask:lineSketchStyleProps xmlns:ask="http://schemas.microsoft.com/office/drawing/2018/sketchyshapes" sd="1219033472">
                  <ask:type>
                    <ask:lineSketchScribble/>
                  </ask:type>
                </ask:lineSketchStyleProps>
              </a:ext>
            </a:extLst>
          </a:ln>
        </p:spPr>
      </p:pic>
      <p:sp>
        <p:nvSpPr>
          <p:cNvPr id="4" name="Slide Number Placeholder 3">
            <a:extLst>
              <a:ext uri="{FF2B5EF4-FFF2-40B4-BE49-F238E27FC236}">
                <a16:creationId xmlns:a16="http://schemas.microsoft.com/office/drawing/2014/main" id="{8A62E9E7-8473-6392-23EC-3AD6FDC40E3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2DD743-F003-5843-9CBD-9C812E84804C}"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srgbClr val="306CB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549960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1524000" y="0"/>
            <a:ext cx="9144000" cy="1143000"/>
          </a:xfrm>
          <a:prstGeom prst="rect">
            <a:avLst/>
          </a:prstGeom>
          <a:solidFill>
            <a:srgbClr val="003B67"/>
          </a:solidFill>
        </p:spPr>
        <p:txBody>
          <a:bodyPr lIns="457200" tIns="91440" bIns="91440" anchor="ctr" anchorCtr="0"/>
          <a:lstStyle>
            <a:lvl1pPr algn="l" rtl="0" eaLnBrk="0" fontAlgn="base" hangingPunct="0">
              <a:spcBef>
                <a:spcPct val="0"/>
              </a:spcBef>
              <a:spcAft>
                <a:spcPct val="0"/>
              </a:spcAft>
              <a:defRPr sz="27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a:lstStyle>
          <a:p>
            <a:pPr>
              <a:lnSpc>
                <a:spcPct val="150000"/>
              </a:lnSpc>
              <a:defRPr/>
            </a:pPr>
            <a:r>
              <a:rPr lang="en-US" b="1" kern="0">
                <a:solidFill>
                  <a:srgbClr val="FFFFFF"/>
                </a:solidFill>
              </a:rPr>
              <a:t>Range of Cybersecurity Assessments </a:t>
            </a:r>
          </a:p>
        </p:txBody>
      </p:sp>
      <p:sp>
        <p:nvSpPr>
          <p:cNvPr id="23" name="Rectangle 22">
            <a:extLst>
              <a:ext uri="{FF2B5EF4-FFF2-40B4-BE49-F238E27FC236}">
                <a16:creationId xmlns:a16="http://schemas.microsoft.com/office/drawing/2014/main" id="{73BF82AD-FEEE-4668-838C-9E9308B18D70}"/>
              </a:ext>
            </a:extLst>
          </p:cNvPr>
          <p:cNvSpPr/>
          <p:nvPr/>
        </p:nvSpPr>
        <p:spPr>
          <a:xfrm>
            <a:off x="1828800" y="1344967"/>
            <a:ext cx="6172200" cy="4708981"/>
          </a:xfrm>
          <a:prstGeom prst="rect">
            <a:avLst/>
          </a:prstGeom>
        </p:spPr>
        <p:txBody>
          <a:bodyPr>
            <a:spAutoFit/>
          </a:bodyPr>
          <a:lstStyle/>
          <a:p>
            <a:pPr marL="342900" indent="-342900">
              <a:buFontTx/>
              <a:buChar char="-"/>
              <a:defRPr/>
            </a:pPr>
            <a:r>
              <a:rPr lang="en-US" sz="2200" kern="0" dirty="0">
                <a:solidFill>
                  <a:srgbClr val="000000"/>
                </a:solidFill>
                <a:latin typeface="Cambria" pitchFamily="18" charset="0"/>
              </a:rPr>
              <a:t>Cyber Resilience Review (CRR)</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External Dependencies Management (EDM)</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Cyber Infrastructure Survey (CIS)</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Phishing Campaign Assessment (PCA)</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Cyber Tabletop Exercises (CTTX)</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Vulnerability Scanning Service (VSS)</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Web Application Scanning (WAS)  </a:t>
            </a:r>
            <a:endParaRPr lang="en-US" sz="2000" b="1" i="1" kern="0" dirty="0">
              <a:solidFill>
                <a:srgbClr val="FF0000"/>
              </a:solidFill>
              <a:latin typeface="Cambria" pitchFamily="18" charset="0"/>
            </a:endParaRP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Remote Penetration Test (RPT)</a:t>
            </a:r>
          </a:p>
          <a:p>
            <a:pP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Risk &amp; Vulnerability Assessment (RVA)</a:t>
            </a:r>
          </a:p>
          <a:p>
            <a:pPr marL="342900" indent="-342900">
              <a:buFontTx/>
              <a:buChar char="-"/>
              <a:defRPr/>
            </a:pPr>
            <a:endParaRPr lang="en-US" sz="800" kern="0" dirty="0">
              <a:solidFill>
                <a:srgbClr val="000000"/>
              </a:solidFill>
              <a:latin typeface="Cambria" pitchFamily="18" charset="0"/>
            </a:endParaRPr>
          </a:p>
          <a:p>
            <a:pPr marL="342900" indent="-342900">
              <a:buFontTx/>
              <a:buChar char="-"/>
              <a:defRPr/>
            </a:pPr>
            <a:r>
              <a:rPr lang="en-US" sz="2200" kern="0" dirty="0">
                <a:solidFill>
                  <a:srgbClr val="000000"/>
                </a:solidFill>
                <a:latin typeface="Cambria" pitchFamily="18" charset="0"/>
              </a:rPr>
              <a:t>Red Team Assessment (RTA)</a:t>
            </a:r>
          </a:p>
          <a:p>
            <a:pPr marL="342900" indent="-342900">
              <a:buFontTx/>
              <a:buChar char="-"/>
              <a:defRPr/>
            </a:pPr>
            <a:endParaRPr lang="en-US" sz="800" kern="0" dirty="0">
              <a:solidFill>
                <a:srgbClr val="000000"/>
              </a:solidFill>
              <a:latin typeface="Cambria" pitchFamily="18" charset="0"/>
            </a:endParaRPr>
          </a:p>
        </p:txBody>
      </p:sp>
      <p:pic>
        <p:nvPicPr>
          <p:cNvPr id="24" name="Picture 1">
            <a:extLst>
              <a:ext uri="{FF2B5EF4-FFF2-40B4-BE49-F238E27FC236}">
                <a16:creationId xmlns:a16="http://schemas.microsoft.com/office/drawing/2014/main" id="{30D816E1-282B-4A55-9333-30D4C1FDBE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3488" y="1828800"/>
            <a:ext cx="2932112"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a:extLst>
              <a:ext uri="{FF2B5EF4-FFF2-40B4-BE49-F238E27FC236}">
                <a16:creationId xmlns:a16="http://schemas.microsoft.com/office/drawing/2014/main" id="{844FEE8F-4407-4EF7-BDCE-FDEABAAE8B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4488" y="1066801"/>
            <a:ext cx="21701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84C9F0A1-8B60-4AD4-BAE8-1ED708B79DE6}"/>
              </a:ext>
            </a:extLst>
          </p:cNvPr>
          <p:cNvSpPr txBox="1"/>
          <p:nvPr/>
        </p:nvSpPr>
        <p:spPr>
          <a:xfrm>
            <a:off x="8001000" y="5616576"/>
            <a:ext cx="2057400" cy="708025"/>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sz="2000" b="1">
                <a:solidFill>
                  <a:srgbClr val="808080">
                    <a:lumMod val="50000"/>
                  </a:srgbClr>
                </a:solidFill>
                <a:latin typeface="Arial" charset="0"/>
                <a:ea typeface="ＭＳ Ｐゴシック" pitchFamily="-112" charset="-128"/>
              </a:rPr>
              <a:t>TECHNICAL</a:t>
            </a:r>
          </a:p>
          <a:p>
            <a:pPr algn="ctr">
              <a:defRPr/>
            </a:pPr>
            <a:r>
              <a:rPr lang="en-US" sz="2000" b="1">
                <a:solidFill>
                  <a:srgbClr val="808080">
                    <a:lumMod val="50000"/>
                  </a:srgbClr>
                </a:solidFill>
                <a:latin typeface="Arial" charset="0"/>
                <a:ea typeface="ＭＳ Ｐゴシック" pitchFamily="-112" charset="-128"/>
              </a:rPr>
              <a:t>(LOW-LEVEL)</a:t>
            </a:r>
          </a:p>
        </p:txBody>
      </p:sp>
    </p:spTree>
    <p:extLst>
      <p:ext uri="{BB962C8B-B14F-4D97-AF65-F5344CB8AC3E}">
        <p14:creationId xmlns:p14="http://schemas.microsoft.com/office/powerpoint/2010/main" val="1284033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C2E5-617E-42F6-984A-CD97D1118C74}"/>
              </a:ext>
            </a:extLst>
          </p:cNvPr>
          <p:cNvSpPr>
            <a:spLocks noGrp="1"/>
          </p:cNvSpPr>
          <p:nvPr>
            <p:ph type="ctrTitle"/>
          </p:nvPr>
        </p:nvSpPr>
        <p:spPr>
          <a:solidFill>
            <a:srgbClr val="003B67"/>
          </a:solidFill>
        </p:spPr>
        <p:txBody>
          <a:bodyPr/>
          <a:lstStyle/>
          <a:p>
            <a:r>
              <a:rPr lang="en-US"/>
              <a:t>Cyber Exercises and Planning</a:t>
            </a:r>
          </a:p>
        </p:txBody>
      </p:sp>
      <p:sp>
        <p:nvSpPr>
          <p:cNvPr id="4" name="Content Placeholder 4">
            <a:extLst>
              <a:ext uri="{FF2B5EF4-FFF2-40B4-BE49-F238E27FC236}">
                <a16:creationId xmlns:a16="http://schemas.microsoft.com/office/drawing/2014/main" id="{E69690B3-C2E7-4F34-83DA-444E2BD1339D}"/>
              </a:ext>
            </a:extLst>
          </p:cNvPr>
          <p:cNvSpPr txBox="1">
            <a:spLocks/>
          </p:cNvSpPr>
          <p:nvPr/>
        </p:nvSpPr>
        <p:spPr bwMode="auto">
          <a:xfrm>
            <a:off x="1752601" y="2590800"/>
            <a:ext cx="7373205" cy="31173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buSzPct val="110000"/>
              <a:buFont typeface="Arial" panose="020B0604020202020204" pitchFamily="34" charset="0"/>
              <a:buChar char="•"/>
            </a:pPr>
            <a:r>
              <a:rPr lang="en-US" sz="1600" kern="0">
                <a:solidFill>
                  <a:srgbClr val="000000"/>
                </a:solidFill>
                <a:latin typeface="Arial"/>
              </a:rPr>
              <a:t>Cyber Storm Exercise –CISA’s flagship national-level biennial exercise</a:t>
            </a:r>
          </a:p>
          <a:p>
            <a:pPr marL="285750" indent="-285750">
              <a:buSzPct val="110000"/>
              <a:buFont typeface="Arial" panose="020B0604020202020204" pitchFamily="34" charset="0"/>
              <a:buChar char="•"/>
            </a:pPr>
            <a:r>
              <a:rPr lang="en-US" sz="1600" kern="0">
                <a:solidFill>
                  <a:srgbClr val="000000"/>
                </a:solidFill>
                <a:latin typeface="Arial"/>
              </a:rPr>
              <a:t>Exercise Planning and Conduct</a:t>
            </a:r>
          </a:p>
          <a:p>
            <a:pPr marL="285750" indent="-285750">
              <a:buSzPct val="110000"/>
              <a:buFont typeface="Arial" panose="020B0604020202020204" pitchFamily="34" charset="0"/>
              <a:buChar char="•"/>
            </a:pPr>
            <a:r>
              <a:rPr lang="en-US" sz="1600" kern="0">
                <a:solidFill>
                  <a:srgbClr val="000000"/>
                </a:solidFill>
                <a:latin typeface="Arial"/>
              </a:rPr>
              <a:t>Cyber Exercise Consulting and Subject Expertise Support</a:t>
            </a:r>
          </a:p>
          <a:p>
            <a:pPr marL="285750" indent="-285750">
              <a:buSzPct val="110000"/>
              <a:buFont typeface="Arial" panose="020B0604020202020204" pitchFamily="34" charset="0"/>
              <a:buChar char="•"/>
            </a:pPr>
            <a:r>
              <a:rPr lang="en-US" sz="1600" kern="0">
                <a:solidFill>
                  <a:srgbClr val="000000"/>
                </a:solidFill>
                <a:latin typeface="Arial"/>
              </a:rPr>
              <a:t>Cyber Planning Support</a:t>
            </a:r>
          </a:p>
          <a:p>
            <a:pPr marL="285750" indent="-285750">
              <a:buSzPct val="110000"/>
              <a:buFont typeface="Arial" panose="020B0604020202020204" pitchFamily="34" charset="0"/>
              <a:buChar char="•"/>
            </a:pPr>
            <a:r>
              <a:rPr lang="en-US" sz="1600" kern="0">
                <a:solidFill>
                  <a:srgbClr val="000000"/>
                </a:solidFill>
                <a:latin typeface="Arial"/>
              </a:rPr>
              <a:t>Off-the-Shelf Resources</a:t>
            </a:r>
          </a:p>
          <a:p>
            <a:endParaRPr lang="en-US" sz="1600" kern="0">
              <a:solidFill>
                <a:srgbClr val="000000">
                  <a:lumMod val="75000"/>
                  <a:lumOff val="25000"/>
                </a:srgbClr>
              </a:solidFill>
              <a:latin typeface="Arial"/>
            </a:endParaRPr>
          </a:p>
          <a:p>
            <a:endParaRPr lang="en-US" sz="1600" kern="0">
              <a:solidFill>
                <a:srgbClr val="000000">
                  <a:lumMod val="75000"/>
                  <a:lumOff val="25000"/>
                </a:srgbClr>
              </a:solidFill>
              <a:latin typeface="Arial"/>
            </a:endParaRPr>
          </a:p>
          <a:p>
            <a:endParaRPr lang="en-US" sz="1600" kern="0">
              <a:solidFill>
                <a:srgbClr val="000000">
                  <a:lumMod val="75000"/>
                  <a:lumOff val="25000"/>
                </a:srgbClr>
              </a:solidFill>
              <a:latin typeface="Arial"/>
            </a:endParaRPr>
          </a:p>
        </p:txBody>
      </p:sp>
      <p:sp>
        <p:nvSpPr>
          <p:cNvPr id="5" name="Rectangle 4">
            <a:extLst>
              <a:ext uri="{FF2B5EF4-FFF2-40B4-BE49-F238E27FC236}">
                <a16:creationId xmlns:a16="http://schemas.microsoft.com/office/drawing/2014/main" id="{8FDECADB-0C03-44C4-BFCA-5107E29C5926}"/>
              </a:ext>
            </a:extLst>
          </p:cNvPr>
          <p:cNvSpPr/>
          <p:nvPr/>
        </p:nvSpPr>
        <p:spPr>
          <a:xfrm>
            <a:off x="1752600" y="1314272"/>
            <a:ext cx="8422978" cy="1200329"/>
          </a:xfrm>
          <a:prstGeom prst="rect">
            <a:avLst/>
          </a:prstGeom>
        </p:spPr>
        <p:txBody>
          <a:bodyPr wrap="square">
            <a:spAutoFit/>
          </a:bodyPr>
          <a:lstStyle/>
          <a:p>
            <a:pPr>
              <a:spcBef>
                <a:spcPct val="20000"/>
              </a:spcBef>
              <a:buClr>
                <a:srgbClr val="333333"/>
              </a:buClr>
            </a:pPr>
            <a:r>
              <a:rPr lang="en-US" b="1" kern="0" dirty="0">
                <a:solidFill>
                  <a:srgbClr val="000000"/>
                </a:solidFill>
              </a:rPr>
              <a:t>CISA’s National Cyber Exercise and Planning Program develops, conducts, and evaluates cyber exercises and planning activities for state, local, tribal and territorial governments and public and private sector critical infrastructure organizations.</a:t>
            </a:r>
          </a:p>
        </p:txBody>
      </p:sp>
      <p:pic>
        <p:nvPicPr>
          <p:cNvPr id="6" name="Picture 5">
            <a:extLst>
              <a:ext uri="{FF2B5EF4-FFF2-40B4-BE49-F238E27FC236}">
                <a16:creationId xmlns:a16="http://schemas.microsoft.com/office/drawing/2014/main" id="{62DBBA29-F28A-45F2-8F8E-F335C7C589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71981" y="3505201"/>
            <a:ext cx="4822816" cy="2711511"/>
          </a:xfrm>
          <a:prstGeom prst="rect">
            <a:avLst/>
          </a:prstGeom>
        </p:spPr>
      </p:pic>
    </p:spTree>
    <p:extLst>
      <p:ext uri="{BB962C8B-B14F-4D97-AF65-F5344CB8AC3E}">
        <p14:creationId xmlns:p14="http://schemas.microsoft.com/office/powerpoint/2010/main" val="3601775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A813-4264-4F8C-8366-9C06CA2272E5}"/>
              </a:ext>
            </a:extLst>
          </p:cNvPr>
          <p:cNvSpPr>
            <a:spLocks noGrp="1"/>
          </p:cNvSpPr>
          <p:nvPr>
            <p:ph type="ctrTitle"/>
          </p:nvPr>
        </p:nvSpPr>
        <p:spPr>
          <a:solidFill>
            <a:srgbClr val="003B67"/>
          </a:solidFill>
        </p:spPr>
        <p:txBody>
          <a:bodyPr/>
          <a:lstStyle/>
          <a:p>
            <a:r>
              <a:rPr lang="en-US"/>
              <a:t>Cybersecurity Training Resources</a:t>
            </a:r>
          </a:p>
        </p:txBody>
      </p:sp>
      <p:sp>
        <p:nvSpPr>
          <p:cNvPr id="4" name="Content Placeholder 4">
            <a:extLst>
              <a:ext uri="{FF2B5EF4-FFF2-40B4-BE49-F238E27FC236}">
                <a16:creationId xmlns:a16="http://schemas.microsoft.com/office/drawing/2014/main" id="{8F55BF49-466A-49A8-AC8B-7405DB325FB8}"/>
              </a:ext>
            </a:extLst>
          </p:cNvPr>
          <p:cNvSpPr txBox="1">
            <a:spLocks/>
          </p:cNvSpPr>
          <p:nvPr/>
        </p:nvSpPr>
        <p:spPr bwMode="auto">
          <a:xfrm>
            <a:off x="2057401" y="1857590"/>
            <a:ext cx="5344409" cy="370501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173038" indent="-173038" algn="l" rtl="0" eaLnBrk="0" fontAlgn="base" hangingPunct="0">
              <a:spcBef>
                <a:spcPct val="20000"/>
              </a:spcBef>
              <a:spcAft>
                <a:spcPct val="0"/>
              </a:spcAft>
              <a:buClr>
                <a:srgbClr val="333333"/>
              </a:buClr>
              <a:buFont typeface="Wingdings" pitchFamily="2" charset="2"/>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a:spcBef>
                <a:spcPts val="0"/>
              </a:spcBef>
              <a:spcAft>
                <a:spcPts val="450"/>
              </a:spcAft>
            </a:pPr>
            <a:r>
              <a:rPr lang="en-US" sz="1800" kern="0" dirty="0">
                <a:solidFill>
                  <a:srgbClr val="000000"/>
                </a:solidFill>
                <a:latin typeface="Arial"/>
              </a:rPr>
              <a:t>The NICCS website includes:</a:t>
            </a:r>
          </a:p>
          <a:p>
            <a:pPr marL="214313" indent="-214313" defTabSz="685800">
              <a:buClrTx/>
              <a:buSzPct val="110000"/>
              <a:buFont typeface="Arial" panose="020B0604020202020204" pitchFamily="34" charset="0"/>
              <a:buChar char="•"/>
            </a:pPr>
            <a:r>
              <a:rPr lang="en-US" sz="1800" kern="0" dirty="0">
                <a:solidFill>
                  <a:srgbClr val="000000"/>
                </a:solidFill>
                <a:latin typeface="Arial"/>
              </a:rPr>
              <a:t>Searchable Training Catalog with 4,400 plus cyber-related courses offered by nationwide cybersecurity educators</a:t>
            </a:r>
          </a:p>
          <a:p>
            <a:pPr marL="214313" indent="-214313" defTabSz="685800">
              <a:buClrTx/>
              <a:buSzPct val="110000"/>
              <a:buFont typeface="Arial" panose="020B0604020202020204" pitchFamily="34" charset="0"/>
              <a:buChar char="•"/>
            </a:pPr>
            <a:r>
              <a:rPr lang="en-US" sz="1800" kern="0" dirty="0">
                <a:solidFill>
                  <a:srgbClr val="000000"/>
                </a:solidFill>
                <a:latin typeface="Arial"/>
              </a:rPr>
              <a:t>Interactive National Cybersecurity Workforce Framework</a:t>
            </a:r>
          </a:p>
          <a:p>
            <a:pPr marL="214313" indent="-214313" defTabSz="685800">
              <a:buClrTx/>
              <a:buSzPct val="110000"/>
              <a:buFont typeface="Arial" panose="020B0604020202020204" pitchFamily="34" charset="0"/>
              <a:buChar char="•"/>
            </a:pPr>
            <a:r>
              <a:rPr lang="en-US" sz="1800" kern="0" dirty="0">
                <a:solidFill>
                  <a:srgbClr val="000000"/>
                </a:solidFill>
                <a:latin typeface="Arial"/>
              </a:rPr>
              <a:t>Cybersecurity Program information: </a:t>
            </a:r>
            <a:r>
              <a:rPr lang="en-US" sz="1800" kern="0" dirty="0" err="1">
                <a:solidFill>
                  <a:srgbClr val="000000"/>
                </a:solidFill>
                <a:latin typeface="Arial"/>
              </a:rPr>
              <a:t>FedVTE</a:t>
            </a:r>
            <a:r>
              <a:rPr lang="en-US" sz="1800" kern="0" dirty="0">
                <a:solidFill>
                  <a:srgbClr val="000000"/>
                </a:solidFill>
                <a:latin typeface="Arial"/>
              </a:rPr>
              <a:t>, Scholarships for Service, Centers for Academic Excellence, and Cyber Competitions</a:t>
            </a:r>
          </a:p>
          <a:p>
            <a:pPr marL="214313" indent="-214313" defTabSz="685800">
              <a:buClrTx/>
              <a:buSzPct val="110000"/>
              <a:buFont typeface="Arial" panose="020B0604020202020204" pitchFamily="34" charset="0"/>
              <a:buChar char="•"/>
            </a:pPr>
            <a:r>
              <a:rPr lang="en-US" sz="1800" kern="0" dirty="0">
                <a:solidFill>
                  <a:srgbClr val="000000"/>
                </a:solidFill>
                <a:latin typeface="Arial"/>
              </a:rPr>
              <a:t>Tools and resources for cyber managers</a:t>
            </a:r>
          </a:p>
          <a:p>
            <a:pPr marL="214313" indent="-214313" defTabSz="685800">
              <a:buClrTx/>
              <a:buSzPct val="110000"/>
              <a:buFont typeface="Arial" panose="020B0604020202020204" pitchFamily="34" charset="0"/>
              <a:buChar char="•"/>
            </a:pPr>
            <a:r>
              <a:rPr lang="en-US" sz="1800" kern="0" dirty="0">
                <a:solidFill>
                  <a:srgbClr val="000000"/>
                </a:solidFill>
                <a:latin typeface="Arial"/>
              </a:rPr>
              <a:t>Upcoming cybersecurity events list</a:t>
            </a:r>
          </a:p>
        </p:txBody>
      </p:sp>
      <p:sp>
        <p:nvSpPr>
          <p:cNvPr id="5" name="Rectangle 4">
            <a:extLst>
              <a:ext uri="{FF2B5EF4-FFF2-40B4-BE49-F238E27FC236}">
                <a16:creationId xmlns:a16="http://schemas.microsoft.com/office/drawing/2014/main" id="{703260F4-BF23-44D1-9BA0-0D1DFFA8CC34}"/>
              </a:ext>
            </a:extLst>
          </p:cNvPr>
          <p:cNvSpPr/>
          <p:nvPr/>
        </p:nvSpPr>
        <p:spPr>
          <a:xfrm>
            <a:off x="1729554" y="1184081"/>
            <a:ext cx="8669136" cy="646331"/>
          </a:xfrm>
          <a:prstGeom prst="rect">
            <a:avLst/>
          </a:prstGeom>
        </p:spPr>
        <p:txBody>
          <a:bodyPr wrap="square">
            <a:spAutoFit/>
          </a:bodyPr>
          <a:lstStyle/>
          <a:p>
            <a:pPr defTabSz="685800">
              <a:spcBef>
                <a:spcPct val="20000"/>
              </a:spcBef>
              <a:buClr>
                <a:srgbClr val="333333"/>
              </a:buClr>
            </a:pPr>
            <a:r>
              <a:rPr lang="en-US" b="1" kern="0">
                <a:solidFill>
                  <a:srgbClr val="000000"/>
                </a:solidFill>
              </a:rPr>
              <a:t>CISA offers easily accessible education and awareness resources through the National Initiative for Cybersecurity Careers and Studies (NICCS) website.</a:t>
            </a:r>
          </a:p>
        </p:txBody>
      </p:sp>
      <p:pic>
        <p:nvPicPr>
          <p:cNvPr id="6" name="Picture 5">
            <a:extLst>
              <a:ext uri="{FF2B5EF4-FFF2-40B4-BE49-F238E27FC236}">
                <a16:creationId xmlns:a16="http://schemas.microsoft.com/office/drawing/2014/main" id="{6C790F5E-9813-435A-BB94-939F7FAB62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5600" y="1926556"/>
            <a:ext cx="3631500" cy="3207526"/>
          </a:xfrm>
          <a:prstGeom prst="rect">
            <a:avLst/>
          </a:prstGeom>
        </p:spPr>
      </p:pic>
      <p:sp>
        <p:nvSpPr>
          <p:cNvPr id="7" name="Rounded Rectangle 1">
            <a:hlinkClick r:id="rId4"/>
            <a:extLst>
              <a:ext uri="{FF2B5EF4-FFF2-40B4-BE49-F238E27FC236}">
                <a16:creationId xmlns:a16="http://schemas.microsoft.com/office/drawing/2014/main" id="{302B3AE9-7641-461F-961A-1B1FC35148FB}"/>
              </a:ext>
            </a:extLst>
          </p:cNvPr>
          <p:cNvSpPr/>
          <p:nvPr/>
        </p:nvSpPr>
        <p:spPr bwMode="auto">
          <a:xfrm>
            <a:off x="1854900" y="5343174"/>
            <a:ext cx="8279700" cy="508987"/>
          </a:xfrm>
          <a:prstGeom prst="roundRect">
            <a:avLst>
              <a:gd name="adj" fmla="val 5000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bodyPr>
          <a:lstStyle/>
          <a:p>
            <a:pPr algn="ctr" defTabSz="685800"/>
            <a:r>
              <a:rPr lang="en-US" sz="2000" b="1" kern="0" dirty="0">
                <a:solidFill>
                  <a:srgbClr val="000063"/>
                </a:solidFill>
              </a:rPr>
              <a:t>For more information, visit </a:t>
            </a:r>
            <a:r>
              <a:rPr lang="en-US" sz="1600" dirty="0">
                <a:solidFill>
                  <a:srgbClr val="FFFFFF"/>
                </a:solidFill>
                <a:hlinkClick r:id="rId5"/>
              </a:rPr>
              <a:t>Cybersecurity Training &amp; Exercises | CISA</a:t>
            </a:r>
            <a:endParaRPr lang="en-US" sz="2000" b="1" kern="0" dirty="0">
              <a:solidFill>
                <a:srgbClr val="FFFFFF"/>
              </a:solidFill>
            </a:endParaRPr>
          </a:p>
        </p:txBody>
      </p:sp>
    </p:spTree>
    <p:extLst>
      <p:ext uri="{BB962C8B-B14F-4D97-AF65-F5344CB8AC3E}">
        <p14:creationId xmlns:p14="http://schemas.microsoft.com/office/powerpoint/2010/main" val="3727577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72FB6-BD2D-6344-9D54-901D75BFC79D}"/>
              </a:ext>
            </a:extLst>
          </p:cNvPr>
          <p:cNvPicPr>
            <a:picLocks noChangeAspect="1"/>
          </p:cNvPicPr>
          <p:nvPr/>
        </p:nvPicPr>
        <p:blipFill>
          <a:blip r:embed="rId3"/>
          <a:stretch>
            <a:fillRect/>
          </a:stretch>
        </p:blipFill>
        <p:spPr>
          <a:xfrm>
            <a:off x="1524000" y="-5024"/>
            <a:ext cx="9144000" cy="6858000"/>
          </a:xfrm>
          <a:prstGeom prst="rect">
            <a:avLst/>
          </a:prstGeom>
        </p:spPr>
      </p:pic>
      <p:sp>
        <p:nvSpPr>
          <p:cNvPr id="3" name="Content Placeholder 2"/>
          <p:cNvSpPr txBox="1">
            <a:spLocks/>
          </p:cNvSpPr>
          <p:nvPr/>
        </p:nvSpPr>
        <p:spPr>
          <a:xfrm>
            <a:off x="2114552" y="1676400"/>
            <a:ext cx="4819648" cy="3657600"/>
          </a:xfrm>
          <a:prstGeom prst="rect">
            <a:avLst/>
          </a:prstGeom>
          <a:solidFill>
            <a:srgbClr val="003B67"/>
          </a:solidFill>
          <a:ln>
            <a:noFill/>
          </a:ln>
          <a:effec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None/>
            </a:pPr>
            <a:endParaRPr lang="en-US" kern="0">
              <a:latin typeface="Arial"/>
            </a:endParaRPr>
          </a:p>
        </p:txBody>
      </p:sp>
      <p:sp>
        <p:nvSpPr>
          <p:cNvPr id="8" name="Content Placeholder 2"/>
          <p:cNvSpPr txBox="1">
            <a:spLocks/>
          </p:cNvSpPr>
          <p:nvPr/>
        </p:nvSpPr>
        <p:spPr>
          <a:xfrm>
            <a:off x="5715000" y="2435888"/>
            <a:ext cx="4819648" cy="3657600"/>
          </a:xfrm>
          <a:prstGeom prst="rect">
            <a:avLst/>
          </a:prstGeom>
          <a:solidFill>
            <a:srgbClr val="003B67"/>
          </a:solidFill>
          <a:ln>
            <a:noFill/>
          </a:ln>
          <a:effec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None/>
            </a:pPr>
            <a:endParaRPr lang="en-US" kern="0">
              <a:latin typeface="Arial"/>
            </a:endParaRPr>
          </a:p>
        </p:txBody>
      </p:sp>
      <p:sp>
        <p:nvSpPr>
          <p:cNvPr id="9" name="TextBox 8">
            <a:extLst>
              <a:ext uri="{FF2B5EF4-FFF2-40B4-BE49-F238E27FC236}">
                <a16:creationId xmlns:a16="http://schemas.microsoft.com/office/drawing/2014/main" id="{38FC1A93-5081-A54B-9F72-49E47742B2D7}"/>
              </a:ext>
            </a:extLst>
          </p:cNvPr>
          <p:cNvSpPr txBox="1"/>
          <p:nvPr/>
        </p:nvSpPr>
        <p:spPr>
          <a:xfrm>
            <a:off x="1657352" y="1828801"/>
            <a:ext cx="8877296" cy="4708981"/>
          </a:xfrm>
          <a:prstGeom prst="rect">
            <a:avLst/>
          </a:prstGeom>
          <a:noFill/>
        </p:spPr>
        <p:txBody>
          <a:bodyPr wrap="square">
            <a:spAutoFit/>
          </a:bodyPr>
          <a:lstStyle/>
          <a:p>
            <a:pPr>
              <a:defRPr/>
            </a:pPr>
            <a:r>
              <a:rPr lang="en-US" sz="3600" dirty="0">
                <a:solidFill>
                  <a:srgbClr val="FFFFFF"/>
                </a:solidFill>
              </a:rPr>
              <a:t>Questions? Next Steps?  </a:t>
            </a:r>
          </a:p>
          <a:p>
            <a:pPr>
              <a:defRPr/>
            </a:pPr>
            <a:endParaRPr lang="en-US" sz="2400" dirty="0">
              <a:solidFill>
                <a:srgbClr val="FFFFFF"/>
              </a:solidFill>
            </a:endParaRPr>
          </a:p>
          <a:p>
            <a:pPr>
              <a:defRPr/>
            </a:pPr>
            <a:r>
              <a:rPr lang="en-US" sz="2400" u="sng" dirty="0">
                <a:solidFill>
                  <a:srgbClr val="FFFFFF"/>
                </a:solidFill>
              </a:rPr>
              <a:t>Contact your local Cybersecurity Advisor!</a:t>
            </a:r>
          </a:p>
          <a:p>
            <a:pPr>
              <a:defRPr/>
            </a:pPr>
            <a:endParaRPr lang="en-US" sz="2400" dirty="0">
              <a:solidFill>
                <a:srgbClr val="FFFFFF"/>
              </a:solidFill>
            </a:endParaRPr>
          </a:p>
          <a:p>
            <a:pPr>
              <a:defRPr/>
            </a:pPr>
            <a:endParaRPr lang="en-US" sz="2400" dirty="0">
              <a:solidFill>
                <a:srgbClr val="FFFFFF"/>
              </a:solidFill>
            </a:endParaRPr>
          </a:p>
          <a:p>
            <a:pPr>
              <a:defRPr/>
            </a:pPr>
            <a:r>
              <a:rPr lang="en-US" sz="2400" b="1" dirty="0">
                <a:solidFill>
                  <a:srgbClr val="FFFFFF"/>
                </a:solidFill>
              </a:rPr>
              <a:t>Artie Crawford</a:t>
            </a:r>
          </a:p>
          <a:p>
            <a:pPr>
              <a:defRPr/>
            </a:pPr>
            <a:r>
              <a:rPr lang="en-US" sz="2400" dirty="0">
                <a:solidFill>
                  <a:srgbClr val="FFFFFF"/>
                </a:solidFill>
              </a:rPr>
              <a:t>Cybersecurity State Coordinator, Region 4</a:t>
            </a:r>
          </a:p>
          <a:p>
            <a:pPr>
              <a:defRPr/>
            </a:pPr>
            <a:r>
              <a:rPr lang="en-US" sz="2400" dirty="0">
                <a:solidFill>
                  <a:srgbClr val="FFFFFF"/>
                </a:solidFill>
              </a:rPr>
              <a:t>Alabama | Florida | Georgia | Kentucky | Mississippi | North Carolina | South Carolina | Tennessee</a:t>
            </a:r>
          </a:p>
          <a:p>
            <a:pPr>
              <a:defRPr/>
            </a:pPr>
            <a:r>
              <a:rPr lang="en-US" sz="2400" dirty="0">
                <a:solidFill>
                  <a:srgbClr val="FFFFFF"/>
                </a:solidFill>
              </a:rPr>
              <a:t>Cybersecurity and Infrastructure Security Agency</a:t>
            </a:r>
          </a:p>
          <a:p>
            <a:r>
              <a:rPr lang="en-US" sz="2400" dirty="0">
                <a:solidFill>
                  <a:srgbClr val="FFFFFF"/>
                </a:solidFill>
              </a:rPr>
              <a:t>771.202.2624</a:t>
            </a:r>
          </a:p>
          <a:p>
            <a:r>
              <a:rPr lang="en-US" sz="2400" dirty="0">
                <a:solidFill>
                  <a:srgbClr val="FFFFFF"/>
                </a:solidFill>
              </a:rPr>
              <a:t>james.crawford@cisa.dhs.gov</a:t>
            </a:r>
          </a:p>
        </p:txBody>
      </p:sp>
    </p:spTree>
    <p:extLst>
      <p:ext uri="{BB962C8B-B14F-4D97-AF65-F5344CB8AC3E}">
        <p14:creationId xmlns:p14="http://schemas.microsoft.com/office/powerpoint/2010/main" val="1104074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1981200" y="521883"/>
            <a:ext cx="82296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kern="0" dirty="0">
                <a:solidFill>
                  <a:srgbClr val="FFD72D"/>
                </a:solidFill>
              </a:rPr>
              <a:t>FBI </a:t>
            </a:r>
            <a:r>
              <a:rPr lang="en-US" kern="0" dirty="0">
                <a:solidFill>
                  <a:srgbClr val="FFD72D"/>
                </a:solidFill>
              </a:rPr>
              <a:t>Strategy</a:t>
            </a:r>
            <a:endParaRPr kern="0" dirty="0">
              <a:solidFill>
                <a:srgbClr val="FFD72D"/>
              </a:solidFill>
            </a:endParaRPr>
          </a:p>
        </p:txBody>
      </p:sp>
      <p:sp>
        <p:nvSpPr>
          <p:cNvPr id="3" name="TextBox 2">
            <a:extLst>
              <a:ext uri="{FF2B5EF4-FFF2-40B4-BE49-F238E27FC236}">
                <a16:creationId xmlns:a16="http://schemas.microsoft.com/office/drawing/2014/main" id="{3D0F9366-9D34-5021-DE67-A0714F3BCAD5}"/>
              </a:ext>
            </a:extLst>
          </p:cNvPr>
          <p:cNvSpPr txBox="1"/>
          <p:nvPr/>
        </p:nvSpPr>
        <p:spPr>
          <a:xfrm>
            <a:off x="1981200" y="1384883"/>
            <a:ext cx="9059333" cy="4528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eaLnBrk="1" fontAlgn="auto">
              <a:spcBef>
                <a:spcPts val="0"/>
              </a:spcBef>
              <a:spcAft>
                <a:spcPts val="0"/>
              </a:spcAft>
            </a:pPr>
            <a:r>
              <a:rPr lang="en-US" sz="3200" b="1" kern="0" dirty="0">
                <a:solidFill>
                  <a:srgbClr val="0070C0"/>
                </a:solidFill>
                <a:latin typeface="inherit"/>
                <a:ea typeface="Calibri"/>
                <a:cs typeface="Calibri"/>
                <a:sym typeface="Calibri"/>
              </a:rPr>
              <a:t>Our Priorities:</a:t>
            </a:r>
          </a:p>
          <a:p>
            <a:pPr defTabSz="457200" eaLnBrk="1" fontAlgn="auto">
              <a:lnSpc>
                <a:spcPct val="20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Protect the U.S. from terrorist attack</a:t>
            </a:r>
          </a:p>
          <a:p>
            <a:pPr defTabSz="457200" eaLnBrk="1" fontAlgn="auto">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Protect the U.S. against foreign intelligence, espionage, and cyber  </a:t>
            </a:r>
          </a:p>
          <a:p>
            <a:pPr defTabSz="457200" eaLnBrk="1" fontAlgn="auto">
              <a:spcBef>
                <a:spcPts val="0"/>
              </a:spcBef>
              <a:spcAft>
                <a:spcPts val="0"/>
              </a:spcAft>
            </a:pPr>
            <a:r>
              <a:rPr lang="en-US" sz="2000" kern="0" dirty="0">
                <a:solidFill>
                  <a:srgbClr val="A7A7A7">
                    <a:lumMod val="20000"/>
                    <a:lumOff val="80000"/>
                  </a:srgbClr>
                </a:solidFill>
                <a:ea typeface="Calibri"/>
                <a:cs typeface="Calibri"/>
                <a:sym typeface="Calibri"/>
              </a:rPr>
              <a:t>  operations</a:t>
            </a:r>
          </a:p>
          <a:p>
            <a:pPr defTabSz="457200" eaLnBrk="1" fontAlgn="auto">
              <a:lnSpc>
                <a:spcPct val="150000"/>
              </a:lnSpc>
              <a:spcBef>
                <a:spcPts val="0"/>
              </a:spcBef>
              <a:spcAft>
                <a:spcPts val="0"/>
              </a:spcAft>
              <a:buFont typeface="Arial" panose="020B0604020202020204" pitchFamily="34" charset="0"/>
              <a:buChar char="•"/>
            </a:pPr>
            <a:r>
              <a:rPr lang="en-US" sz="2000" b="1" kern="0" dirty="0">
                <a:solidFill>
                  <a:srgbClr val="FF0000"/>
                </a:solidFill>
                <a:ea typeface="Calibri"/>
                <a:cs typeface="Calibri"/>
                <a:sym typeface="Calibri"/>
              </a:rPr>
              <a:t> Combat significant cyber criminal activity</a:t>
            </a:r>
          </a:p>
          <a:p>
            <a:pPr defTabSz="457200" eaLnBrk="1" fontAlgn="auto">
              <a:lnSpc>
                <a:spcPct val="15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Combat public corruption at all levels</a:t>
            </a:r>
          </a:p>
          <a:p>
            <a:pPr defTabSz="457200" eaLnBrk="1" fontAlgn="auto">
              <a:lnSpc>
                <a:spcPct val="15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Protect civil rights</a:t>
            </a:r>
          </a:p>
          <a:p>
            <a:pPr defTabSz="457200" eaLnBrk="1" fontAlgn="auto">
              <a:lnSpc>
                <a:spcPct val="15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Combat transnational criminal enterprises</a:t>
            </a:r>
          </a:p>
          <a:p>
            <a:pPr defTabSz="457200" eaLnBrk="1" fontAlgn="auto">
              <a:lnSpc>
                <a:spcPct val="15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Combat significant white-collar crime</a:t>
            </a:r>
          </a:p>
          <a:p>
            <a:pPr defTabSz="457200" eaLnBrk="1" fontAlgn="auto">
              <a:lnSpc>
                <a:spcPct val="150000"/>
              </a:lnSpc>
              <a:spcBef>
                <a:spcPts val="0"/>
              </a:spcBef>
              <a:spcAft>
                <a:spcPts val="0"/>
              </a:spcAft>
              <a:buFont typeface="Arial" panose="020B0604020202020204" pitchFamily="34" charset="0"/>
              <a:buChar char="•"/>
            </a:pPr>
            <a:r>
              <a:rPr lang="en-US" sz="2000" kern="0" dirty="0">
                <a:solidFill>
                  <a:srgbClr val="A7A7A7">
                    <a:lumMod val="20000"/>
                    <a:lumOff val="80000"/>
                  </a:srgbClr>
                </a:solidFill>
                <a:ea typeface="Calibri"/>
                <a:cs typeface="Calibri"/>
                <a:sym typeface="Calibri"/>
              </a:rPr>
              <a:t> Combat significant violent crime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1981200" y="552661"/>
            <a:ext cx="8229600" cy="586955"/>
          </a:xfrm>
          <a:prstGeom prst="rect">
            <a:avLst/>
          </a:prstGeom>
          <a:ln w="12700">
            <a:miter lim="400000"/>
          </a:ln>
          <a:extLst>
            <a:ext uri="{C572A759-6A51-4108-AA02-DFA0A04FC94B}">
              <ma14:wrappingTextBoxFlag xmlns="" xmlns:ma14="http://schemas.microsoft.com/office/mac/drawingml/2011/main"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kern="0" dirty="0">
                <a:solidFill>
                  <a:srgbClr val="FFD72D"/>
                </a:solidFill>
              </a:rPr>
              <a:t>Cyber Crime Statistics</a:t>
            </a:r>
            <a:endParaRPr kern="0" dirty="0">
              <a:solidFill>
                <a:srgbClr val="FFD72D"/>
              </a:solidFill>
            </a:endParaRPr>
          </a:p>
        </p:txBody>
      </p:sp>
      <p:sp>
        <p:nvSpPr>
          <p:cNvPr id="42" name="Shape 42"/>
          <p:cNvSpPr/>
          <p:nvPr/>
        </p:nvSpPr>
        <p:spPr>
          <a:xfrm>
            <a:off x="3048000" y="1676399"/>
            <a:ext cx="5715000" cy="358174"/>
          </a:xfrm>
          <a:prstGeom prst="rect">
            <a:avLst/>
          </a:prstGeom>
          <a:ln w="12700">
            <a:miter lim="400000"/>
          </a:ln>
          <a:extLst>
            <a:ext uri="{C572A759-6A51-4108-AA02-DFA0A04FC94B}">
              <ma14:wrappingTextBoxFlag xmlns="" xmlns:ma14="http://schemas.microsoft.com/office/mac/drawingml/2011/main" val="1"/>
            </a:ext>
          </a:extLst>
        </p:spPr>
        <p:txBody>
          <a:bodyPr lIns="46799" tIns="46799" rIns="46799" bIns="46799">
            <a:spAutoFit/>
          </a:bodyPr>
          <a:lstStyle/>
          <a:p>
            <a:pPr marL="334962" indent="-334962" defTabSz="457200" eaLnBrk="1" fontAlgn="auto">
              <a:lnSpc>
                <a:spcPct val="70000"/>
              </a:lnSpc>
              <a:spcBef>
                <a:spcPts val="700"/>
              </a:spcBef>
              <a:spcAft>
                <a:spcPts val="0"/>
              </a:spcAft>
              <a:buSzPct val="100000"/>
              <a:buFontTx/>
              <a:buChar cha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300">
                <a:solidFill>
                  <a:srgbClr val="FFFFFF"/>
                </a:solidFill>
              </a:defRPr>
            </a:pPr>
            <a:endParaRPr sz="2300" kern="0" dirty="0">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9C7A7E3-7897-F3A3-074D-EBF5E09E81A4}"/>
              </a:ext>
            </a:extLst>
          </p:cNvPr>
          <p:cNvPicPr>
            <a:picLocks noChangeAspect="1"/>
          </p:cNvPicPr>
          <p:nvPr/>
        </p:nvPicPr>
        <p:blipFill>
          <a:blip r:embed="rId3"/>
          <a:stretch>
            <a:fillRect/>
          </a:stretch>
        </p:blipFill>
        <p:spPr>
          <a:xfrm>
            <a:off x="2430463" y="1297517"/>
            <a:ext cx="7534275" cy="5143500"/>
          </a:xfrm>
          <a:prstGeom prst="rect">
            <a:avLst/>
          </a:prstGeom>
        </p:spPr>
      </p:pic>
    </p:spTree>
    <p:extLst>
      <p:ext uri="{BB962C8B-B14F-4D97-AF65-F5344CB8AC3E}">
        <p14:creationId xmlns:p14="http://schemas.microsoft.com/office/powerpoint/2010/main" val="2001707368"/>
      </p:ext>
    </p:extLst>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4*#ppt_w"/>
                                          </p:val>
                                        </p:tav>
                                        <p:tav tm="100000">
                                          <p:val>
                                            <p:strVal val="#ppt_w"/>
                                          </p:val>
                                        </p:tav>
                                      </p:tavLst>
                                    </p:anim>
                                    <p:anim calcmode="lin" valueType="num">
                                      <p:cBhvr>
                                        <p:cTn id="8" dur="1000" fill="hold"/>
                                        <p:tgtEl>
                                          <p:spTgt spid="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1981200" y="552661"/>
            <a:ext cx="8229600" cy="586955"/>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kern="0" dirty="0">
                <a:solidFill>
                  <a:srgbClr val="FFD72D"/>
                </a:solidFill>
              </a:rPr>
              <a:t>2022 Cyber Crime Statistics</a:t>
            </a:r>
            <a:endParaRPr kern="0" dirty="0">
              <a:solidFill>
                <a:srgbClr val="FFD72D"/>
              </a:solidFill>
            </a:endParaRPr>
          </a:p>
        </p:txBody>
      </p:sp>
      <p:sp>
        <p:nvSpPr>
          <p:cNvPr id="42" name="Shape 42"/>
          <p:cNvSpPr/>
          <p:nvPr/>
        </p:nvSpPr>
        <p:spPr>
          <a:xfrm>
            <a:off x="3048000" y="1676399"/>
            <a:ext cx="5715000" cy="358174"/>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marL="334962" indent="-334962" defTabSz="457200" eaLnBrk="1" fontAlgn="auto">
              <a:lnSpc>
                <a:spcPct val="70000"/>
              </a:lnSpc>
              <a:spcBef>
                <a:spcPts val="700"/>
              </a:spcBef>
              <a:spcAft>
                <a:spcPts val="0"/>
              </a:spcAft>
              <a:buSzPct val="100000"/>
              <a:buFontTx/>
              <a:buChar cha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300">
                <a:solidFill>
                  <a:srgbClr val="FFFFFF"/>
                </a:solidFill>
              </a:defRPr>
            </a:pPr>
            <a:endParaRPr sz="2300" kern="0" dirty="0">
              <a:solidFill>
                <a:srgbClr val="FFFFF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C14A0711-A256-7C41-E1AB-96A88BE7AB8B}"/>
              </a:ext>
            </a:extLst>
          </p:cNvPr>
          <p:cNvPicPr>
            <a:picLocks noChangeAspect="1"/>
          </p:cNvPicPr>
          <p:nvPr/>
        </p:nvPicPr>
        <p:blipFill>
          <a:blip r:embed="rId3"/>
          <a:stretch>
            <a:fillRect/>
          </a:stretch>
        </p:blipFill>
        <p:spPr>
          <a:xfrm>
            <a:off x="2552877" y="1139615"/>
            <a:ext cx="7515225" cy="5505450"/>
          </a:xfrm>
          <a:prstGeom prst="rect">
            <a:avLst/>
          </a:prstGeom>
        </p:spPr>
      </p:pic>
    </p:spTree>
    <p:extLst>
      <p:ext uri="{BB962C8B-B14F-4D97-AF65-F5344CB8AC3E}">
        <p14:creationId xmlns:p14="http://schemas.microsoft.com/office/powerpoint/2010/main" val="2578287708"/>
      </p:ext>
    </p:extLst>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4*#ppt_w"/>
                                          </p:val>
                                        </p:tav>
                                        <p:tav tm="100000">
                                          <p:val>
                                            <p:strVal val="#ppt_w"/>
                                          </p:val>
                                        </p:tav>
                                      </p:tavLst>
                                    </p:anim>
                                    <p:anim calcmode="lin" valueType="num">
                                      <p:cBhvr>
                                        <p:cTn id="8" dur="1000" fill="hold"/>
                                        <p:tgtEl>
                                          <p:spTgt spid="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Ransomware.jpg"/>
          <p:cNvPicPr>
            <a:picLocks noChangeAspect="1"/>
          </p:cNvPicPr>
          <p:nvPr/>
        </p:nvPicPr>
        <p:blipFill>
          <a:blip r:embed="rId3"/>
          <a:stretch>
            <a:fillRect/>
          </a:stretch>
        </p:blipFill>
        <p:spPr>
          <a:xfrm>
            <a:off x="1524000" y="649036"/>
            <a:ext cx="9144000" cy="6062473"/>
          </a:xfrm>
          <a:prstGeom prst="rect">
            <a:avLst/>
          </a:prstGeom>
          <a:ln w="12700">
            <a:miter lim="400000"/>
          </a:ln>
        </p:spPr>
      </p:pic>
      <p:sp>
        <p:nvSpPr>
          <p:cNvPr id="86" name="Shape 86"/>
          <p:cNvSpPr/>
          <p:nvPr/>
        </p:nvSpPr>
        <p:spPr>
          <a:xfrm>
            <a:off x="2082800" y="183746"/>
            <a:ext cx="77724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kern="0" dirty="0">
                <a:solidFill>
                  <a:srgbClr val="FFD72D"/>
                </a:solidFill>
              </a:rPr>
              <a:t>Ransomware</a:t>
            </a:r>
          </a:p>
        </p:txBody>
      </p:sp>
    </p:spTree>
    <p:extLst>
      <p:ext uri="{BB962C8B-B14F-4D97-AF65-F5344CB8AC3E}">
        <p14:creationId xmlns:p14="http://schemas.microsoft.com/office/powerpoint/2010/main" val="197949070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1981200" y="521883"/>
            <a:ext cx="82296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sz="3600" kern="0" dirty="0">
                <a:solidFill>
                  <a:srgbClr val="FFD72D"/>
                </a:solidFill>
              </a:rPr>
              <a:t>Ransomware</a:t>
            </a:r>
            <a:endParaRPr kern="0" dirty="0">
              <a:solidFill>
                <a:srgbClr val="FFD72D"/>
              </a:solidFill>
            </a:endParaRPr>
          </a:p>
        </p:txBody>
      </p:sp>
      <p:sp>
        <p:nvSpPr>
          <p:cNvPr id="42" name="Shape 42"/>
          <p:cNvSpPr/>
          <p:nvPr/>
        </p:nvSpPr>
        <p:spPr>
          <a:xfrm>
            <a:off x="3048000" y="1676399"/>
            <a:ext cx="5715000" cy="358174"/>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marL="334962" indent="-334962" defTabSz="457200" eaLnBrk="1" fontAlgn="auto">
              <a:lnSpc>
                <a:spcPct val="70000"/>
              </a:lnSpc>
              <a:spcBef>
                <a:spcPts val="700"/>
              </a:spcBef>
              <a:spcAft>
                <a:spcPts val="0"/>
              </a:spcAft>
              <a:buSzPct val="100000"/>
              <a:buFontTx/>
              <a:buChar cha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300">
                <a:solidFill>
                  <a:srgbClr val="FFFFFF"/>
                </a:solidFill>
              </a:defRPr>
            </a:pPr>
            <a:endParaRPr sz="2300" kern="0" dirty="0">
              <a:solidFill>
                <a:srgbClr val="FFFFF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21BB7B3-D8F6-70C2-AD4E-604EDB86C662}"/>
              </a:ext>
            </a:extLst>
          </p:cNvPr>
          <p:cNvPicPr>
            <a:picLocks noChangeAspect="1"/>
          </p:cNvPicPr>
          <p:nvPr/>
        </p:nvPicPr>
        <p:blipFill>
          <a:blip r:embed="rId3"/>
          <a:stretch>
            <a:fillRect/>
          </a:stretch>
        </p:blipFill>
        <p:spPr>
          <a:xfrm>
            <a:off x="2371725" y="1396824"/>
            <a:ext cx="7448550" cy="5057775"/>
          </a:xfrm>
          <a:prstGeom prst="rect">
            <a:avLst/>
          </a:prstGeom>
        </p:spPr>
      </p:pic>
    </p:spTree>
    <p:extLst>
      <p:ext uri="{BB962C8B-B14F-4D97-AF65-F5344CB8AC3E}">
        <p14:creationId xmlns:p14="http://schemas.microsoft.com/office/powerpoint/2010/main" val="163367679"/>
      </p:ext>
    </p:extLst>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4*#ppt_w"/>
                                          </p:val>
                                        </p:tav>
                                        <p:tav tm="100000">
                                          <p:val>
                                            <p:strVal val="#ppt_w"/>
                                          </p:val>
                                        </p:tav>
                                      </p:tavLst>
                                    </p:anim>
                                    <p:anim calcmode="lin" valueType="num">
                                      <p:cBhvr>
                                        <p:cTn id="8" dur="1000" fill="hold"/>
                                        <p:tgtEl>
                                          <p:spTgt spid="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3973-D55A-D14E-71C2-4301235A44F2}"/>
              </a:ext>
            </a:extLst>
          </p:cNvPr>
          <p:cNvSpPr>
            <a:spLocks noGrp="1"/>
          </p:cNvSpPr>
          <p:nvPr>
            <p:ph type="title"/>
          </p:nvPr>
        </p:nvSpPr>
        <p:spPr>
          <a:xfrm>
            <a:off x="838200" y="365125"/>
            <a:ext cx="10515600" cy="1325563"/>
          </a:xfrm>
        </p:spPr>
        <p:txBody>
          <a:bodyPr wrap="square" anchor="ctr">
            <a:normAutofit/>
          </a:bodyPr>
          <a:lstStyle/>
          <a:p>
            <a:r>
              <a:rPr lang="en-US" dirty="0"/>
              <a:t>2023 Year to Date Financial Summary</a:t>
            </a:r>
          </a:p>
        </p:txBody>
      </p:sp>
      <p:pic>
        <p:nvPicPr>
          <p:cNvPr id="6" name="Content Placeholder 5" descr="A table with numbers and a list of items&#10;&#10;Description automatically generated with medium confidence">
            <a:extLst>
              <a:ext uri="{FF2B5EF4-FFF2-40B4-BE49-F238E27FC236}">
                <a16:creationId xmlns:a16="http://schemas.microsoft.com/office/drawing/2014/main" id="{8F3810C0-A977-18DF-272E-D85A6DEC0BFC}"/>
              </a:ext>
            </a:extLst>
          </p:cNvPr>
          <p:cNvPicPr>
            <a:picLocks noGrp="1" noChangeAspect="1"/>
          </p:cNvPicPr>
          <p:nvPr>
            <p:ph sz="half" idx="1"/>
          </p:nvPr>
        </p:nvPicPr>
        <p:blipFill>
          <a:blip r:embed="rId2"/>
          <a:stretch>
            <a:fillRect/>
          </a:stretch>
        </p:blipFill>
        <p:spPr>
          <a:xfrm>
            <a:off x="742949" y="1425575"/>
            <a:ext cx="5138047" cy="4637088"/>
          </a:xfrm>
          <a:noFill/>
          <a:ln>
            <a:solidFill>
              <a:schemeClr val="tx2"/>
            </a:solidFill>
          </a:ln>
        </p:spPr>
      </p:pic>
      <p:sp>
        <p:nvSpPr>
          <p:cNvPr id="11" name="Content Placeholder 3">
            <a:extLst>
              <a:ext uri="{FF2B5EF4-FFF2-40B4-BE49-F238E27FC236}">
                <a16:creationId xmlns:a16="http://schemas.microsoft.com/office/drawing/2014/main" id="{5AE3C863-14E9-792A-8458-F42B202B0993}"/>
              </a:ext>
            </a:extLst>
          </p:cNvPr>
          <p:cNvSpPr>
            <a:spLocks noGrp="1"/>
          </p:cNvSpPr>
          <p:nvPr>
            <p:ph sz="half" idx="2"/>
          </p:nvPr>
        </p:nvSpPr>
        <p:spPr>
          <a:xfrm>
            <a:off x="6172201" y="1825625"/>
            <a:ext cx="5181600" cy="4351338"/>
          </a:xfrm>
        </p:spPr>
        <p:txBody>
          <a:bodyPr/>
          <a:lstStyle/>
          <a:p>
            <a:r>
              <a:rPr lang="en-US" dirty="0"/>
              <a:t>Key Points:</a:t>
            </a:r>
          </a:p>
          <a:p>
            <a:pPr lvl="1"/>
            <a:r>
              <a:rPr lang="en-US" dirty="0"/>
              <a:t>Membership dues loss compensated for by increased AGIIS subscriptions and favorable interest on retained earnings</a:t>
            </a:r>
          </a:p>
          <a:p>
            <a:pPr lvl="1"/>
            <a:r>
              <a:rPr lang="en-US" dirty="0"/>
              <a:t>Expenses tracking largely to expectation</a:t>
            </a:r>
          </a:p>
          <a:p>
            <a:pPr lvl="1"/>
            <a:r>
              <a:rPr lang="en-US" dirty="0"/>
              <a:t>Careful expense management may see a slightly higher net savings than forecast</a:t>
            </a:r>
          </a:p>
        </p:txBody>
      </p:sp>
      <p:sp>
        <p:nvSpPr>
          <p:cNvPr id="4" name="Slide Number Placeholder 3">
            <a:extLst>
              <a:ext uri="{FF2B5EF4-FFF2-40B4-BE49-F238E27FC236}">
                <a16:creationId xmlns:a16="http://schemas.microsoft.com/office/drawing/2014/main" id="{06EA8040-DB6E-4C76-66AD-BDC0AF531196}"/>
              </a:ext>
            </a:extLst>
          </p:cNvPr>
          <p:cNvSpPr>
            <a:spLocks noGrp="1"/>
          </p:cNvSpPr>
          <p:nvPr>
            <p:ph type="sldNum" sz="quarter" idx="10"/>
          </p:nvPr>
        </p:nvSpPr>
        <p:spPr>
          <a:xfrm>
            <a:off x="0" y="6427788"/>
            <a:ext cx="500063" cy="315912"/>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250FE359-E614-304D-B310-7CECD4FF5808}"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a:t>
            </a:fld>
            <a:endParaRPr kumimoji="0" lang="en-US" sz="1600" b="1" i="0" u="none" strike="noStrike" kern="1200" cap="none" spc="0" normalizeH="0" baseline="0" noProof="0">
              <a:ln>
                <a:noFill/>
              </a:ln>
              <a:solidFill>
                <a:srgbClr val="306CB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9756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1524000" y="521882"/>
            <a:ext cx="9144000" cy="648510"/>
          </a:xfrm>
          <a:prstGeom prst="rect">
            <a:avLst/>
          </a:prstGeom>
          <a:ln w="12700">
            <a:miter lim="400000"/>
          </a:ln>
          <a:extLst>
            <a:ext uri="{C572A759-6A51-4108-AA02-DFA0A04FC94B}">
              <ma14:wrappingTextBoxFlag xmlns:ma14="http://schemas.microsoft.com/office/mac/drawingml/2011/main" xmlns="" val="1"/>
            </a:ext>
          </a:extLst>
        </p:spPr>
        <p:txBody>
          <a:bodyPr wrap="square"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kern="0" dirty="0">
                <a:solidFill>
                  <a:srgbClr val="FFD72D"/>
                </a:solidFill>
              </a:rPr>
              <a:t>Call Centers</a:t>
            </a:r>
          </a:p>
        </p:txBody>
      </p:sp>
      <p:pic>
        <p:nvPicPr>
          <p:cNvPr id="2" name="Picture 1">
            <a:extLst>
              <a:ext uri="{FF2B5EF4-FFF2-40B4-BE49-F238E27FC236}">
                <a16:creationId xmlns:a16="http://schemas.microsoft.com/office/drawing/2014/main" id="{6E36E58A-E275-3ECF-BA9F-425E41586713}"/>
              </a:ext>
            </a:extLst>
          </p:cNvPr>
          <p:cNvPicPr>
            <a:picLocks noChangeAspect="1"/>
          </p:cNvPicPr>
          <p:nvPr/>
        </p:nvPicPr>
        <p:blipFill>
          <a:blip r:embed="rId3"/>
          <a:stretch>
            <a:fillRect/>
          </a:stretch>
        </p:blipFill>
        <p:spPr>
          <a:xfrm>
            <a:off x="2165392" y="3909307"/>
            <a:ext cx="7861217" cy="1464205"/>
          </a:xfrm>
          <a:prstGeom prst="rect">
            <a:avLst/>
          </a:prstGeom>
        </p:spPr>
      </p:pic>
      <p:sp>
        <p:nvSpPr>
          <p:cNvPr id="6" name="TextBox 5">
            <a:extLst>
              <a:ext uri="{FF2B5EF4-FFF2-40B4-BE49-F238E27FC236}">
                <a16:creationId xmlns:a16="http://schemas.microsoft.com/office/drawing/2014/main" id="{1B13FE74-2FFC-206C-393F-2850E516E2C0}"/>
              </a:ext>
            </a:extLst>
          </p:cNvPr>
          <p:cNvSpPr txBox="1"/>
          <p:nvPr/>
        </p:nvSpPr>
        <p:spPr>
          <a:xfrm>
            <a:off x="1794933" y="1323347"/>
            <a:ext cx="873760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defTabSz="457200" eaLnBrk="1" fontAlgn="auto">
              <a:spcBef>
                <a:spcPts val="0"/>
              </a:spcBef>
              <a:spcAft>
                <a:spcPts val="0"/>
              </a:spcAft>
              <a:buFont typeface="Arial" panose="020B0604020202020204" pitchFamily="34" charset="0"/>
              <a:buChar char="•"/>
            </a:pPr>
            <a:r>
              <a:rPr lang="en-US" sz="2400" kern="0" dirty="0">
                <a:solidFill>
                  <a:srgbClr val="A7A7A7">
                    <a:lumMod val="20000"/>
                    <a:lumOff val="80000"/>
                  </a:srgbClr>
                </a:solidFill>
                <a:latin typeface="Calibri"/>
                <a:ea typeface="Calibri"/>
                <a:cs typeface="Calibri"/>
                <a:sym typeface="Calibri"/>
              </a:rPr>
              <a:t>Illegal call centers defraud thousands of victims each year.</a:t>
            </a:r>
          </a:p>
          <a:p>
            <a:pPr marL="342900" indent="-342900" defTabSz="457200" eaLnBrk="1" fontAlgn="auto">
              <a:spcBef>
                <a:spcPts val="0"/>
              </a:spcBef>
              <a:spcAft>
                <a:spcPts val="0"/>
              </a:spcAft>
              <a:buFont typeface="Arial" panose="020B0604020202020204" pitchFamily="34" charset="0"/>
              <a:buChar char="•"/>
            </a:pPr>
            <a:endParaRPr lang="en-US" sz="2400" kern="0" dirty="0">
              <a:solidFill>
                <a:srgbClr val="A7A7A7">
                  <a:lumMod val="20000"/>
                  <a:lumOff val="80000"/>
                </a:srgbClr>
              </a:solidFill>
              <a:latin typeface="Calibri"/>
              <a:ea typeface="Calibri"/>
              <a:cs typeface="Calibri"/>
              <a:sym typeface="Calibri"/>
            </a:endParaRPr>
          </a:p>
          <a:p>
            <a:pPr marL="342900" indent="-342900" defTabSz="457200" eaLnBrk="1" fontAlgn="auto">
              <a:spcBef>
                <a:spcPts val="0"/>
              </a:spcBef>
              <a:spcAft>
                <a:spcPts val="0"/>
              </a:spcAft>
              <a:buFont typeface="Arial" panose="020B0604020202020204" pitchFamily="34" charset="0"/>
              <a:buChar char="•"/>
            </a:pPr>
            <a:r>
              <a:rPr lang="en-US" sz="2400" kern="0" dirty="0">
                <a:solidFill>
                  <a:srgbClr val="A7A7A7">
                    <a:lumMod val="20000"/>
                    <a:lumOff val="80000"/>
                  </a:srgbClr>
                </a:solidFill>
                <a:latin typeface="Calibri"/>
                <a:ea typeface="Calibri"/>
                <a:cs typeface="Calibri"/>
                <a:sym typeface="Calibri"/>
              </a:rPr>
              <a:t>Two categories of fraud, Tech and Customer Support and Government Impersonation, are responsible for over $1 billion </a:t>
            </a:r>
          </a:p>
          <a:p>
            <a:pPr defTabSz="457200" eaLnBrk="1" fontAlgn="auto">
              <a:spcBef>
                <a:spcPts val="0"/>
              </a:spcBef>
              <a:spcAft>
                <a:spcPts val="0"/>
              </a:spcAft>
            </a:pPr>
            <a:r>
              <a:rPr lang="en-US" sz="2400" kern="0" dirty="0">
                <a:solidFill>
                  <a:srgbClr val="A7A7A7">
                    <a:lumMod val="20000"/>
                    <a:lumOff val="80000"/>
                  </a:srgbClr>
                </a:solidFill>
                <a:latin typeface="Calibri"/>
                <a:ea typeface="Calibri"/>
                <a:cs typeface="Calibri"/>
                <a:sym typeface="Calibri"/>
              </a:rPr>
              <a:t>     in losses to victims.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1524000" y="521882"/>
            <a:ext cx="9144000" cy="648510"/>
          </a:xfrm>
          <a:prstGeom prst="rect">
            <a:avLst/>
          </a:prstGeom>
          <a:ln w="12700">
            <a:miter lim="400000"/>
          </a:ln>
          <a:extLst>
            <a:ext uri="{C572A759-6A51-4108-AA02-DFA0A04FC94B}">
              <ma14:wrappingTextBoxFlag xmlns="" xmlns:ma14="http://schemas.microsoft.com/office/mac/drawingml/2011/main" val="1"/>
            </a:ext>
          </a:extLst>
        </p:spPr>
        <p:txBody>
          <a:bodyPr wrap="square"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kern="0" dirty="0">
                <a:solidFill>
                  <a:srgbClr val="FFD72D"/>
                </a:solidFill>
              </a:rPr>
              <a:t>Elder Fraud</a:t>
            </a:r>
            <a:endParaRPr kern="0" dirty="0">
              <a:solidFill>
                <a:srgbClr val="FFD72D"/>
              </a:solidFill>
            </a:endParaRPr>
          </a:p>
        </p:txBody>
      </p:sp>
      <p:sp>
        <p:nvSpPr>
          <p:cNvPr id="6" name="TextBox 5">
            <a:extLst>
              <a:ext uri="{FF2B5EF4-FFF2-40B4-BE49-F238E27FC236}">
                <a16:creationId xmlns:a16="http://schemas.microsoft.com/office/drawing/2014/main" id="{1B13FE74-2FFC-206C-393F-2850E516E2C0}"/>
              </a:ext>
            </a:extLst>
          </p:cNvPr>
          <p:cNvSpPr txBox="1"/>
          <p:nvPr/>
        </p:nvSpPr>
        <p:spPr>
          <a:xfrm>
            <a:off x="1794934" y="1246870"/>
            <a:ext cx="821831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defTabSz="457200" eaLnBrk="1" fontAlgn="auto">
              <a:spcBef>
                <a:spcPts val="0"/>
              </a:spcBef>
              <a:spcAft>
                <a:spcPts val="0"/>
              </a:spcAft>
              <a:buFont typeface="Arial" panose="020B0604020202020204" pitchFamily="34" charset="0"/>
              <a:buChar char="•"/>
            </a:pPr>
            <a:r>
              <a:rPr lang="en-US" sz="2400" kern="0" dirty="0">
                <a:solidFill>
                  <a:srgbClr val="A7A7A7">
                    <a:lumMod val="20000"/>
                    <a:lumOff val="80000"/>
                  </a:srgbClr>
                </a:solidFill>
                <a:latin typeface="Calibri"/>
                <a:ea typeface="Calibri"/>
                <a:cs typeface="Calibri"/>
                <a:sym typeface="Calibri"/>
              </a:rPr>
              <a:t>Call centers overwhelmingly target the elderly.</a:t>
            </a:r>
          </a:p>
          <a:p>
            <a:pPr marL="342900" indent="-342900" defTabSz="457200" eaLnBrk="1" fontAlgn="auto">
              <a:spcBef>
                <a:spcPts val="0"/>
              </a:spcBef>
              <a:spcAft>
                <a:spcPts val="0"/>
              </a:spcAft>
              <a:buFont typeface="Arial" panose="020B0604020202020204" pitchFamily="34" charset="0"/>
              <a:buChar char="•"/>
            </a:pPr>
            <a:r>
              <a:rPr lang="en-US" sz="2400" kern="0" dirty="0">
                <a:solidFill>
                  <a:srgbClr val="A7A7A7">
                    <a:lumMod val="20000"/>
                    <a:lumOff val="80000"/>
                  </a:srgbClr>
                </a:solidFill>
                <a:latin typeface="Calibri"/>
                <a:ea typeface="Calibri"/>
                <a:cs typeface="Calibri"/>
                <a:sym typeface="Calibri"/>
              </a:rPr>
              <a:t>Almost half the victims report to be over 60 (46%), and experience 69% of the losses (over $724 million).</a:t>
            </a:r>
          </a:p>
        </p:txBody>
      </p:sp>
      <p:pic>
        <p:nvPicPr>
          <p:cNvPr id="4" name="Picture 3">
            <a:extLst>
              <a:ext uri="{FF2B5EF4-FFF2-40B4-BE49-F238E27FC236}">
                <a16:creationId xmlns:a16="http://schemas.microsoft.com/office/drawing/2014/main" id="{E5C04A91-C533-BAE3-55D1-D124C0E70A09}"/>
              </a:ext>
            </a:extLst>
          </p:cNvPr>
          <p:cNvPicPr>
            <a:picLocks noChangeAspect="1"/>
          </p:cNvPicPr>
          <p:nvPr/>
        </p:nvPicPr>
        <p:blipFill>
          <a:blip r:embed="rId3"/>
          <a:stretch>
            <a:fillRect/>
          </a:stretch>
        </p:blipFill>
        <p:spPr>
          <a:xfrm>
            <a:off x="3024624" y="2430917"/>
            <a:ext cx="6548354" cy="4278605"/>
          </a:xfrm>
          <a:prstGeom prst="rect">
            <a:avLst/>
          </a:prstGeom>
        </p:spPr>
      </p:pic>
    </p:spTree>
    <p:extLst>
      <p:ext uri="{BB962C8B-B14F-4D97-AF65-F5344CB8AC3E}">
        <p14:creationId xmlns:p14="http://schemas.microsoft.com/office/powerpoint/2010/main" val="1630965445"/>
      </p:ext>
    </p:extLst>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BEC Chart.jpg"/>
          <p:cNvPicPr>
            <a:picLocks noChangeAspect="1"/>
          </p:cNvPicPr>
          <p:nvPr/>
        </p:nvPicPr>
        <p:blipFill>
          <a:blip r:embed="rId3"/>
          <a:stretch>
            <a:fillRect/>
          </a:stretch>
        </p:blipFill>
        <p:spPr>
          <a:xfrm>
            <a:off x="1524000" y="1019968"/>
            <a:ext cx="9144000" cy="5834064"/>
          </a:xfrm>
          <a:prstGeom prst="rect">
            <a:avLst/>
          </a:prstGeom>
          <a:ln w="12700">
            <a:miter lim="400000"/>
          </a:ln>
        </p:spPr>
      </p:pic>
      <p:sp>
        <p:nvSpPr>
          <p:cNvPr id="83" name="Shape 83"/>
          <p:cNvSpPr/>
          <p:nvPr/>
        </p:nvSpPr>
        <p:spPr>
          <a:xfrm>
            <a:off x="2209800" y="-29753"/>
            <a:ext cx="7772400" cy="1202508"/>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kern="0" dirty="0">
                <a:solidFill>
                  <a:srgbClr val="FFD72D"/>
                </a:solidFill>
              </a:rPr>
              <a:t>Business Email Compromise</a:t>
            </a:r>
            <a:r>
              <a:rPr lang="en-US" kern="0" dirty="0">
                <a:solidFill>
                  <a:srgbClr val="FFD72D"/>
                </a:solidFill>
              </a:rPr>
              <a:t> (BEC)</a:t>
            </a:r>
            <a:endParaRPr kern="0" dirty="0">
              <a:solidFill>
                <a:srgbClr val="FFD72D"/>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2209800" y="247246"/>
            <a:ext cx="7772400" cy="648510"/>
          </a:xfrm>
          <a:prstGeom prst="rect">
            <a:avLst/>
          </a:prstGeom>
          <a:ln w="12700">
            <a:miter lim="400000"/>
          </a:ln>
          <a:extLst>
            <a:ext uri="{C572A759-6A51-4108-AA02-DFA0A04FC94B}">
              <ma14:wrappingTextBoxFlag xmlns="" xmlns:ma14="http://schemas.microsoft.com/office/mac/drawingml/2011/main"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lang="en-US" kern="0" dirty="0">
                <a:solidFill>
                  <a:srgbClr val="FFD72D"/>
                </a:solidFill>
              </a:rPr>
              <a:t>Recovery Asset Team</a:t>
            </a:r>
            <a:endParaRPr kern="0" dirty="0">
              <a:solidFill>
                <a:srgbClr val="FFD72D"/>
              </a:solidFill>
            </a:endParaRPr>
          </a:p>
        </p:txBody>
      </p:sp>
      <p:pic>
        <p:nvPicPr>
          <p:cNvPr id="3" name="Picture 2">
            <a:extLst>
              <a:ext uri="{FF2B5EF4-FFF2-40B4-BE49-F238E27FC236}">
                <a16:creationId xmlns:a16="http://schemas.microsoft.com/office/drawing/2014/main" id="{FE345D6B-3145-8805-915E-961E0B5C86D9}"/>
              </a:ext>
            </a:extLst>
          </p:cNvPr>
          <p:cNvPicPr>
            <a:picLocks noChangeAspect="1"/>
          </p:cNvPicPr>
          <p:nvPr/>
        </p:nvPicPr>
        <p:blipFill>
          <a:blip r:embed="rId3"/>
          <a:stretch>
            <a:fillRect/>
          </a:stretch>
        </p:blipFill>
        <p:spPr>
          <a:xfrm>
            <a:off x="1772321" y="2157412"/>
            <a:ext cx="8647358" cy="2922588"/>
          </a:xfrm>
          <a:prstGeom prst="rect">
            <a:avLst/>
          </a:prstGeom>
        </p:spPr>
      </p:pic>
    </p:spTree>
    <p:extLst>
      <p:ext uri="{BB962C8B-B14F-4D97-AF65-F5344CB8AC3E}">
        <p14:creationId xmlns:p14="http://schemas.microsoft.com/office/powerpoint/2010/main" val="1908069502"/>
      </p:ext>
    </p:extLst>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Screen Shot 2017-06-28 at 9.06.16 PM.png"/>
          <p:cNvPicPr>
            <a:picLocks noChangeAspect="1"/>
          </p:cNvPicPr>
          <p:nvPr/>
        </p:nvPicPr>
        <p:blipFill>
          <a:blip r:embed="rId3"/>
          <a:stretch>
            <a:fillRect/>
          </a:stretch>
        </p:blipFill>
        <p:spPr>
          <a:xfrm>
            <a:off x="3467006" y="1056819"/>
            <a:ext cx="5257988" cy="2265979"/>
          </a:xfrm>
          <a:prstGeom prst="rect">
            <a:avLst/>
          </a:prstGeom>
          <a:ln w="12700">
            <a:miter lim="400000"/>
          </a:ln>
        </p:spPr>
      </p:pic>
      <p:sp>
        <p:nvSpPr>
          <p:cNvPr id="92" name="Shape 92"/>
          <p:cNvSpPr/>
          <p:nvPr/>
        </p:nvSpPr>
        <p:spPr>
          <a:xfrm>
            <a:off x="2209800" y="310746"/>
            <a:ext cx="77724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kern="0" dirty="0">
                <a:solidFill>
                  <a:srgbClr val="FFD72D"/>
                </a:solidFill>
              </a:rPr>
              <a:t>Romance Sc</a:t>
            </a:r>
            <a:r>
              <a:rPr lang="en-US" kern="0" dirty="0">
                <a:solidFill>
                  <a:srgbClr val="FFD72D"/>
                </a:solidFill>
              </a:rPr>
              <a:t>ams</a:t>
            </a:r>
            <a:endParaRPr kern="0" dirty="0">
              <a:solidFill>
                <a:srgbClr val="FFD72D"/>
              </a:solidFill>
            </a:endParaRPr>
          </a:p>
        </p:txBody>
      </p:sp>
      <p:sp>
        <p:nvSpPr>
          <p:cNvPr id="93" name="Shape 93"/>
          <p:cNvSpPr/>
          <p:nvPr/>
        </p:nvSpPr>
        <p:spPr>
          <a:xfrm>
            <a:off x="2057400" y="3644901"/>
            <a:ext cx="8077200" cy="2525947"/>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Presses you to leave the dating site to communicate e-mail or instant messaging</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Professes instant feelings of love</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Sends you a photograph that looks like something from a glamour magazine</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Claims to be from the U.S. and is traveling or working overseas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Makes plans to visit you</a:t>
            </a:r>
            <a:r>
              <a:rPr lang="en-US" kern="0" dirty="0">
                <a:solidFill>
                  <a:srgbClr val="FFFFFF"/>
                </a:solidFill>
                <a:latin typeface="Calibri"/>
                <a:ea typeface="Calibri"/>
                <a:cs typeface="Calibri"/>
                <a:sym typeface="Calibri"/>
              </a:rPr>
              <a:t>, </a:t>
            </a:r>
            <a:r>
              <a:rPr kern="0" dirty="0">
                <a:solidFill>
                  <a:srgbClr val="FFFFFF"/>
                </a:solidFill>
                <a:latin typeface="Calibri"/>
                <a:ea typeface="Calibri"/>
                <a:cs typeface="Calibri"/>
                <a:sym typeface="Calibri"/>
              </a:rPr>
              <a:t>but is then unable to do so because of a tragic event</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kern="0" dirty="0">
                <a:solidFill>
                  <a:srgbClr val="FFFFFF"/>
                </a:solidFill>
                <a:latin typeface="Calibri"/>
                <a:ea typeface="Calibri"/>
                <a:cs typeface="Calibri"/>
                <a:sym typeface="Calibri"/>
              </a:rPr>
              <a:t>  Asks for money for a variety of reasons</a:t>
            </a:r>
            <a:r>
              <a:rPr lang="en-US" kern="0" dirty="0">
                <a:solidFill>
                  <a:srgbClr val="FFFFFF"/>
                </a:solidFill>
                <a:latin typeface="Calibri"/>
                <a:ea typeface="Calibri"/>
                <a:cs typeface="Calibri"/>
                <a:sym typeface="Calibri"/>
              </a:rPr>
              <a:t>: </a:t>
            </a:r>
            <a:r>
              <a:rPr kern="0" dirty="0">
                <a:solidFill>
                  <a:srgbClr val="FFFFFF"/>
                </a:solidFill>
                <a:latin typeface="Calibri"/>
                <a:ea typeface="Calibri"/>
                <a:cs typeface="Calibri"/>
                <a:sym typeface="Calibri"/>
              </a:rPr>
              <a:t>travel, emergencies, official documents, losses from a financial setback</a:t>
            </a:r>
            <a:endParaRPr lang="en-US" kern="0" dirty="0">
              <a:solidFill>
                <a:srgbClr val="FFFFFF"/>
              </a:solidFill>
              <a:latin typeface="Calibri"/>
              <a:ea typeface="Calibri"/>
              <a:cs typeface="Calibri"/>
              <a:sym typeface="Calibri"/>
            </a:endParaRP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defRPr>
            </a:pPr>
            <a:r>
              <a:rPr lang="en-US" kern="0" dirty="0">
                <a:solidFill>
                  <a:srgbClr val="FFFFFF"/>
                </a:solidFill>
                <a:latin typeface="Calibri"/>
                <a:ea typeface="Calibri"/>
                <a:cs typeface="Calibri"/>
                <a:sym typeface="Calibri"/>
              </a:rPr>
              <a:t>  Cryptocurrency investing</a:t>
            </a:r>
            <a:endParaRPr kern="0" dirty="0">
              <a:solidFill>
                <a:srgbClr val="FFFFFF"/>
              </a:solidFill>
              <a:latin typeface="Calibri"/>
              <a:ea typeface="Calibri"/>
              <a:cs typeface="Calibri"/>
              <a:sym typeface="Calibri"/>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93"/>
                                        </p:tgtEl>
                                        <p:attrNameLst>
                                          <p:attrName>style.visibility</p:attrName>
                                        </p:attrNameLst>
                                      </p:cBhvr>
                                      <p:to>
                                        <p:strVal val="visible"/>
                                      </p:to>
                                    </p:set>
                                    <p:anim calcmode="lin" valueType="num">
                                      <p:cBhvr>
                                        <p:cTn id="7" dur="1000" fill="hold"/>
                                        <p:tgtEl>
                                          <p:spTgt spid="93"/>
                                        </p:tgtEl>
                                        <p:attrNameLst>
                                          <p:attrName>ppt_x</p:attrName>
                                        </p:attrNameLst>
                                      </p:cBhvr>
                                      <p:tavLst>
                                        <p:tav tm="0">
                                          <p:val>
                                            <p:strVal val="#ppt_x"/>
                                          </p:val>
                                        </p:tav>
                                        <p:tav tm="100000">
                                          <p:val>
                                            <p:strVal val="#ppt_x"/>
                                          </p:val>
                                        </p:tav>
                                      </p:tavLst>
                                    </p:anim>
                                    <p:anim calcmode="lin" valueType="num">
                                      <p:cBhvr>
                                        <p:cTn id="8" dur="10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p:nvPr/>
        </p:nvSpPr>
        <p:spPr>
          <a:xfrm>
            <a:off x="2209800" y="310746"/>
            <a:ext cx="77724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u="sng">
                <a:solidFill>
                  <a:schemeClr val="accent6"/>
                </a:solidFill>
                <a:latin typeface="Gungsuh"/>
                <a:ea typeface="Gungsuh"/>
                <a:cs typeface="Gungsuh"/>
                <a:sym typeface="Gungsuh"/>
              </a:defRPr>
            </a:lvl1pPr>
          </a:lstStyle>
          <a:p>
            <a:pPr defTabSz="457200" eaLnBrk="1" fontAlgn="auto">
              <a:spcBef>
                <a:spcPts val="0"/>
              </a:spcBef>
              <a:spcAft>
                <a:spcPts val="0"/>
              </a:spcAft>
            </a:pPr>
            <a:r>
              <a:rPr kern="0" dirty="0">
                <a:solidFill>
                  <a:srgbClr val="FFD72D"/>
                </a:solidFill>
              </a:rPr>
              <a:t>Extortion - Account Takeover</a:t>
            </a:r>
          </a:p>
        </p:txBody>
      </p:sp>
      <p:pic>
        <p:nvPicPr>
          <p:cNvPr id="96" name="SEC0914-education1-slide1-615px.jpg"/>
          <p:cNvPicPr>
            <a:picLocks noChangeAspect="1"/>
          </p:cNvPicPr>
          <p:nvPr/>
        </p:nvPicPr>
        <p:blipFill>
          <a:blip r:embed="rId3"/>
          <a:stretch>
            <a:fillRect/>
          </a:stretch>
        </p:blipFill>
        <p:spPr>
          <a:xfrm>
            <a:off x="2190750" y="1299220"/>
            <a:ext cx="7810500" cy="4445001"/>
          </a:xfrm>
          <a:prstGeom prst="rect">
            <a:avLst/>
          </a:prstGeom>
          <a:ln w="12700">
            <a:miter lim="400000"/>
          </a:ln>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2133600" y="228600"/>
            <a:ext cx="7924800" cy="648510"/>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lvl1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u="sng">
                <a:solidFill>
                  <a:schemeClr val="accent6"/>
                </a:solidFill>
                <a:latin typeface="Gungsuh"/>
                <a:ea typeface="Gungsuh"/>
                <a:cs typeface="Gungsuh"/>
                <a:sym typeface="Gungsuh"/>
              </a:defRPr>
            </a:lvl1pPr>
          </a:lstStyle>
          <a:p>
            <a:pPr defTabSz="457200" eaLnBrk="1" fontAlgn="auto">
              <a:spcBef>
                <a:spcPts val="0"/>
              </a:spcBef>
              <a:spcAft>
                <a:spcPts val="0"/>
              </a:spcAft>
            </a:pPr>
            <a:r>
              <a:rPr sz="3600" b="1" kern="0" dirty="0">
                <a:solidFill>
                  <a:srgbClr val="FFD72D"/>
                </a:solidFill>
              </a:rPr>
              <a:t>Basic Cyber Security</a:t>
            </a:r>
          </a:p>
        </p:txBody>
      </p:sp>
      <p:sp>
        <p:nvSpPr>
          <p:cNvPr id="99" name="Shape 99"/>
          <p:cNvSpPr/>
          <p:nvPr/>
        </p:nvSpPr>
        <p:spPr>
          <a:xfrm>
            <a:off x="2009422" y="1079756"/>
            <a:ext cx="8579556" cy="5557546"/>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wrap="square" lIns="46799" tIns="46799" rIns="46799" bIns="46799">
            <a:spAutoFit/>
          </a:bodyPr>
          <a:lstStyle/>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Strong Passwords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E-mail Attachments &amp; Internet Download Modules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Anti-Virus Programs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Install and Maintain a Firewall</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Remove Unused Software &amp; User Accounts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Physical Access Controls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Backups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Software Updates</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Network Security with Access Control</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Limit Access to Sensitive and Confidential Data</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Security Risk Management (Disaster Recovery &amp; Contingency)</a:t>
            </a:r>
          </a:p>
          <a:p>
            <a:pPr defTabSz="457200" eaLnBrk="1" fontAlgn="auto">
              <a:spcBef>
                <a:spcPts val="600"/>
              </a:spcBef>
              <a:spcAft>
                <a:spcPts val="0"/>
              </a:spcAft>
              <a:buSzPct val="100000"/>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FFFFFF"/>
                </a:solidFill>
              </a:defRPr>
            </a:pPr>
            <a:r>
              <a:rPr sz="2500" kern="0" dirty="0">
                <a:solidFill>
                  <a:srgbClr val="FFFFFF"/>
                </a:solidFill>
                <a:latin typeface="Calibri"/>
                <a:ea typeface="Calibri"/>
                <a:cs typeface="Calibri"/>
                <a:sym typeface="Calibri"/>
              </a:rPr>
              <a:t>Technical Expertise when Necessary</a:t>
            </a:r>
          </a:p>
        </p:txBody>
      </p:sp>
      <p:pic>
        <p:nvPicPr>
          <p:cNvPr id="100" name="hero-cybersecurity.b5dd7f6b0aca.png"/>
          <p:cNvPicPr>
            <a:picLocks noChangeAspect="1"/>
          </p:cNvPicPr>
          <p:nvPr/>
        </p:nvPicPr>
        <p:blipFill>
          <a:blip r:embed="rId3"/>
          <a:stretch>
            <a:fillRect/>
          </a:stretch>
        </p:blipFill>
        <p:spPr>
          <a:xfrm>
            <a:off x="8355222" y="-83170"/>
            <a:ext cx="2865934" cy="254749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99"/>
                                        </p:tgtEl>
                                        <p:attrNameLst>
                                          <p:attrName>style.visibility</p:attrName>
                                        </p:attrNameLst>
                                      </p:cBhvr>
                                      <p:to>
                                        <p:strVal val="visible"/>
                                      </p:to>
                                    </p:set>
                                    <p:anim calcmode="lin" valueType="num">
                                      <p:cBhvr>
                                        <p:cTn id="7" dur="1000" fill="hold"/>
                                        <p:tgtEl>
                                          <p:spTgt spid="99"/>
                                        </p:tgtEl>
                                        <p:attrNameLst>
                                          <p:attrName>ppt_x</p:attrName>
                                        </p:attrNameLst>
                                      </p:cBhvr>
                                      <p:tavLst>
                                        <p:tav tm="0">
                                          <p:val>
                                            <p:strVal val="#ppt_x"/>
                                          </p:val>
                                        </p:tav>
                                        <p:tav tm="100000">
                                          <p:val>
                                            <p:strVal val="#ppt_x"/>
                                          </p:val>
                                        </p:tav>
                                      </p:tavLst>
                                    </p:anim>
                                    <p:anim calcmode="lin" valueType="num">
                                      <p:cBhvr>
                                        <p:cTn id="8" dur="10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F18FB-0653-5A2B-2418-2B5C192785E0}"/>
              </a:ext>
            </a:extLst>
          </p:cNvPr>
          <p:cNvPicPr>
            <a:picLocks noChangeAspect="1"/>
          </p:cNvPicPr>
          <p:nvPr/>
        </p:nvPicPr>
        <p:blipFill>
          <a:blip r:embed="rId3"/>
          <a:stretch>
            <a:fillRect/>
          </a:stretch>
        </p:blipFill>
        <p:spPr>
          <a:xfrm>
            <a:off x="1523999" y="1297376"/>
            <a:ext cx="9144000" cy="4263248"/>
          </a:xfrm>
          <a:prstGeom prst="rect">
            <a:avLst/>
          </a:prstGeom>
        </p:spPr>
      </p:pic>
      <p:sp>
        <p:nvSpPr>
          <p:cNvPr id="5" name="TextBox 4">
            <a:extLst>
              <a:ext uri="{FF2B5EF4-FFF2-40B4-BE49-F238E27FC236}">
                <a16:creationId xmlns:a16="http://schemas.microsoft.com/office/drawing/2014/main" id="{D8B7DA33-F178-549D-5953-8C0C8FE56410}"/>
              </a:ext>
            </a:extLst>
          </p:cNvPr>
          <p:cNvSpPr txBox="1"/>
          <p:nvPr/>
        </p:nvSpPr>
        <p:spPr>
          <a:xfrm>
            <a:off x="1873956" y="316756"/>
            <a:ext cx="824088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200" eaLnBrk="1" fontAlgn="auto">
              <a:spcBef>
                <a:spcPts val="0"/>
              </a:spcBef>
              <a:spcAft>
                <a:spcPts val="0"/>
              </a:spcAft>
            </a:pPr>
            <a:r>
              <a:rPr lang="en-US" sz="3600" b="1" kern="0" dirty="0">
                <a:solidFill>
                  <a:srgbClr val="FFD72D"/>
                </a:solidFill>
                <a:latin typeface="Gungsuh"/>
                <a:ea typeface="Calibri"/>
                <a:cs typeface="Calibri"/>
                <a:sym typeface="Calibri"/>
              </a:rPr>
              <a:t>Internet Crime Complaint Center</a:t>
            </a:r>
            <a:endParaRPr lang="en-US" sz="3600" kern="0" dirty="0">
              <a:solidFill>
                <a:srgbClr val="000000"/>
              </a:solidFill>
              <a:latin typeface="Gungsuh"/>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5FE39-D26A-85AA-F30A-82162FF1A514}"/>
              </a:ext>
            </a:extLst>
          </p:cNvPr>
          <p:cNvPicPr>
            <a:picLocks noChangeAspect="1"/>
          </p:cNvPicPr>
          <p:nvPr/>
        </p:nvPicPr>
        <p:blipFill>
          <a:blip r:embed="rId2"/>
          <a:stretch>
            <a:fillRect/>
          </a:stretch>
        </p:blipFill>
        <p:spPr>
          <a:xfrm>
            <a:off x="2892954" y="1150860"/>
            <a:ext cx="6406092" cy="5369003"/>
          </a:xfrm>
          <a:prstGeom prst="rect">
            <a:avLst/>
          </a:prstGeom>
        </p:spPr>
      </p:pic>
      <p:sp>
        <p:nvSpPr>
          <p:cNvPr id="4" name="TextBox 3">
            <a:extLst>
              <a:ext uri="{FF2B5EF4-FFF2-40B4-BE49-F238E27FC236}">
                <a16:creationId xmlns:a16="http://schemas.microsoft.com/office/drawing/2014/main" id="{CE724300-1DC2-8572-DBC7-DAD7ECAFC78B}"/>
              </a:ext>
            </a:extLst>
          </p:cNvPr>
          <p:cNvSpPr txBox="1"/>
          <p:nvPr/>
        </p:nvSpPr>
        <p:spPr>
          <a:xfrm>
            <a:off x="1873956" y="316756"/>
            <a:ext cx="824088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200" eaLnBrk="1" fontAlgn="auto">
              <a:spcBef>
                <a:spcPts val="0"/>
              </a:spcBef>
              <a:spcAft>
                <a:spcPts val="0"/>
              </a:spcAft>
            </a:pPr>
            <a:r>
              <a:rPr lang="en-US" sz="3600" b="1" kern="0" dirty="0">
                <a:solidFill>
                  <a:srgbClr val="FFD72D"/>
                </a:solidFill>
                <a:latin typeface="Gungsuh"/>
                <a:ea typeface="Calibri"/>
                <a:cs typeface="Calibri"/>
                <a:sym typeface="Calibri"/>
              </a:rPr>
              <a:t>Summary</a:t>
            </a:r>
            <a:endParaRPr lang="en-US" sz="3600" kern="0" dirty="0">
              <a:solidFill>
                <a:srgbClr val="000000"/>
              </a:solidFill>
              <a:latin typeface="Gungsuh"/>
              <a:ea typeface="Calibri"/>
              <a:cs typeface="Calibri"/>
              <a:sym typeface="Calibri"/>
            </a:endParaRPr>
          </a:p>
        </p:txBody>
      </p:sp>
    </p:spTree>
    <p:extLst>
      <p:ext uri="{BB962C8B-B14F-4D97-AF65-F5344CB8AC3E}">
        <p14:creationId xmlns:p14="http://schemas.microsoft.com/office/powerpoint/2010/main" val="277146427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3830283" y="5367400"/>
            <a:ext cx="4343400" cy="1202508"/>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algn="ctr" defTabSz="457200" eaLnBrk="1" fontAlgn="auto">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1">
                <a:solidFill>
                  <a:srgbClr val="F79646"/>
                </a:solidFill>
                <a:latin typeface="Tahoma"/>
                <a:ea typeface="Tahoma"/>
                <a:cs typeface="Tahoma"/>
                <a:sym typeface="Tahoma"/>
              </a:defRPr>
            </a:pPr>
            <a:r>
              <a:rPr lang="en-US" b="1" kern="0" dirty="0">
                <a:solidFill>
                  <a:srgbClr val="A7A7A7">
                    <a:lumMod val="60000"/>
                    <a:lumOff val="40000"/>
                  </a:srgbClr>
                </a:solidFill>
                <a:latin typeface="Tahoma"/>
                <a:ea typeface="Tahoma"/>
                <a:cs typeface="Tahoma"/>
                <a:sym typeface="Tahoma"/>
              </a:rPr>
              <a:t>SA Derek Rousseau</a:t>
            </a:r>
            <a:br>
              <a:rPr lang="en-US" b="1" kern="0" dirty="0">
                <a:solidFill>
                  <a:srgbClr val="A7A7A7">
                    <a:lumMod val="60000"/>
                    <a:lumOff val="40000"/>
                  </a:srgbClr>
                </a:solidFill>
                <a:latin typeface="Tahoma"/>
                <a:ea typeface="Tahoma"/>
                <a:cs typeface="Tahoma"/>
                <a:sym typeface="Tahoma"/>
              </a:rPr>
            </a:br>
            <a:r>
              <a:rPr lang="en-US" b="1" kern="0" dirty="0">
                <a:solidFill>
                  <a:srgbClr val="A7A7A7">
                    <a:lumMod val="60000"/>
                    <a:lumOff val="40000"/>
                  </a:srgbClr>
                </a:solidFill>
                <a:latin typeface="Tahoma"/>
                <a:ea typeface="Tahoma"/>
                <a:cs typeface="Tahoma"/>
                <a:sym typeface="Tahoma"/>
              </a:rPr>
              <a:t>Memphis Division / NVRA</a:t>
            </a:r>
            <a:br>
              <a:rPr lang="en-US" b="1" kern="0" dirty="0">
                <a:solidFill>
                  <a:srgbClr val="A7A7A7">
                    <a:lumMod val="60000"/>
                    <a:lumOff val="40000"/>
                  </a:srgbClr>
                </a:solidFill>
                <a:latin typeface="Tahoma"/>
                <a:ea typeface="Tahoma"/>
                <a:cs typeface="Tahoma"/>
                <a:sym typeface="Tahoma"/>
              </a:rPr>
            </a:br>
            <a:r>
              <a:rPr lang="en-US" b="1" kern="0" dirty="0">
                <a:solidFill>
                  <a:srgbClr val="A7A7A7">
                    <a:lumMod val="60000"/>
                    <a:lumOff val="40000"/>
                  </a:srgbClr>
                </a:solidFill>
                <a:latin typeface="Tahoma"/>
                <a:ea typeface="Tahoma"/>
                <a:cs typeface="Tahoma"/>
                <a:sym typeface="Tahoma"/>
              </a:rPr>
              <a:t>Cyber Squad</a:t>
            </a:r>
            <a:br>
              <a:rPr b="1" kern="0" dirty="0">
                <a:solidFill>
                  <a:srgbClr val="F79646"/>
                </a:solidFill>
                <a:latin typeface="Tahoma"/>
                <a:ea typeface="Tahoma"/>
                <a:cs typeface="Tahoma"/>
                <a:sym typeface="Tahoma"/>
              </a:rPr>
            </a:br>
            <a:endParaRPr b="1" kern="0" dirty="0">
              <a:solidFill>
                <a:srgbClr val="F79646"/>
              </a:solidFill>
              <a:latin typeface="Tahoma"/>
              <a:ea typeface="Tahoma"/>
              <a:cs typeface="Tahoma"/>
              <a:sym typeface="Tahoma"/>
            </a:endParaRPr>
          </a:p>
        </p:txBody>
      </p:sp>
      <p:pic>
        <p:nvPicPr>
          <p:cNvPr id="1028" name="Picture 4" descr="Fbi Cyber Mixed Media by Jas Stem - Pixels">
            <a:extLst>
              <a:ext uri="{FF2B5EF4-FFF2-40B4-BE49-F238E27FC236}">
                <a16:creationId xmlns:a16="http://schemas.microsoft.com/office/drawing/2014/main" id="{12BF828E-B3D3-8477-610B-9389F13A5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054" y="180622"/>
            <a:ext cx="4929893" cy="5040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1EA6-9FD2-42C7-4A1F-0232893E0CEF}"/>
              </a:ext>
            </a:extLst>
          </p:cNvPr>
          <p:cNvSpPr>
            <a:spLocks noGrp="1"/>
          </p:cNvSpPr>
          <p:nvPr>
            <p:ph type="title"/>
          </p:nvPr>
        </p:nvSpPr>
        <p:spPr>
          <a:xfrm>
            <a:off x="0" y="883048"/>
            <a:ext cx="3606801" cy="1325563"/>
          </a:xfrm>
        </p:spPr>
        <p:txBody>
          <a:bodyPr/>
          <a:lstStyle/>
          <a:p>
            <a:r>
              <a:rPr lang="en-US" dirty="0"/>
              <a:t>2024 Final Budget Summary</a:t>
            </a:r>
          </a:p>
        </p:txBody>
      </p:sp>
      <p:sp>
        <p:nvSpPr>
          <p:cNvPr id="4" name="Slide Number Placeholder 3">
            <a:extLst>
              <a:ext uri="{FF2B5EF4-FFF2-40B4-BE49-F238E27FC236}">
                <a16:creationId xmlns:a16="http://schemas.microsoft.com/office/drawing/2014/main" id="{BDB7D0A1-9992-017E-37A0-3D1844DF8E2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2DD743-F003-5843-9CBD-9C812E84804C}"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srgbClr val="306CB0"/>
              </a:solidFill>
              <a:effectLst/>
              <a:uLnTx/>
              <a:uFillTx/>
              <a:latin typeface="Arial" panose="020B0604020202020204"/>
              <a:ea typeface="+mn-ea"/>
              <a:cs typeface="+mn-cs"/>
            </a:endParaRPr>
          </a:p>
        </p:txBody>
      </p:sp>
      <p:pic>
        <p:nvPicPr>
          <p:cNvPr id="6" name="Content Placeholder 5" descr="A table with numbers and text&#10;&#10;Description automatically generated">
            <a:extLst>
              <a:ext uri="{FF2B5EF4-FFF2-40B4-BE49-F238E27FC236}">
                <a16:creationId xmlns:a16="http://schemas.microsoft.com/office/drawing/2014/main" id="{C382A5B3-EDAD-DD4B-2D49-54A79678EEFC}"/>
              </a:ext>
            </a:extLst>
          </p:cNvPr>
          <p:cNvPicPr>
            <a:picLocks noGrp="1" noChangeAspect="1"/>
          </p:cNvPicPr>
          <p:nvPr>
            <p:ph idx="1"/>
          </p:nvPr>
        </p:nvPicPr>
        <p:blipFill rotWithShape="1">
          <a:blip r:embed="rId3"/>
          <a:srcRect t="4274"/>
          <a:stretch/>
        </p:blipFill>
        <p:spPr>
          <a:xfrm>
            <a:off x="4076700" y="-34693"/>
            <a:ext cx="8115300" cy="6892693"/>
          </a:xfrm>
          <a:ln>
            <a:solidFill>
              <a:schemeClr val="tx2"/>
            </a:solidFill>
          </a:ln>
        </p:spPr>
      </p:pic>
    </p:spTree>
    <p:extLst>
      <p:ext uri="{BB962C8B-B14F-4D97-AF65-F5344CB8AC3E}">
        <p14:creationId xmlns:p14="http://schemas.microsoft.com/office/powerpoint/2010/main" val="4175834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1EA6-9FD2-42C7-4A1F-0232893E0CEF}"/>
              </a:ext>
            </a:extLst>
          </p:cNvPr>
          <p:cNvSpPr>
            <a:spLocks noGrp="1"/>
          </p:cNvSpPr>
          <p:nvPr>
            <p:ph type="title"/>
          </p:nvPr>
        </p:nvSpPr>
        <p:spPr>
          <a:xfrm>
            <a:off x="334092" y="527994"/>
            <a:ext cx="9142912" cy="1325563"/>
          </a:xfrm>
        </p:spPr>
        <p:txBody>
          <a:bodyPr/>
          <a:lstStyle/>
          <a:p>
            <a:r>
              <a:rPr lang="en-US" dirty="0"/>
              <a:t>2024 Final Budget Detail - Income</a:t>
            </a:r>
          </a:p>
        </p:txBody>
      </p:sp>
      <p:sp>
        <p:nvSpPr>
          <p:cNvPr id="4" name="Slide Number Placeholder 3">
            <a:extLst>
              <a:ext uri="{FF2B5EF4-FFF2-40B4-BE49-F238E27FC236}">
                <a16:creationId xmlns:a16="http://schemas.microsoft.com/office/drawing/2014/main" id="{BDB7D0A1-9992-017E-37A0-3D1844DF8E2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2DD743-F003-5843-9CBD-9C812E84804C}"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srgbClr val="306CB0"/>
              </a:solidFill>
              <a:effectLst/>
              <a:uLnTx/>
              <a:uFillTx/>
              <a:latin typeface="Arial" panose="020B0604020202020204"/>
              <a:ea typeface="+mn-ea"/>
              <a:cs typeface="+mn-cs"/>
            </a:endParaRPr>
          </a:p>
        </p:txBody>
      </p:sp>
      <p:pic>
        <p:nvPicPr>
          <p:cNvPr id="7" name="Content Placeholder 6" descr="A white and blue table with numbers and text&#10;&#10;Description automatically generated">
            <a:extLst>
              <a:ext uri="{FF2B5EF4-FFF2-40B4-BE49-F238E27FC236}">
                <a16:creationId xmlns:a16="http://schemas.microsoft.com/office/drawing/2014/main" id="{6762203C-11A0-C0AB-04AF-C98524F74CB9}"/>
              </a:ext>
            </a:extLst>
          </p:cNvPr>
          <p:cNvPicPr>
            <a:picLocks noGrp="1" noChangeAspect="1"/>
          </p:cNvPicPr>
          <p:nvPr>
            <p:ph idx="1"/>
          </p:nvPr>
        </p:nvPicPr>
        <p:blipFill>
          <a:blip r:embed="rId2"/>
          <a:stretch>
            <a:fillRect/>
          </a:stretch>
        </p:blipFill>
        <p:spPr>
          <a:xfrm>
            <a:off x="214760" y="2560264"/>
            <a:ext cx="11697972" cy="1764086"/>
          </a:xfrm>
          <a:ln>
            <a:solidFill>
              <a:schemeClr val="tx2"/>
            </a:solidFill>
          </a:ln>
        </p:spPr>
      </p:pic>
    </p:spTree>
    <p:extLst>
      <p:ext uri="{BB962C8B-B14F-4D97-AF65-F5344CB8AC3E}">
        <p14:creationId xmlns:p14="http://schemas.microsoft.com/office/powerpoint/2010/main" val="214705244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FBE27-59DA-D3FB-A622-44208F9E6F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F3A3E6-8DE9-7A4A-B9C6-E8BB453178DE}" type="slidenum">
              <a:rPr kumimoji="0" lang="en-US" sz="1600" b="1" i="0" u="none" strike="noStrike" kern="1200" cap="none" spc="0" normalizeH="0" baseline="0" noProof="0" smtClean="0">
                <a:ln>
                  <a:noFill/>
                </a:ln>
                <a:solidFill>
                  <a:srgbClr val="306CB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dirty="0">
              <a:ln>
                <a:noFill/>
              </a:ln>
              <a:solidFill>
                <a:srgbClr val="306CB0"/>
              </a:solidFill>
              <a:effectLst/>
              <a:uLnTx/>
              <a:uFillTx/>
              <a:latin typeface="Arial" panose="020B0604020202020204"/>
              <a:ea typeface="+mn-ea"/>
              <a:cs typeface="+mn-cs"/>
            </a:endParaRPr>
          </a:p>
        </p:txBody>
      </p:sp>
      <p:sp>
        <p:nvSpPr>
          <p:cNvPr id="11" name="Title 1">
            <a:extLst>
              <a:ext uri="{FF2B5EF4-FFF2-40B4-BE49-F238E27FC236}">
                <a16:creationId xmlns:a16="http://schemas.microsoft.com/office/drawing/2014/main" id="{6C8792C9-06A9-B11C-D676-07A901F76ED3}"/>
              </a:ext>
            </a:extLst>
          </p:cNvPr>
          <p:cNvSpPr txBox="1">
            <a:spLocks/>
          </p:cNvSpPr>
          <p:nvPr/>
        </p:nvSpPr>
        <p:spPr>
          <a:xfrm>
            <a:off x="1" y="839027"/>
            <a:ext cx="2687672" cy="1325563"/>
          </a:xfrm>
          <a:prstGeom prst="rect">
            <a:avLst/>
          </a:prstGeom>
        </p:spPr>
        <p:txBody>
          <a:bodyPr/>
          <a:lstStyle>
            <a:lvl1pPr algn="l" rtl="0" eaLnBrk="1" fontAlgn="base" hangingPunct="1">
              <a:lnSpc>
                <a:spcPct val="90000"/>
              </a:lnSpc>
              <a:spcBef>
                <a:spcPct val="0"/>
              </a:spcBef>
              <a:spcAft>
                <a:spcPct val="0"/>
              </a:spcAft>
              <a:defRPr sz="4401" b="1" kern="1200">
                <a:solidFill>
                  <a:srgbClr val="265C8E"/>
                </a:solidFill>
                <a:latin typeface="+mj-lt"/>
                <a:ea typeface="+mj-ea"/>
                <a:cs typeface="+mj-cs"/>
              </a:defRPr>
            </a:lvl1pPr>
            <a:lvl2pPr algn="l" rtl="0" eaLnBrk="1" fontAlgn="base" hangingPunct="1">
              <a:lnSpc>
                <a:spcPct val="90000"/>
              </a:lnSpc>
              <a:spcBef>
                <a:spcPct val="0"/>
              </a:spcBef>
              <a:spcAft>
                <a:spcPct val="0"/>
              </a:spcAft>
              <a:defRPr sz="4401" b="1">
                <a:solidFill>
                  <a:srgbClr val="306CB0"/>
                </a:solidFill>
                <a:latin typeface="Arial" panose="020B0604020202020204" pitchFamily="34" charset="0"/>
              </a:defRPr>
            </a:lvl2pPr>
            <a:lvl3pPr algn="l" rtl="0" eaLnBrk="1" fontAlgn="base" hangingPunct="1">
              <a:lnSpc>
                <a:spcPct val="90000"/>
              </a:lnSpc>
              <a:spcBef>
                <a:spcPct val="0"/>
              </a:spcBef>
              <a:spcAft>
                <a:spcPct val="0"/>
              </a:spcAft>
              <a:defRPr sz="4401" b="1">
                <a:solidFill>
                  <a:srgbClr val="306CB0"/>
                </a:solidFill>
                <a:latin typeface="Arial" panose="020B0604020202020204" pitchFamily="34" charset="0"/>
              </a:defRPr>
            </a:lvl3pPr>
            <a:lvl4pPr algn="l" rtl="0" eaLnBrk="1" fontAlgn="base" hangingPunct="1">
              <a:lnSpc>
                <a:spcPct val="90000"/>
              </a:lnSpc>
              <a:spcBef>
                <a:spcPct val="0"/>
              </a:spcBef>
              <a:spcAft>
                <a:spcPct val="0"/>
              </a:spcAft>
              <a:defRPr sz="4401" b="1">
                <a:solidFill>
                  <a:srgbClr val="306CB0"/>
                </a:solidFill>
                <a:latin typeface="Arial" panose="020B0604020202020204" pitchFamily="34" charset="0"/>
              </a:defRPr>
            </a:lvl4pPr>
            <a:lvl5pPr algn="l" rtl="0" eaLnBrk="1" fontAlgn="base" hangingPunct="1">
              <a:lnSpc>
                <a:spcPct val="90000"/>
              </a:lnSpc>
              <a:spcBef>
                <a:spcPct val="0"/>
              </a:spcBef>
              <a:spcAft>
                <a:spcPct val="0"/>
              </a:spcAft>
              <a:defRPr sz="4401" b="1">
                <a:solidFill>
                  <a:srgbClr val="306CB0"/>
                </a:solidFill>
                <a:latin typeface="Arial" panose="020B0604020202020204" pitchFamily="34" charset="0"/>
              </a:defRPr>
            </a:lvl5pPr>
            <a:lvl6pPr marL="457232" algn="l" rtl="0" eaLnBrk="1" fontAlgn="base" hangingPunct="1">
              <a:lnSpc>
                <a:spcPct val="90000"/>
              </a:lnSpc>
              <a:spcBef>
                <a:spcPct val="0"/>
              </a:spcBef>
              <a:spcAft>
                <a:spcPct val="0"/>
              </a:spcAft>
              <a:defRPr sz="4401" b="1">
                <a:solidFill>
                  <a:srgbClr val="306CB0"/>
                </a:solidFill>
                <a:latin typeface="Arial" panose="020B0604020202020204" pitchFamily="34" charset="0"/>
              </a:defRPr>
            </a:lvl6pPr>
            <a:lvl7pPr marL="914466" algn="l" rtl="0" eaLnBrk="1" fontAlgn="base" hangingPunct="1">
              <a:lnSpc>
                <a:spcPct val="90000"/>
              </a:lnSpc>
              <a:spcBef>
                <a:spcPct val="0"/>
              </a:spcBef>
              <a:spcAft>
                <a:spcPct val="0"/>
              </a:spcAft>
              <a:defRPr sz="4401" b="1">
                <a:solidFill>
                  <a:srgbClr val="306CB0"/>
                </a:solidFill>
                <a:latin typeface="Arial" panose="020B0604020202020204" pitchFamily="34" charset="0"/>
              </a:defRPr>
            </a:lvl7pPr>
            <a:lvl8pPr marL="1371698" algn="l" rtl="0" eaLnBrk="1" fontAlgn="base" hangingPunct="1">
              <a:lnSpc>
                <a:spcPct val="90000"/>
              </a:lnSpc>
              <a:spcBef>
                <a:spcPct val="0"/>
              </a:spcBef>
              <a:spcAft>
                <a:spcPct val="0"/>
              </a:spcAft>
              <a:defRPr sz="4401" b="1">
                <a:solidFill>
                  <a:srgbClr val="306CB0"/>
                </a:solidFill>
                <a:latin typeface="Arial" panose="020B0604020202020204" pitchFamily="34" charset="0"/>
              </a:defRPr>
            </a:lvl8pPr>
            <a:lvl9pPr marL="1828931" algn="l" rtl="0" eaLnBrk="1" fontAlgn="base" hangingPunct="1">
              <a:lnSpc>
                <a:spcPct val="90000"/>
              </a:lnSpc>
              <a:spcBef>
                <a:spcPct val="0"/>
              </a:spcBef>
              <a:spcAft>
                <a:spcPct val="0"/>
              </a:spcAft>
              <a:defRPr sz="4401" b="1">
                <a:solidFill>
                  <a:srgbClr val="306CB0"/>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1" b="1" i="0" u="none" strike="noStrike" kern="1200" cap="none" spc="0" normalizeH="0" baseline="0" noProof="0" dirty="0">
                <a:ln>
                  <a:noFill/>
                </a:ln>
                <a:solidFill>
                  <a:srgbClr val="265C8E"/>
                </a:solidFill>
                <a:effectLst/>
                <a:uLnTx/>
                <a:uFillTx/>
                <a:latin typeface="Arial" panose="020B0604020202020204"/>
                <a:ea typeface="+mj-ea"/>
                <a:cs typeface="+mj-cs"/>
              </a:rPr>
              <a:t>2024 Final Budget Detail - Expense</a:t>
            </a:r>
          </a:p>
        </p:txBody>
      </p:sp>
      <p:pic>
        <p:nvPicPr>
          <p:cNvPr id="4" name="Picture 3" descr="A spreadsheet with numbers and a number of people&#10;&#10;Description automatically generated">
            <a:extLst>
              <a:ext uri="{FF2B5EF4-FFF2-40B4-BE49-F238E27FC236}">
                <a16:creationId xmlns:a16="http://schemas.microsoft.com/office/drawing/2014/main" id="{9FB40E56-7EF0-0D65-F0ED-23FEDA8DC1C3}"/>
              </a:ext>
            </a:extLst>
          </p:cNvPr>
          <p:cNvPicPr>
            <a:picLocks noChangeAspect="1"/>
          </p:cNvPicPr>
          <p:nvPr/>
        </p:nvPicPr>
        <p:blipFill>
          <a:blip r:embed="rId3"/>
          <a:stretch>
            <a:fillRect/>
          </a:stretch>
        </p:blipFill>
        <p:spPr>
          <a:xfrm>
            <a:off x="3086099" y="7031"/>
            <a:ext cx="9105900" cy="6850969"/>
          </a:xfrm>
          <a:prstGeom prst="rect">
            <a:avLst/>
          </a:prstGeom>
          <a:ln>
            <a:solidFill>
              <a:schemeClr val="tx2"/>
            </a:solidFill>
          </a:ln>
        </p:spPr>
      </p:pic>
    </p:spTree>
    <p:extLst>
      <p:ext uri="{BB962C8B-B14F-4D97-AF65-F5344CB8AC3E}">
        <p14:creationId xmlns:p14="http://schemas.microsoft.com/office/powerpoint/2010/main" val="3999605294"/>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AgGateway_Annual_Conference_Presentation_16x9" id="{C7C73059-B0C5-D643-BC84-DACA8C314251}" vid="{99D19253-42BD-EC4C-A0D6-0B7A8526039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AgGateway_Annual_Conference_Presentation_16x9" id="{C7C73059-B0C5-D643-BC84-DACA8C314251}" vid="{3E910C5A-C7D3-E144-BE33-ED67DB3BE3BC}"/>
    </a:ext>
  </a:extLst>
</a:theme>
</file>

<file path=ppt/theme/theme3.xml><?xml version="1.0" encoding="utf-8"?>
<a:theme xmlns:a="http://schemas.openxmlformats.org/drawingml/2006/main" name="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ppt/theme/theme5.xml><?xml version="1.0" encoding="utf-8"?>
<a:theme xmlns:a="http://schemas.openxmlformats.org/drawingml/2006/main" name="2_DHS_Template_White">
  <a:themeElements>
    <a:clrScheme name="Custom 2">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0E78AE"/>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HS_Template_White">
  <a:themeElements>
    <a:clrScheme name="Custom 2">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0E78AE"/>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HS_Template_White">
  <a:themeElements>
    <a:clrScheme name="CISA Color Palette">
      <a:dk1>
        <a:srgbClr val="000000"/>
      </a:dk1>
      <a:lt1>
        <a:srgbClr val="FFFFFF"/>
      </a:lt1>
      <a:dk2>
        <a:srgbClr val="5C5C5C"/>
      </a:dk2>
      <a:lt2>
        <a:srgbClr val="E7E6E6"/>
      </a:lt2>
      <a:accent1>
        <a:srgbClr val="00519F"/>
      </a:accent1>
      <a:accent2>
        <a:srgbClr val="0078B7"/>
      </a:accent2>
      <a:accent3>
        <a:srgbClr val="595B5D"/>
      </a:accent3>
      <a:accent4>
        <a:srgbClr val="C31247"/>
      </a:accent4>
      <a:accent5>
        <a:srgbClr val="5E9732"/>
      </a:accent5>
      <a:accent6>
        <a:srgbClr val="091F44"/>
      </a:accent6>
      <a:hlink>
        <a:srgbClr val="0078B7"/>
      </a:hlink>
      <a:folHlink>
        <a:srgbClr val="B9BBBD"/>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a:dk1>
        <a:srgbClr val="000000"/>
      </a:dk1>
      <a:lt1>
        <a:srgbClr val="000000"/>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Times New Roman"/>
        <a:ea typeface="Times New Roman"/>
        <a:cs typeface="Times New Roma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fbb2bb8-fb63-48cf-ace6-506226b7c3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4F33C06BDA024FA9A10482C06FB2E0" ma:contentTypeVersion="9" ma:contentTypeDescription="Create a new document." ma:contentTypeScope="" ma:versionID="9f524141c0c6ac021a85531e31febf48">
  <xsd:schema xmlns:xsd="http://www.w3.org/2001/XMLSchema" xmlns:xs="http://www.w3.org/2001/XMLSchema" xmlns:p="http://schemas.microsoft.com/office/2006/metadata/properties" xmlns:ns3="afbb2bb8-fb63-48cf-ace6-506226b7c34e" xmlns:ns4="b523fb97-d50f-4532-95a2-8d86816c05b8" targetNamespace="http://schemas.microsoft.com/office/2006/metadata/properties" ma:root="true" ma:fieldsID="0f0316b8dd99ee445f014f580ec0b3f4" ns3:_="" ns4:_="">
    <xsd:import namespace="afbb2bb8-fb63-48cf-ace6-506226b7c34e"/>
    <xsd:import namespace="b523fb97-d50f-4532-95a2-8d86816c05b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bb2bb8-fb63-48cf-ace6-506226b7c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23fb97-d50f-4532-95a2-8d86816c05b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29DB4-8D9B-4E15-ACB0-4FB3BFBE912A}">
  <ds:schemaRefs>
    <ds:schemaRef ds:uri="http://schemas.microsoft.com/sharepoint/v3/contenttype/forms"/>
  </ds:schemaRefs>
</ds:datastoreItem>
</file>

<file path=customXml/itemProps2.xml><?xml version="1.0" encoding="utf-8"?>
<ds:datastoreItem xmlns:ds="http://schemas.openxmlformats.org/officeDocument/2006/customXml" ds:itemID="{57DFDF12-C215-4FA5-8DC3-839C2E1D23F2}">
  <ds:schemaRefs>
    <ds:schemaRef ds:uri="http://purl.org/dc/terms/"/>
    <ds:schemaRef ds:uri="http://purl.org/dc/dcmitype/"/>
    <ds:schemaRef ds:uri="http://www.w3.org/XML/1998/namespace"/>
    <ds:schemaRef ds:uri="b523fb97-d50f-4532-95a2-8d86816c05b8"/>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afbb2bb8-fb63-48cf-ace6-506226b7c34e"/>
    <ds:schemaRef ds:uri="http://schemas.microsoft.com/office/2006/metadata/properties"/>
  </ds:schemaRefs>
</ds:datastoreItem>
</file>

<file path=customXml/itemProps3.xml><?xml version="1.0" encoding="utf-8"?>
<ds:datastoreItem xmlns:ds="http://schemas.openxmlformats.org/officeDocument/2006/customXml" ds:itemID="{F2C08E4D-2EF7-467B-AF27-3606D2297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bb2bb8-fb63-48cf-ace6-506226b7c34e"/>
    <ds:schemaRef ds:uri="b523fb97-d50f-4532-95a2-8d86816c05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4353</TotalTime>
  <Words>2369</Words>
  <Application>Microsoft Office PowerPoint</Application>
  <PresentationFormat>Widescreen</PresentationFormat>
  <Paragraphs>369</Paragraphs>
  <Slides>69</Slides>
  <Notes>52</Notes>
  <HiddenSlides>2</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69</vt:i4>
      </vt:variant>
    </vt:vector>
  </HeadingPairs>
  <TitlesOfParts>
    <vt:vector size="91" baseType="lpstr">
      <vt:lpstr>Gungsuh</vt:lpstr>
      <vt:lpstr>Acumin Pro</vt:lpstr>
      <vt:lpstr>Aptos Black</vt:lpstr>
      <vt:lpstr>Arial</vt:lpstr>
      <vt:lpstr>Calibri</vt:lpstr>
      <vt:lpstr>Cambria</vt:lpstr>
      <vt:lpstr>Franklin Gothic Book</vt:lpstr>
      <vt:lpstr>Geneva</vt:lpstr>
      <vt:lpstr>inherit</vt:lpstr>
      <vt:lpstr>Roboto</vt:lpstr>
      <vt:lpstr>Tahoma</vt:lpstr>
      <vt:lpstr>Times</vt:lpstr>
      <vt:lpstr>Times New Roman</vt:lpstr>
      <vt:lpstr>Wingdings</vt:lpstr>
      <vt:lpstr>Office Theme</vt:lpstr>
      <vt:lpstr>1_Office Theme</vt:lpstr>
      <vt:lpstr>DHS_Template_White</vt:lpstr>
      <vt:lpstr>CISA Template</vt:lpstr>
      <vt:lpstr>2_DHS_Template_White</vt:lpstr>
      <vt:lpstr>3_DHS_Template_White</vt:lpstr>
      <vt:lpstr>1_DHS_Template_White</vt:lpstr>
      <vt:lpstr>2_Office Theme</vt:lpstr>
      <vt:lpstr>WELCOME</vt:lpstr>
      <vt:lpstr>PowerPoint Presentation</vt:lpstr>
      <vt:lpstr>PowerPoint Presentation</vt:lpstr>
      <vt:lpstr>2023 Financial Report</vt:lpstr>
      <vt:lpstr>2022 Audit</vt:lpstr>
      <vt:lpstr>2023 Year to Date Financial Summary</vt:lpstr>
      <vt:lpstr>2024 Final Budget Summary</vt:lpstr>
      <vt:lpstr>2024 Final Budget Detail - Income</vt:lpstr>
      <vt:lpstr>PowerPoint Presentation</vt:lpstr>
      <vt:lpstr>Approved 2024 Membership Dues</vt:lpstr>
      <vt:lpstr>Approved 2024 Members’ AGIIS Fees</vt:lpstr>
      <vt:lpstr>2024 Approved Non-Member AGIIS Fees</vt:lpstr>
      <vt:lpstr>2023 Awards Presentation </vt:lpstr>
      <vt:lpstr>AgGateway In Action Awards</vt:lpstr>
      <vt:lpstr>AgGateway in Action Awards</vt:lpstr>
      <vt:lpstr>PowerPoint Presentation</vt:lpstr>
      <vt:lpstr>AgGateway In Action Awards</vt:lpstr>
      <vt:lpstr>PowerPoint Presentation</vt:lpstr>
      <vt:lpstr>AgGateway In Action | North America</vt:lpstr>
      <vt:lpstr>Ron Storms Leadership Award </vt:lpstr>
      <vt:lpstr>PowerPoint Presentation</vt:lpstr>
      <vt:lpstr>Ron Storms Leadership Award</vt:lpstr>
      <vt:lpstr>PowerPoint Presentation</vt:lpstr>
      <vt:lpstr>Ron Storms Leadership Award</vt:lpstr>
      <vt:lpstr>PowerPoint Presentation</vt:lpstr>
      <vt:lpstr>PowerPoint Presentation</vt:lpstr>
      <vt:lpstr>Thank You!</vt:lpstr>
      <vt:lpstr>Presentation and  Keynote Introduction</vt:lpstr>
      <vt:lpstr>Insights on Cybersecurity: Threats, Prevention, and Recovery</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Management Strategies</vt:lpstr>
      <vt:lpstr>CISA Resources</vt:lpstr>
      <vt:lpstr>PowerPoint Presentation</vt:lpstr>
      <vt:lpstr>Protective Security Advisors</vt:lpstr>
      <vt:lpstr>PowerPoint Presentation</vt:lpstr>
      <vt:lpstr>PowerPoint Presentation</vt:lpstr>
      <vt:lpstr>Cyber Exercises and Planning</vt:lpstr>
      <vt:lpstr>Cybersecurity Training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Meri Kotlas</dc:creator>
  <cp:lastModifiedBy>Paul Schrimpf</cp:lastModifiedBy>
  <cp:revision>16</cp:revision>
  <cp:lastPrinted>2023-04-19T01:40:50Z</cp:lastPrinted>
  <dcterms:created xsi:type="dcterms:W3CDTF">2023-10-19T16:23:46Z</dcterms:created>
  <dcterms:modified xsi:type="dcterms:W3CDTF">2023-11-14T16:11:28Z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0x010100564F33C06BDA024FA9A10482C06FB2E0</vt:lpwstr>
  </property>
</Properties>
</file>