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0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31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02" r:id="rId2"/>
  </p:sldMasterIdLst>
  <p:notesMasterIdLst>
    <p:notesMasterId r:id="rId111"/>
  </p:notesMasterIdLst>
  <p:sldIdLst>
    <p:sldId id="263" r:id="rId3"/>
    <p:sldId id="281" r:id="rId4"/>
    <p:sldId id="288" r:id="rId5"/>
    <p:sldId id="289" r:id="rId6"/>
    <p:sldId id="290" r:id="rId7"/>
    <p:sldId id="291" r:id="rId8"/>
    <p:sldId id="271" r:id="rId9"/>
    <p:sldId id="283" r:id="rId10"/>
    <p:sldId id="292" r:id="rId11"/>
    <p:sldId id="293" r:id="rId12"/>
    <p:sldId id="266" r:id="rId13"/>
    <p:sldId id="267" r:id="rId14"/>
    <p:sldId id="268" r:id="rId15"/>
    <p:sldId id="269" r:id="rId16"/>
    <p:sldId id="270" r:id="rId17"/>
    <p:sldId id="294" r:id="rId18"/>
    <p:sldId id="295" r:id="rId19"/>
    <p:sldId id="257" r:id="rId20"/>
    <p:sldId id="278" r:id="rId21"/>
    <p:sldId id="277" r:id="rId22"/>
    <p:sldId id="279" r:id="rId23"/>
    <p:sldId id="349" r:id="rId24"/>
    <p:sldId id="359" r:id="rId25"/>
    <p:sldId id="367" r:id="rId26"/>
    <p:sldId id="296" r:id="rId27"/>
    <p:sldId id="368" r:id="rId28"/>
    <p:sldId id="832" r:id="rId29"/>
    <p:sldId id="675" r:id="rId30"/>
    <p:sldId id="741" r:id="rId31"/>
    <p:sldId id="711" r:id="rId32"/>
    <p:sldId id="833" r:id="rId33"/>
    <p:sldId id="690" r:id="rId34"/>
    <p:sldId id="825" r:id="rId35"/>
    <p:sldId id="827" r:id="rId36"/>
    <p:sldId id="681" r:id="rId37"/>
    <p:sldId id="702" r:id="rId38"/>
    <p:sldId id="701" r:id="rId39"/>
    <p:sldId id="703" r:id="rId40"/>
    <p:sldId id="585" r:id="rId41"/>
    <p:sldId id="566" r:id="rId42"/>
    <p:sldId id="622" r:id="rId43"/>
    <p:sldId id="561" r:id="rId44"/>
    <p:sldId id="749" r:id="rId45"/>
    <p:sldId id="590" r:id="rId46"/>
    <p:sldId id="591" r:id="rId47"/>
    <p:sldId id="750" r:id="rId48"/>
    <p:sldId id="592" r:id="rId49"/>
    <p:sldId id="656" r:id="rId50"/>
    <p:sldId id="712" r:id="rId51"/>
    <p:sldId id="694" r:id="rId52"/>
    <p:sldId id="828" r:id="rId53"/>
    <p:sldId id="755" r:id="rId54"/>
    <p:sldId id="754" r:id="rId55"/>
    <p:sldId id="691" r:id="rId56"/>
    <p:sldId id="841" r:id="rId57"/>
    <p:sldId id="616" r:id="rId58"/>
    <p:sldId id="562" r:id="rId59"/>
    <p:sldId id="677" r:id="rId60"/>
    <p:sldId id="717" r:id="rId61"/>
    <p:sldId id="830" r:id="rId62"/>
    <p:sldId id="713" r:id="rId63"/>
    <p:sldId id="726" r:id="rId64"/>
    <p:sldId id="742" r:id="rId65"/>
    <p:sldId id="743" r:id="rId66"/>
    <p:sldId id="733" r:id="rId67"/>
    <p:sldId id="744" r:id="rId68"/>
    <p:sldId id="731" r:id="rId69"/>
    <p:sldId id="737" r:id="rId70"/>
    <p:sldId id="840" r:id="rId71"/>
    <p:sldId id="635" r:id="rId72"/>
    <p:sldId id="629" r:id="rId73"/>
    <p:sldId id="735" r:id="rId74"/>
    <p:sldId id="740" r:id="rId75"/>
    <p:sldId id="729" r:id="rId76"/>
    <p:sldId id="746" r:id="rId77"/>
    <p:sldId id="626" r:id="rId78"/>
    <p:sldId id="842" r:id="rId79"/>
    <p:sldId id="692" r:id="rId80"/>
    <p:sldId id="747" r:id="rId81"/>
    <p:sldId id="837" r:id="rId82"/>
    <p:sldId id="836" r:id="rId83"/>
    <p:sldId id="748" r:id="rId84"/>
    <p:sldId id="619" r:id="rId85"/>
    <p:sldId id="658" r:id="rId86"/>
    <p:sldId id="369" r:id="rId87"/>
    <p:sldId id="396" r:id="rId88"/>
    <p:sldId id="437" r:id="rId89"/>
    <p:sldId id="438" r:id="rId90"/>
    <p:sldId id="439" r:id="rId91"/>
    <p:sldId id="440" r:id="rId92"/>
    <p:sldId id="280" r:id="rId93"/>
    <p:sldId id="441" r:id="rId94"/>
    <p:sldId id="442" r:id="rId95"/>
    <p:sldId id="443" r:id="rId96"/>
    <p:sldId id="285" r:id="rId97"/>
    <p:sldId id="426" r:id="rId98"/>
    <p:sldId id="425" r:id="rId99"/>
    <p:sldId id="420" r:id="rId100"/>
    <p:sldId id="421" r:id="rId101"/>
    <p:sldId id="432" r:id="rId102"/>
    <p:sldId id="433" r:id="rId103"/>
    <p:sldId id="434" r:id="rId104"/>
    <p:sldId id="428" r:id="rId105"/>
    <p:sldId id="261" r:id="rId106"/>
    <p:sldId id="435" r:id="rId107"/>
    <p:sldId id="436" r:id="rId108"/>
    <p:sldId id="444" r:id="rId109"/>
    <p:sldId id="256" r:id="rId11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6BD341D-CED3-49A6-A068-0918757CD486}">
          <p14:sldIdLst>
            <p14:sldId id="263"/>
            <p14:sldId id="281"/>
            <p14:sldId id="288"/>
            <p14:sldId id="289"/>
            <p14:sldId id="290"/>
            <p14:sldId id="291"/>
            <p14:sldId id="271"/>
            <p14:sldId id="283"/>
            <p14:sldId id="292"/>
            <p14:sldId id="293"/>
            <p14:sldId id="266"/>
            <p14:sldId id="267"/>
            <p14:sldId id="268"/>
            <p14:sldId id="269"/>
            <p14:sldId id="270"/>
            <p14:sldId id="294"/>
            <p14:sldId id="295"/>
            <p14:sldId id="257"/>
            <p14:sldId id="278"/>
            <p14:sldId id="277"/>
            <p14:sldId id="279"/>
            <p14:sldId id="349"/>
            <p14:sldId id="359"/>
            <p14:sldId id="367"/>
            <p14:sldId id="296"/>
            <p14:sldId id="368"/>
          </p14:sldIdLst>
        </p14:section>
        <p14:section name="Default Section" id="{ACFF208F-D6C2-6A49-8936-8F8C8258DF1C}">
          <p14:sldIdLst>
            <p14:sldId id="832"/>
            <p14:sldId id="675"/>
            <p14:sldId id="741"/>
          </p14:sldIdLst>
        </p14:section>
        <p14:section name="Path to Now" id="{3459E81D-A1A9-E649-B059-86EF23D05686}">
          <p14:sldIdLst>
            <p14:sldId id="711"/>
            <p14:sldId id="833"/>
            <p14:sldId id="690"/>
            <p14:sldId id="825"/>
            <p14:sldId id="827"/>
          </p14:sldIdLst>
        </p14:section>
        <p14:section name="Act I: Scene 1: This is Different" id="{9BE9F95C-0ABD-0B43-A538-08067F8E7024}">
          <p14:sldIdLst>
            <p14:sldId id="681"/>
            <p14:sldId id="702"/>
            <p14:sldId id="701"/>
            <p14:sldId id="703"/>
          </p14:sldIdLst>
        </p14:section>
        <p14:section name="Act 1 / Scene 2: Emergent Behavior" id="{2067C4EB-2985-1A45-A058-E58A26E71B8F}">
          <p14:sldIdLst>
            <p14:sldId id="585"/>
            <p14:sldId id="566"/>
            <p14:sldId id="622"/>
            <p14:sldId id="561"/>
            <p14:sldId id="749"/>
            <p14:sldId id="590"/>
            <p14:sldId id="591"/>
            <p14:sldId id="750"/>
            <p14:sldId id="592"/>
            <p14:sldId id="656"/>
          </p14:sldIdLst>
        </p14:section>
        <p14:section name="Act 2 / Scene 1: This will happen quickly" id="{594FF13F-9131-8D45-B163-B7DB2F794BD1}">
          <p14:sldIdLst>
            <p14:sldId id="712"/>
            <p14:sldId id="694"/>
            <p14:sldId id="828"/>
            <p14:sldId id="755"/>
            <p14:sldId id="754"/>
            <p14:sldId id="691"/>
            <p14:sldId id="841"/>
            <p14:sldId id="616"/>
            <p14:sldId id="562"/>
          </p14:sldIdLst>
        </p14:section>
        <p14:section name="Act 2 / Scene 2: Where will it impact?" id="{5CD34E95-DADA-D946-A7B9-AABC3021353B}">
          <p14:sldIdLst>
            <p14:sldId id="677"/>
            <p14:sldId id="717"/>
            <p14:sldId id="830"/>
          </p14:sldIdLst>
        </p14:section>
        <p14:section name="Act 3: This is How" id="{AACB1CC5-1EEA-ED49-8C23-2E54F845EFD7}">
          <p14:sldIdLst>
            <p14:sldId id="713"/>
            <p14:sldId id="726"/>
          </p14:sldIdLst>
        </p14:section>
        <p14:section name="Act 3: This is How - Phase 1" id="{8481733B-1628-2D42-A553-41DC158D42B5}">
          <p14:sldIdLst>
            <p14:sldId id="742"/>
            <p14:sldId id="743"/>
            <p14:sldId id="733"/>
            <p14:sldId id="744"/>
            <p14:sldId id="731"/>
          </p14:sldIdLst>
        </p14:section>
        <p14:section name="Act 3: This is How - Phase 2" id="{1F907019-CC63-034D-BA3E-57E414AC8283}">
          <p14:sldIdLst>
            <p14:sldId id="737"/>
            <p14:sldId id="840"/>
            <p14:sldId id="635"/>
            <p14:sldId id="629"/>
            <p14:sldId id="735"/>
            <p14:sldId id="740"/>
          </p14:sldIdLst>
        </p14:section>
        <p14:section name="Act 3: This is How - Phase 3" id="{B1A6C74C-F946-B244-A35D-81ED070C7BC4}">
          <p14:sldIdLst>
            <p14:sldId id="729"/>
            <p14:sldId id="746"/>
            <p14:sldId id="626"/>
            <p14:sldId id="842"/>
            <p14:sldId id="692"/>
            <p14:sldId id="747"/>
            <p14:sldId id="837"/>
            <p14:sldId id="836"/>
            <p14:sldId id="748"/>
          </p14:sldIdLst>
        </p14:section>
        <p14:section name="Thanks" id="{08297220-CEC3-994C-A5FA-38AE68CC3C23}">
          <p14:sldIdLst>
            <p14:sldId id="619"/>
            <p14:sldId id="658"/>
          </p14:sldIdLst>
        </p14:section>
        <p14:section name="ChatGPT Recommendations" id="{0ACFBEAE-5BC4-C24A-936B-211FF912B6DD}">
          <p14:sldIdLst/>
        </p14:section>
        <p14:section name="END" id="{E4FD2F7A-D30C-2044-911A-7EED1127FBCE}">
          <p14:sldIdLst/>
        </p14:section>
        <p14:section name="Appendix" id="{88D1812A-13CB-7D4D-931D-123EF7A72B1B}">
          <p14:sldIdLst>
            <p14:sldId id="369"/>
            <p14:sldId id="396"/>
            <p14:sldId id="437"/>
            <p14:sldId id="438"/>
            <p14:sldId id="439"/>
            <p14:sldId id="440"/>
            <p14:sldId id="280"/>
            <p14:sldId id="441"/>
            <p14:sldId id="442"/>
            <p14:sldId id="443"/>
            <p14:sldId id="285"/>
            <p14:sldId id="426"/>
            <p14:sldId id="425"/>
            <p14:sldId id="420"/>
            <p14:sldId id="421"/>
            <p14:sldId id="432"/>
            <p14:sldId id="433"/>
            <p14:sldId id="434"/>
            <p14:sldId id="428"/>
            <p14:sldId id="261"/>
            <p14:sldId id="435"/>
            <p14:sldId id="436"/>
            <p14:sldId id="444"/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2"/>
    <p:restoredTop sz="72527" autoAdjust="0"/>
  </p:normalViewPr>
  <p:slideViewPr>
    <p:cSldViewPr snapToGrid="0">
      <p:cViewPr varScale="1">
        <p:scale>
          <a:sx n="42" d="100"/>
          <a:sy n="42" d="100"/>
        </p:scale>
        <p:origin x="618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viewProps" Target="view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image" Target="../media/image31.svg"/><Relationship Id="rId16" Type="http://schemas.openxmlformats.org/officeDocument/2006/relationships/image" Target="../media/image45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svg"/><Relationship Id="rId1" Type="http://schemas.openxmlformats.org/officeDocument/2006/relationships/image" Target="../media/image118.png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121.sv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svg"/><Relationship Id="rId1" Type="http://schemas.openxmlformats.org/officeDocument/2006/relationships/image" Target="../media/image124.png"/><Relationship Id="rId6" Type="http://schemas.openxmlformats.org/officeDocument/2006/relationships/image" Target="../media/image129.svg"/><Relationship Id="rId5" Type="http://schemas.openxmlformats.org/officeDocument/2006/relationships/image" Target="../media/image128.png"/><Relationship Id="rId4" Type="http://schemas.openxmlformats.org/officeDocument/2006/relationships/image" Target="../media/image127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svg"/><Relationship Id="rId1" Type="http://schemas.openxmlformats.org/officeDocument/2006/relationships/image" Target="../media/image132.png"/><Relationship Id="rId6" Type="http://schemas.openxmlformats.org/officeDocument/2006/relationships/image" Target="../media/image137.svg"/><Relationship Id="rId5" Type="http://schemas.openxmlformats.org/officeDocument/2006/relationships/image" Target="../media/image136.png"/><Relationship Id="rId4" Type="http://schemas.openxmlformats.org/officeDocument/2006/relationships/image" Target="../media/image135.svg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diagrams/_rels/data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svg"/><Relationship Id="rId3" Type="http://schemas.openxmlformats.org/officeDocument/2006/relationships/image" Target="../media/image146.png"/><Relationship Id="rId7" Type="http://schemas.openxmlformats.org/officeDocument/2006/relationships/image" Target="../media/image148.png"/><Relationship Id="rId2" Type="http://schemas.openxmlformats.org/officeDocument/2006/relationships/image" Target="../media/image145.svg"/><Relationship Id="rId1" Type="http://schemas.openxmlformats.org/officeDocument/2006/relationships/image" Target="../media/image144.png"/><Relationship Id="rId6" Type="http://schemas.openxmlformats.org/officeDocument/2006/relationships/image" Target="../media/image139.svg"/><Relationship Id="rId5" Type="http://schemas.openxmlformats.org/officeDocument/2006/relationships/image" Target="../media/image138.png"/><Relationship Id="rId4" Type="http://schemas.openxmlformats.org/officeDocument/2006/relationships/image" Target="../media/image147.sv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27.svg"/><Relationship Id="rId1" Type="http://schemas.openxmlformats.org/officeDocument/2006/relationships/image" Target="../media/image126.png"/><Relationship Id="rId6" Type="http://schemas.openxmlformats.org/officeDocument/2006/relationships/image" Target="../media/image153.svg"/><Relationship Id="rId5" Type="http://schemas.openxmlformats.org/officeDocument/2006/relationships/image" Target="../media/image152.png"/><Relationship Id="rId4" Type="http://schemas.openxmlformats.org/officeDocument/2006/relationships/image" Target="../media/image151.svg"/></Relationships>
</file>

<file path=ppt/diagrams/_rels/data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58.png"/><Relationship Id="rId7" Type="http://schemas.openxmlformats.org/officeDocument/2006/relationships/image" Target="../media/image128.png"/><Relationship Id="rId2" Type="http://schemas.openxmlformats.org/officeDocument/2006/relationships/image" Target="../media/image157.svg"/><Relationship Id="rId1" Type="http://schemas.openxmlformats.org/officeDocument/2006/relationships/image" Target="../media/image156.png"/><Relationship Id="rId6" Type="http://schemas.openxmlformats.org/officeDocument/2006/relationships/image" Target="../media/image161.svg"/><Relationship Id="rId5" Type="http://schemas.openxmlformats.org/officeDocument/2006/relationships/image" Target="../media/image160.png"/><Relationship Id="rId4" Type="http://schemas.openxmlformats.org/officeDocument/2006/relationships/image" Target="../media/image159.sv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svg"/><Relationship Id="rId1" Type="http://schemas.openxmlformats.org/officeDocument/2006/relationships/image" Target="../media/image162.png"/><Relationship Id="rId6" Type="http://schemas.openxmlformats.org/officeDocument/2006/relationships/image" Target="../media/image167.svg"/><Relationship Id="rId5" Type="http://schemas.openxmlformats.org/officeDocument/2006/relationships/image" Target="../media/image166.png"/><Relationship Id="rId4" Type="http://schemas.openxmlformats.org/officeDocument/2006/relationships/image" Target="../media/image165.svg"/></Relationships>
</file>

<file path=ppt/diagrams/_rels/data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sv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svg"/><Relationship Id="rId1" Type="http://schemas.openxmlformats.org/officeDocument/2006/relationships/image" Target="../media/image172.png"/><Relationship Id="rId6" Type="http://schemas.openxmlformats.org/officeDocument/2006/relationships/image" Target="../media/image177.svg"/><Relationship Id="rId5" Type="http://schemas.openxmlformats.org/officeDocument/2006/relationships/image" Target="../media/image176.png"/><Relationship Id="rId4" Type="http://schemas.openxmlformats.org/officeDocument/2006/relationships/image" Target="../media/image175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image" Target="../media/image31.svg"/><Relationship Id="rId16" Type="http://schemas.openxmlformats.org/officeDocument/2006/relationships/image" Target="../media/image45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svg"/><Relationship Id="rId1" Type="http://schemas.openxmlformats.org/officeDocument/2006/relationships/image" Target="../media/image118.png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121.sv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svg"/><Relationship Id="rId1" Type="http://schemas.openxmlformats.org/officeDocument/2006/relationships/image" Target="../media/image124.png"/><Relationship Id="rId6" Type="http://schemas.openxmlformats.org/officeDocument/2006/relationships/image" Target="../media/image129.svg"/><Relationship Id="rId5" Type="http://schemas.openxmlformats.org/officeDocument/2006/relationships/image" Target="../media/image128.png"/><Relationship Id="rId4" Type="http://schemas.openxmlformats.org/officeDocument/2006/relationships/image" Target="../media/image127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svg"/><Relationship Id="rId1" Type="http://schemas.openxmlformats.org/officeDocument/2006/relationships/image" Target="../media/image132.png"/><Relationship Id="rId6" Type="http://schemas.openxmlformats.org/officeDocument/2006/relationships/image" Target="../media/image137.svg"/><Relationship Id="rId5" Type="http://schemas.openxmlformats.org/officeDocument/2006/relationships/image" Target="../media/image136.png"/><Relationship Id="rId4" Type="http://schemas.openxmlformats.org/officeDocument/2006/relationships/image" Target="../media/image135.svg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diagrams/_rels/drawing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svg"/><Relationship Id="rId3" Type="http://schemas.openxmlformats.org/officeDocument/2006/relationships/image" Target="../media/image146.png"/><Relationship Id="rId7" Type="http://schemas.openxmlformats.org/officeDocument/2006/relationships/image" Target="../media/image148.png"/><Relationship Id="rId2" Type="http://schemas.openxmlformats.org/officeDocument/2006/relationships/image" Target="../media/image145.svg"/><Relationship Id="rId1" Type="http://schemas.openxmlformats.org/officeDocument/2006/relationships/image" Target="../media/image144.png"/><Relationship Id="rId6" Type="http://schemas.openxmlformats.org/officeDocument/2006/relationships/image" Target="../media/image139.svg"/><Relationship Id="rId5" Type="http://schemas.openxmlformats.org/officeDocument/2006/relationships/image" Target="../media/image138.png"/><Relationship Id="rId4" Type="http://schemas.openxmlformats.org/officeDocument/2006/relationships/image" Target="../media/image147.sv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27.svg"/><Relationship Id="rId1" Type="http://schemas.openxmlformats.org/officeDocument/2006/relationships/image" Target="../media/image126.png"/><Relationship Id="rId6" Type="http://schemas.openxmlformats.org/officeDocument/2006/relationships/image" Target="../media/image153.svg"/><Relationship Id="rId5" Type="http://schemas.openxmlformats.org/officeDocument/2006/relationships/image" Target="../media/image152.png"/><Relationship Id="rId4" Type="http://schemas.openxmlformats.org/officeDocument/2006/relationships/image" Target="../media/image151.svg"/></Relationships>
</file>

<file path=ppt/diagrams/_rels/drawing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58.png"/><Relationship Id="rId7" Type="http://schemas.openxmlformats.org/officeDocument/2006/relationships/image" Target="../media/image128.png"/><Relationship Id="rId2" Type="http://schemas.openxmlformats.org/officeDocument/2006/relationships/image" Target="../media/image157.svg"/><Relationship Id="rId1" Type="http://schemas.openxmlformats.org/officeDocument/2006/relationships/image" Target="../media/image156.png"/><Relationship Id="rId6" Type="http://schemas.openxmlformats.org/officeDocument/2006/relationships/image" Target="../media/image161.svg"/><Relationship Id="rId5" Type="http://schemas.openxmlformats.org/officeDocument/2006/relationships/image" Target="../media/image160.png"/><Relationship Id="rId4" Type="http://schemas.openxmlformats.org/officeDocument/2006/relationships/image" Target="../media/image159.sv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svg"/><Relationship Id="rId1" Type="http://schemas.openxmlformats.org/officeDocument/2006/relationships/image" Target="../media/image162.png"/><Relationship Id="rId6" Type="http://schemas.openxmlformats.org/officeDocument/2006/relationships/image" Target="../media/image167.svg"/><Relationship Id="rId5" Type="http://schemas.openxmlformats.org/officeDocument/2006/relationships/image" Target="../media/image166.png"/><Relationship Id="rId4" Type="http://schemas.openxmlformats.org/officeDocument/2006/relationships/image" Target="../media/image165.svg"/></Relationships>
</file>

<file path=ppt/diagrams/_rels/drawing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sv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svg"/><Relationship Id="rId1" Type="http://schemas.openxmlformats.org/officeDocument/2006/relationships/image" Target="../media/image172.png"/><Relationship Id="rId6" Type="http://schemas.openxmlformats.org/officeDocument/2006/relationships/image" Target="../media/image177.svg"/><Relationship Id="rId5" Type="http://schemas.openxmlformats.org/officeDocument/2006/relationships/image" Target="../media/image176.png"/><Relationship Id="rId4" Type="http://schemas.openxmlformats.org/officeDocument/2006/relationships/image" Target="../media/image175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A3CD91-BB0F-4B29-AB48-9375D98C766A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A893E6D-02DF-444C-A31A-F6CBE293FB6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17 new members</a:t>
          </a:r>
        </a:p>
      </dgm:t>
    </dgm:pt>
    <dgm:pt modelId="{A047138E-B157-4CEA-AF58-F2D000AD0B5E}" type="parTrans" cxnId="{48E11DFD-DB76-4577-9627-08918ABFD385}">
      <dgm:prSet/>
      <dgm:spPr/>
      <dgm:t>
        <a:bodyPr/>
        <a:lstStyle/>
        <a:p>
          <a:endParaRPr lang="en-US"/>
        </a:p>
      </dgm:t>
    </dgm:pt>
    <dgm:pt modelId="{2D3B12B7-97C7-4DD6-83A0-5F181C0EFFC1}" type="sibTrans" cxnId="{48E11DFD-DB76-4577-9627-08918ABFD385}">
      <dgm:prSet/>
      <dgm:spPr/>
      <dgm:t>
        <a:bodyPr/>
        <a:lstStyle/>
        <a:p>
          <a:endParaRPr lang="en-US"/>
        </a:p>
      </dgm:t>
    </dgm:pt>
    <dgm:pt modelId="{2041DA79-3C90-4F89-9368-1D11AA3B07F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3 new working groups</a:t>
          </a:r>
        </a:p>
      </dgm:t>
    </dgm:pt>
    <dgm:pt modelId="{FC546108-5FC9-4F5A-BCE0-2776EAD8BEB8}" type="parTrans" cxnId="{0D10247C-08F3-418C-9325-B336C6A4FF22}">
      <dgm:prSet/>
      <dgm:spPr/>
      <dgm:t>
        <a:bodyPr/>
        <a:lstStyle/>
        <a:p>
          <a:endParaRPr lang="en-US"/>
        </a:p>
      </dgm:t>
    </dgm:pt>
    <dgm:pt modelId="{4125A41D-5D7D-4B1E-9F3B-5C5B29C1149B}" type="sibTrans" cxnId="{0D10247C-08F3-418C-9325-B336C6A4FF22}">
      <dgm:prSet/>
      <dgm:spPr/>
      <dgm:t>
        <a:bodyPr/>
        <a:lstStyle/>
        <a:p>
          <a:endParaRPr lang="en-US"/>
        </a:p>
      </dgm:t>
    </dgm:pt>
    <dgm:pt modelId="{CA65360E-3664-41EF-BCDE-7EF8F0521FF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1 new advisory group</a:t>
          </a:r>
        </a:p>
      </dgm:t>
    </dgm:pt>
    <dgm:pt modelId="{4CD03999-0C9E-40C3-BBFC-DAC2DC69853D}" type="parTrans" cxnId="{5205BBA5-683A-439C-AA0A-275051315FE0}">
      <dgm:prSet/>
      <dgm:spPr/>
      <dgm:t>
        <a:bodyPr/>
        <a:lstStyle/>
        <a:p>
          <a:endParaRPr lang="en-US"/>
        </a:p>
      </dgm:t>
    </dgm:pt>
    <dgm:pt modelId="{68B9B024-6F74-4A70-977A-C31D01925E33}" type="sibTrans" cxnId="{5205BBA5-683A-439C-AA0A-275051315FE0}">
      <dgm:prSet/>
      <dgm:spPr/>
      <dgm:t>
        <a:bodyPr/>
        <a:lstStyle/>
        <a:p>
          <a:endParaRPr lang="en-US"/>
        </a:p>
      </dgm:t>
    </dgm:pt>
    <dgm:pt modelId="{907AB3D1-1584-4342-9BD8-8E028E1302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11 new resources submitted to Standards and Guidelines </a:t>
          </a:r>
        </a:p>
      </dgm:t>
    </dgm:pt>
    <dgm:pt modelId="{15636AA7-518F-402E-A098-66215B433CFC}" type="parTrans" cxnId="{F9E9F0C3-3CEF-4386-BF12-719C2111A245}">
      <dgm:prSet/>
      <dgm:spPr/>
      <dgm:t>
        <a:bodyPr/>
        <a:lstStyle/>
        <a:p>
          <a:endParaRPr lang="en-US"/>
        </a:p>
      </dgm:t>
    </dgm:pt>
    <dgm:pt modelId="{1D0A8FE9-D16C-4E5F-A541-B9357C7257EA}" type="sibTrans" cxnId="{F9E9F0C3-3CEF-4386-BF12-719C2111A245}">
      <dgm:prSet/>
      <dgm:spPr/>
      <dgm:t>
        <a:bodyPr/>
        <a:lstStyle/>
        <a:p>
          <a:endParaRPr lang="en-US"/>
        </a:p>
      </dgm:t>
    </dgm:pt>
    <dgm:pt modelId="{56081AF9-4D98-42C0-AFB3-50A960A7EF1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~400,000 ADAPT component downloads</a:t>
          </a:r>
        </a:p>
      </dgm:t>
    </dgm:pt>
    <dgm:pt modelId="{1CDE455C-8313-4C38-95F8-6F0FF6F8F644}" type="parTrans" cxnId="{F8125CB4-5F14-45B7-A2F9-339886B1D7EA}">
      <dgm:prSet/>
      <dgm:spPr/>
      <dgm:t>
        <a:bodyPr/>
        <a:lstStyle/>
        <a:p>
          <a:endParaRPr lang="en-US"/>
        </a:p>
      </dgm:t>
    </dgm:pt>
    <dgm:pt modelId="{540BBFFD-E98C-4A09-B02D-FA230D393A89}" type="sibTrans" cxnId="{F8125CB4-5F14-45B7-A2F9-339886B1D7EA}">
      <dgm:prSet/>
      <dgm:spPr/>
      <dgm:t>
        <a:bodyPr/>
        <a:lstStyle/>
        <a:p>
          <a:endParaRPr lang="en-US"/>
        </a:p>
      </dgm:t>
    </dgm:pt>
    <dgm:pt modelId="{F4E565E5-FA74-4A75-80C4-160AA5A0AA3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24 meet ups</a:t>
          </a:r>
        </a:p>
      </dgm:t>
    </dgm:pt>
    <dgm:pt modelId="{F77275D7-4DCE-45F3-AA11-8AF7D9875360}" type="parTrans" cxnId="{ADFB97BB-A2B0-4A58-BCDA-B98DB9EAFDB9}">
      <dgm:prSet/>
      <dgm:spPr/>
      <dgm:t>
        <a:bodyPr/>
        <a:lstStyle/>
        <a:p>
          <a:endParaRPr lang="en-US"/>
        </a:p>
      </dgm:t>
    </dgm:pt>
    <dgm:pt modelId="{E46C44D6-ACC7-470D-8C87-BE84ED3FE27B}" type="sibTrans" cxnId="{ADFB97BB-A2B0-4A58-BCDA-B98DB9EAFDB9}">
      <dgm:prSet/>
      <dgm:spPr/>
      <dgm:t>
        <a:bodyPr/>
        <a:lstStyle/>
        <a:p>
          <a:endParaRPr lang="en-US"/>
        </a:p>
      </dgm:t>
    </dgm:pt>
    <dgm:pt modelId="{37F4104F-E2CD-48FD-B593-B4E08B6A30B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9 industry meetings and presentations</a:t>
          </a:r>
        </a:p>
      </dgm:t>
    </dgm:pt>
    <dgm:pt modelId="{405DD79D-FBF0-4A97-811A-4C0D6B4878E0}" type="parTrans" cxnId="{75DCA42A-71EF-467D-B543-4CAE9DAAE21F}">
      <dgm:prSet/>
      <dgm:spPr/>
      <dgm:t>
        <a:bodyPr/>
        <a:lstStyle/>
        <a:p>
          <a:endParaRPr lang="en-US"/>
        </a:p>
      </dgm:t>
    </dgm:pt>
    <dgm:pt modelId="{B167DE63-4EF2-45E5-B595-77B1C2594EB5}" type="sibTrans" cxnId="{75DCA42A-71EF-467D-B543-4CAE9DAAE21F}">
      <dgm:prSet/>
      <dgm:spPr/>
      <dgm:t>
        <a:bodyPr/>
        <a:lstStyle/>
        <a:p>
          <a:endParaRPr lang="en-US"/>
        </a:p>
      </dgm:t>
    </dgm:pt>
    <dgm:pt modelId="{0922BEA0-E457-4B12-A6DA-4ED8C3A227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1 Podcast appearance</a:t>
          </a:r>
        </a:p>
      </dgm:t>
    </dgm:pt>
    <dgm:pt modelId="{9D7A8A3F-D57E-47A6-A0BD-A5F8C08570EC}" type="parTrans" cxnId="{4904D34A-0683-4A97-8A3B-C3DD74646613}">
      <dgm:prSet/>
      <dgm:spPr/>
      <dgm:t>
        <a:bodyPr/>
        <a:lstStyle/>
        <a:p>
          <a:endParaRPr lang="en-US"/>
        </a:p>
      </dgm:t>
    </dgm:pt>
    <dgm:pt modelId="{4EAB55A6-352F-4D31-83CF-30ABB8F58211}" type="sibTrans" cxnId="{4904D34A-0683-4A97-8A3B-C3DD74646613}">
      <dgm:prSet/>
      <dgm:spPr/>
      <dgm:t>
        <a:bodyPr/>
        <a:lstStyle/>
        <a:p>
          <a:endParaRPr lang="en-US"/>
        </a:p>
      </dgm:t>
    </dgm:pt>
    <dgm:pt modelId="{7365AA49-252D-7249-A548-9C2034FBC7B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9 AGIIS Enhancements</a:t>
          </a:r>
        </a:p>
      </dgm:t>
    </dgm:pt>
    <dgm:pt modelId="{1D1311D1-E2E0-AF4D-8C4F-702EDB3284F8}" type="parTrans" cxnId="{D8457114-BEF5-4A4F-9954-AF3D281AFA39}">
      <dgm:prSet/>
      <dgm:spPr/>
      <dgm:t>
        <a:bodyPr/>
        <a:lstStyle/>
        <a:p>
          <a:endParaRPr lang="en-US"/>
        </a:p>
      </dgm:t>
    </dgm:pt>
    <dgm:pt modelId="{DBFDA6C7-9216-D04F-91C0-6A0E4971C8F3}" type="sibTrans" cxnId="{D8457114-BEF5-4A4F-9954-AF3D281AFA39}">
      <dgm:prSet/>
      <dgm:spPr/>
      <dgm:t>
        <a:bodyPr/>
        <a:lstStyle/>
        <a:p>
          <a:endParaRPr lang="en-US"/>
        </a:p>
      </dgm:t>
    </dgm:pt>
    <dgm:pt modelId="{E73FE2C7-511F-4FBB-AACF-D75643729AAC}" type="pres">
      <dgm:prSet presAssocID="{F5A3CD91-BB0F-4B29-AB48-9375D98C766A}" presName="root" presStyleCnt="0">
        <dgm:presLayoutVars>
          <dgm:dir/>
          <dgm:resizeHandles val="exact"/>
        </dgm:presLayoutVars>
      </dgm:prSet>
      <dgm:spPr/>
    </dgm:pt>
    <dgm:pt modelId="{E03AF36A-C2FD-45E0-9688-3EB2D5613D93}" type="pres">
      <dgm:prSet presAssocID="{CA893E6D-02DF-444C-A31A-F6CBE293FB60}" presName="compNode" presStyleCnt="0"/>
      <dgm:spPr/>
    </dgm:pt>
    <dgm:pt modelId="{FC7FF099-DA39-49FE-84EB-96080EB26D4D}" type="pres">
      <dgm:prSet presAssocID="{CA893E6D-02DF-444C-A31A-F6CBE293FB60}" presName="iconBgRect" presStyleLbl="bgShp" presStyleIdx="0" presStyleCnt="9"/>
      <dgm:spPr/>
    </dgm:pt>
    <dgm:pt modelId="{316741EA-60F1-450B-9C85-5DD22CD4FC11}" type="pres">
      <dgm:prSet presAssocID="{CA893E6D-02DF-444C-A31A-F6CBE293FB60}" presName="iconRect" presStyleLbl="nod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8E6FE4A-CAF7-41C1-8D2B-A1EDDE99799C}" type="pres">
      <dgm:prSet presAssocID="{CA893E6D-02DF-444C-A31A-F6CBE293FB60}" presName="spaceRect" presStyleCnt="0"/>
      <dgm:spPr/>
    </dgm:pt>
    <dgm:pt modelId="{EED349D7-CD09-41A2-80F6-3AA973C8A96E}" type="pres">
      <dgm:prSet presAssocID="{CA893E6D-02DF-444C-A31A-F6CBE293FB60}" presName="textRect" presStyleLbl="revTx" presStyleIdx="0" presStyleCnt="9">
        <dgm:presLayoutVars>
          <dgm:chMax val="1"/>
          <dgm:chPref val="1"/>
        </dgm:presLayoutVars>
      </dgm:prSet>
      <dgm:spPr/>
    </dgm:pt>
    <dgm:pt modelId="{465C17FA-3F7D-4EB3-ADD2-63F4FEEF5D5B}" type="pres">
      <dgm:prSet presAssocID="{2D3B12B7-97C7-4DD6-83A0-5F181C0EFFC1}" presName="sibTrans" presStyleCnt="0"/>
      <dgm:spPr/>
    </dgm:pt>
    <dgm:pt modelId="{34067DCC-C436-497E-988D-AF3F9A167215}" type="pres">
      <dgm:prSet presAssocID="{2041DA79-3C90-4F89-9368-1D11AA3B07F0}" presName="compNode" presStyleCnt="0"/>
      <dgm:spPr/>
    </dgm:pt>
    <dgm:pt modelId="{ED5C4E77-7BCF-4A51-B267-FFCCA5ACD2FC}" type="pres">
      <dgm:prSet presAssocID="{2041DA79-3C90-4F89-9368-1D11AA3B07F0}" presName="iconBgRect" presStyleLbl="bgShp" presStyleIdx="1" presStyleCnt="9"/>
      <dgm:spPr/>
    </dgm:pt>
    <dgm:pt modelId="{14892E55-9D37-4C18-97A5-D8579C40CF4B}" type="pres">
      <dgm:prSet presAssocID="{2041DA79-3C90-4F89-9368-1D11AA3B07F0}" presName="iconRect" presStyleLbl="node1" presStyleIdx="1" presStyleCnt="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03D02E1-8463-42BA-99AE-860746EDFE62}" type="pres">
      <dgm:prSet presAssocID="{2041DA79-3C90-4F89-9368-1D11AA3B07F0}" presName="spaceRect" presStyleCnt="0"/>
      <dgm:spPr/>
    </dgm:pt>
    <dgm:pt modelId="{58CD37CF-4C84-411D-9169-FB7AE6D3505D}" type="pres">
      <dgm:prSet presAssocID="{2041DA79-3C90-4F89-9368-1D11AA3B07F0}" presName="textRect" presStyleLbl="revTx" presStyleIdx="1" presStyleCnt="9">
        <dgm:presLayoutVars>
          <dgm:chMax val="1"/>
          <dgm:chPref val="1"/>
        </dgm:presLayoutVars>
      </dgm:prSet>
      <dgm:spPr/>
    </dgm:pt>
    <dgm:pt modelId="{43673786-D199-4BF2-A709-49E257B26236}" type="pres">
      <dgm:prSet presAssocID="{4125A41D-5D7D-4B1E-9F3B-5C5B29C1149B}" presName="sibTrans" presStyleCnt="0"/>
      <dgm:spPr/>
    </dgm:pt>
    <dgm:pt modelId="{62FAD50B-75C7-4F66-B48E-36CDAB3EE84A}" type="pres">
      <dgm:prSet presAssocID="{CA65360E-3664-41EF-BCDE-7EF8F0521FFE}" presName="compNode" presStyleCnt="0"/>
      <dgm:spPr/>
    </dgm:pt>
    <dgm:pt modelId="{212C7D5C-BD5F-405B-AE0E-4992BB71864B}" type="pres">
      <dgm:prSet presAssocID="{CA65360E-3664-41EF-BCDE-7EF8F0521FFE}" presName="iconBgRect" presStyleLbl="bgShp" presStyleIdx="2" presStyleCnt="9"/>
      <dgm:spPr/>
    </dgm:pt>
    <dgm:pt modelId="{E48F67CF-5D5F-4F5B-BD72-9CB51C1A3489}" type="pres">
      <dgm:prSet presAssocID="{CA65360E-3664-41EF-BCDE-7EF8F0521FFE}" presName="iconRect" presStyleLbl="node1" presStyleIdx="2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6972FD16-6F0C-4AE5-9E1B-9B56FCDEECFC}" type="pres">
      <dgm:prSet presAssocID="{CA65360E-3664-41EF-BCDE-7EF8F0521FFE}" presName="spaceRect" presStyleCnt="0"/>
      <dgm:spPr/>
    </dgm:pt>
    <dgm:pt modelId="{9884830E-C867-439B-939B-3A76DB92DA98}" type="pres">
      <dgm:prSet presAssocID="{CA65360E-3664-41EF-BCDE-7EF8F0521FFE}" presName="textRect" presStyleLbl="revTx" presStyleIdx="2" presStyleCnt="9">
        <dgm:presLayoutVars>
          <dgm:chMax val="1"/>
          <dgm:chPref val="1"/>
        </dgm:presLayoutVars>
      </dgm:prSet>
      <dgm:spPr/>
    </dgm:pt>
    <dgm:pt modelId="{40B03BC4-4AAE-43A7-8741-DA13C9BAB1C7}" type="pres">
      <dgm:prSet presAssocID="{68B9B024-6F74-4A70-977A-C31D01925E33}" presName="sibTrans" presStyleCnt="0"/>
      <dgm:spPr/>
    </dgm:pt>
    <dgm:pt modelId="{EDAE07A0-0BBD-465C-B8DF-E550ABCE1BED}" type="pres">
      <dgm:prSet presAssocID="{907AB3D1-1584-4342-9BD8-8E028E13029D}" presName="compNode" presStyleCnt="0"/>
      <dgm:spPr/>
    </dgm:pt>
    <dgm:pt modelId="{E9A78B56-FB54-458A-87C8-53A0EDE685F1}" type="pres">
      <dgm:prSet presAssocID="{907AB3D1-1584-4342-9BD8-8E028E13029D}" presName="iconBgRect" presStyleLbl="bgShp" presStyleIdx="3" presStyleCnt="9"/>
      <dgm:spPr/>
    </dgm:pt>
    <dgm:pt modelId="{DEC35824-6B23-4587-8863-463A1BAE3FC7}" type="pres">
      <dgm:prSet presAssocID="{907AB3D1-1584-4342-9BD8-8E028E13029D}" presName="iconRect" presStyleLbl="node1" presStyleIdx="3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826F2B36-CA46-41D1-93EA-C9FDD79946C7}" type="pres">
      <dgm:prSet presAssocID="{907AB3D1-1584-4342-9BD8-8E028E13029D}" presName="spaceRect" presStyleCnt="0"/>
      <dgm:spPr/>
    </dgm:pt>
    <dgm:pt modelId="{C6A96347-AF79-4811-B411-09CEF80A02FD}" type="pres">
      <dgm:prSet presAssocID="{907AB3D1-1584-4342-9BD8-8E028E13029D}" presName="textRect" presStyleLbl="revTx" presStyleIdx="3" presStyleCnt="9">
        <dgm:presLayoutVars>
          <dgm:chMax val="1"/>
          <dgm:chPref val="1"/>
        </dgm:presLayoutVars>
      </dgm:prSet>
      <dgm:spPr/>
    </dgm:pt>
    <dgm:pt modelId="{618E6BF6-E1B0-43CC-9366-56238683D474}" type="pres">
      <dgm:prSet presAssocID="{1D0A8FE9-D16C-4E5F-A541-B9357C7257EA}" presName="sibTrans" presStyleCnt="0"/>
      <dgm:spPr/>
    </dgm:pt>
    <dgm:pt modelId="{412EA3C3-E655-46AA-AD73-E3C5377F4E02}" type="pres">
      <dgm:prSet presAssocID="{56081AF9-4D98-42C0-AFB3-50A960A7EF1E}" presName="compNode" presStyleCnt="0"/>
      <dgm:spPr/>
    </dgm:pt>
    <dgm:pt modelId="{DB7DA58B-33AA-4AF4-9929-CADD698144A5}" type="pres">
      <dgm:prSet presAssocID="{56081AF9-4D98-42C0-AFB3-50A960A7EF1E}" presName="iconBgRect" presStyleLbl="bgShp" presStyleIdx="4" presStyleCnt="9"/>
      <dgm:spPr/>
    </dgm:pt>
    <dgm:pt modelId="{7594DEAF-DDA5-4CD8-8435-6A71009604F1}" type="pres">
      <dgm:prSet presAssocID="{56081AF9-4D98-42C0-AFB3-50A960A7EF1E}" presName="iconRect" presStyleLbl="node1" presStyleIdx="4" presStyleCnt="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load"/>
        </a:ext>
      </dgm:extLst>
    </dgm:pt>
    <dgm:pt modelId="{6664EA43-9BF7-41DA-959D-C3E90694C128}" type="pres">
      <dgm:prSet presAssocID="{56081AF9-4D98-42C0-AFB3-50A960A7EF1E}" presName="spaceRect" presStyleCnt="0"/>
      <dgm:spPr/>
    </dgm:pt>
    <dgm:pt modelId="{77C1828D-0541-4DED-914B-34ECB8B44D22}" type="pres">
      <dgm:prSet presAssocID="{56081AF9-4D98-42C0-AFB3-50A960A7EF1E}" presName="textRect" presStyleLbl="revTx" presStyleIdx="4" presStyleCnt="9">
        <dgm:presLayoutVars>
          <dgm:chMax val="1"/>
          <dgm:chPref val="1"/>
        </dgm:presLayoutVars>
      </dgm:prSet>
      <dgm:spPr/>
    </dgm:pt>
    <dgm:pt modelId="{C4ED8FF3-9FC7-4423-A643-77714F3136B2}" type="pres">
      <dgm:prSet presAssocID="{540BBFFD-E98C-4A09-B02D-FA230D393A89}" presName="sibTrans" presStyleCnt="0"/>
      <dgm:spPr/>
    </dgm:pt>
    <dgm:pt modelId="{1A16D1BE-293C-4055-8619-ED6412A32FB3}" type="pres">
      <dgm:prSet presAssocID="{F4E565E5-FA74-4A75-80C4-160AA5A0AA3A}" presName="compNode" presStyleCnt="0"/>
      <dgm:spPr/>
    </dgm:pt>
    <dgm:pt modelId="{36E3E1BF-0347-4FAE-BED7-FEED98243B86}" type="pres">
      <dgm:prSet presAssocID="{F4E565E5-FA74-4A75-80C4-160AA5A0AA3A}" presName="iconBgRect" presStyleLbl="bgShp" presStyleIdx="5" presStyleCnt="9"/>
      <dgm:spPr/>
    </dgm:pt>
    <dgm:pt modelId="{A999FAC8-161F-4F71-891A-E8171BAB1BE5}" type="pres">
      <dgm:prSet presAssocID="{F4E565E5-FA74-4A75-80C4-160AA5A0AA3A}" presName="iconRect" presStyleLbl="node1" presStyleIdx="5" presStyleCnt="9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B88CC22-53BB-4861-8B51-12D94ED48181}" type="pres">
      <dgm:prSet presAssocID="{F4E565E5-FA74-4A75-80C4-160AA5A0AA3A}" presName="spaceRect" presStyleCnt="0"/>
      <dgm:spPr/>
    </dgm:pt>
    <dgm:pt modelId="{195C1CBB-4743-4498-B76A-29243D622FCC}" type="pres">
      <dgm:prSet presAssocID="{F4E565E5-FA74-4A75-80C4-160AA5A0AA3A}" presName="textRect" presStyleLbl="revTx" presStyleIdx="5" presStyleCnt="9">
        <dgm:presLayoutVars>
          <dgm:chMax val="1"/>
          <dgm:chPref val="1"/>
        </dgm:presLayoutVars>
      </dgm:prSet>
      <dgm:spPr/>
    </dgm:pt>
    <dgm:pt modelId="{B5EA8A58-2F30-475F-8CD3-D79860AFDC6F}" type="pres">
      <dgm:prSet presAssocID="{E46C44D6-ACC7-470D-8C87-BE84ED3FE27B}" presName="sibTrans" presStyleCnt="0"/>
      <dgm:spPr/>
    </dgm:pt>
    <dgm:pt modelId="{5B09A420-ECDE-4A8B-94D1-ACFCD9AF7539}" type="pres">
      <dgm:prSet presAssocID="{37F4104F-E2CD-48FD-B593-B4E08B6A30BD}" presName="compNode" presStyleCnt="0"/>
      <dgm:spPr/>
    </dgm:pt>
    <dgm:pt modelId="{E35FB2C3-BDAC-4167-9BF7-9FCBBCF4F50D}" type="pres">
      <dgm:prSet presAssocID="{37F4104F-E2CD-48FD-B593-B4E08B6A30BD}" presName="iconBgRect" presStyleLbl="bgShp" presStyleIdx="6" presStyleCnt="9"/>
      <dgm:spPr/>
    </dgm:pt>
    <dgm:pt modelId="{383A3090-F9E1-4CE1-8DD0-A93447FBAB39}" type="pres">
      <dgm:prSet presAssocID="{37F4104F-E2CD-48FD-B593-B4E08B6A30BD}" presName="iconRect" presStyleLbl="node1" presStyleIdx="6" presStyleCnt="9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0D137723-62B6-4F7F-AE95-7540D0C2E49D}" type="pres">
      <dgm:prSet presAssocID="{37F4104F-E2CD-48FD-B593-B4E08B6A30BD}" presName="spaceRect" presStyleCnt="0"/>
      <dgm:spPr/>
    </dgm:pt>
    <dgm:pt modelId="{CBD777EB-99C3-40BD-A762-5C8C12B03779}" type="pres">
      <dgm:prSet presAssocID="{37F4104F-E2CD-48FD-B593-B4E08B6A30BD}" presName="textRect" presStyleLbl="revTx" presStyleIdx="6" presStyleCnt="9">
        <dgm:presLayoutVars>
          <dgm:chMax val="1"/>
          <dgm:chPref val="1"/>
        </dgm:presLayoutVars>
      </dgm:prSet>
      <dgm:spPr/>
    </dgm:pt>
    <dgm:pt modelId="{EB71F831-3347-4D25-9B1F-E3384F07A0CB}" type="pres">
      <dgm:prSet presAssocID="{B167DE63-4EF2-45E5-B595-77B1C2594EB5}" presName="sibTrans" presStyleCnt="0"/>
      <dgm:spPr/>
    </dgm:pt>
    <dgm:pt modelId="{7776141C-329B-4C63-B875-89D94370D720}" type="pres">
      <dgm:prSet presAssocID="{0922BEA0-E457-4B12-A6DA-4ED8C3A22792}" presName="compNode" presStyleCnt="0"/>
      <dgm:spPr/>
    </dgm:pt>
    <dgm:pt modelId="{010A89BE-757D-4E76-8778-4D9A614EF9F0}" type="pres">
      <dgm:prSet presAssocID="{0922BEA0-E457-4B12-A6DA-4ED8C3A22792}" presName="iconBgRect" presStyleLbl="bgShp" presStyleIdx="7" presStyleCnt="9"/>
      <dgm:spPr/>
    </dgm:pt>
    <dgm:pt modelId="{6CE4DEAC-7C5B-40C9-BD18-7E31F22ECB17}" type="pres">
      <dgm:prSet presAssocID="{0922BEA0-E457-4B12-A6DA-4ED8C3A22792}" presName="iconRect" presStyleLbl="node1" presStyleIdx="7" presStyleCnt="9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05A58512-4C79-4687-8B2A-ED35935CF7CF}" type="pres">
      <dgm:prSet presAssocID="{0922BEA0-E457-4B12-A6DA-4ED8C3A22792}" presName="spaceRect" presStyleCnt="0"/>
      <dgm:spPr/>
    </dgm:pt>
    <dgm:pt modelId="{D1B50327-626D-42B4-B5C9-E17757930465}" type="pres">
      <dgm:prSet presAssocID="{0922BEA0-E457-4B12-A6DA-4ED8C3A22792}" presName="textRect" presStyleLbl="revTx" presStyleIdx="7" presStyleCnt="9">
        <dgm:presLayoutVars>
          <dgm:chMax val="1"/>
          <dgm:chPref val="1"/>
        </dgm:presLayoutVars>
      </dgm:prSet>
      <dgm:spPr/>
    </dgm:pt>
    <dgm:pt modelId="{1362C08D-F1D5-F64D-9540-382D15AC3D04}" type="pres">
      <dgm:prSet presAssocID="{4EAB55A6-352F-4D31-83CF-30ABB8F58211}" presName="sibTrans" presStyleCnt="0"/>
      <dgm:spPr/>
    </dgm:pt>
    <dgm:pt modelId="{9554ADA1-DA89-194A-BB44-F018779EA460}" type="pres">
      <dgm:prSet presAssocID="{7365AA49-252D-7249-A548-9C2034FBC7BF}" presName="compNode" presStyleCnt="0"/>
      <dgm:spPr/>
    </dgm:pt>
    <dgm:pt modelId="{B48AD7B1-6E30-0540-AD7E-ECCB19504173}" type="pres">
      <dgm:prSet presAssocID="{7365AA49-252D-7249-A548-9C2034FBC7BF}" presName="iconBgRect" presStyleLbl="bgShp" presStyleIdx="8" presStyleCnt="9"/>
      <dgm:spPr/>
    </dgm:pt>
    <dgm:pt modelId="{0B6C8CEC-5CEA-EE42-A878-4020C3FF831E}" type="pres">
      <dgm:prSet presAssocID="{7365AA49-252D-7249-A548-9C2034FBC7BF}" presName="iconRect" presStyleLbl="node1" presStyleIdx="8" presStyleCnt="9"/>
      <dgm:spPr>
        <a:blipFill>
          <a:blip xmlns:r="http://schemas.openxmlformats.org/officeDocument/2006/relationships"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4F680B7-3B7C-9B4D-9D97-C061BD604231}" type="pres">
      <dgm:prSet presAssocID="{7365AA49-252D-7249-A548-9C2034FBC7BF}" presName="spaceRect" presStyleCnt="0"/>
      <dgm:spPr/>
    </dgm:pt>
    <dgm:pt modelId="{1AC17E33-3F7B-1041-96FE-3A452E1C98D3}" type="pres">
      <dgm:prSet presAssocID="{7365AA49-252D-7249-A548-9C2034FBC7BF}" presName="textRect" presStyleLbl="revTx" presStyleIdx="8" presStyleCnt="9">
        <dgm:presLayoutVars>
          <dgm:chMax val="1"/>
          <dgm:chPref val="1"/>
        </dgm:presLayoutVars>
      </dgm:prSet>
      <dgm:spPr/>
    </dgm:pt>
  </dgm:ptLst>
  <dgm:cxnLst>
    <dgm:cxn modelId="{D8457114-BEF5-4A4F-9954-AF3D281AFA39}" srcId="{F5A3CD91-BB0F-4B29-AB48-9375D98C766A}" destId="{7365AA49-252D-7249-A548-9C2034FBC7BF}" srcOrd="8" destOrd="0" parTransId="{1D1311D1-E2E0-AF4D-8C4F-702EDB3284F8}" sibTransId="{DBFDA6C7-9216-D04F-91C0-6A0E4971C8F3}"/>
    <dgm:cxn modelId="{75DCA42A-71EF-467D-B543-4CAE9DAAE21F}" srcId="{F5A3CD91-BB0F-4B29-AB48-9375D98C766A}" destId="{37F4104F-E2CD-48FD-B593-B4E08B6A30BD}" srcOrd="6" destOrd="0" parTransId="{405DD79D-FBF0-4A97-811A-4C0D6B4878E0}" sibTransId="{B167DE63-4EF2-45E5-B595-77B1C2594EB5}"/>
    <dgm:cxn modelId="{932B4B34-3429-4F13-8C44-EBEE25C5698C}" type="presOf" srcId="{F4E565E5-FA74-4A75-80C4-160AA5A0AA3A}" destId="{195C1CBB-4743-4498-B76A-29243D622FCC}" srcOrd="0" destOrd="0" presId="urn:microsoft.com/office/officeart/2018/5/layout/IconCircleLabelList"/>
    <dgm:cxn modelId="{341D5834-5489-DD4B-A359-0189A1AF821B}" type="presOf" srcId="{7365AA49-252D-7249-A548-9C2034FBC7BF}" destId="{1AC17E33-3F7B-1041-96FE-3A452E1C98D3}" srcOrd="0" destOrd="0" presId="urn:microsoft.com/office/officeart/2018/5/layout/IconCircleLabelList"/>
    <dgm:cxn modelId="{A4985A41-8ACE-4FBC-8485-B1E1A8E5636E}" type="presOf" srcId="{2041DA79-3C90-4F89-9368-1D11AA3B07F0}" destId="{58CD37CF-4C84-411D-9169-FB7AE6D3505D}" srcOrd="0" destOrd="0" presId="urn:microsoft.com/office/officeart/2018/5/layout/IconCircleLabelList"/>
    <dgm:cxn modelId="{493F8B67-0CD0-4ECF-9AA4-B9C50105DF2B}" type="presOf" srcId="{37F4104F-E2CD-48FD-B593-B4E08B6A30BD}" destId="{CBD777EB-99C3-40BD-A762-5C8C12B03779}" srcOrd="0" destOrd="0" presId="urn:microsoft.com/office/officeart/2018/5/layout/IconCircleLabelList"/>
    <dgm:cxn modelId="{4904D34A-0683-4A97-8A3B-C3DD74646613}" srcId="{F5A3CD91-BB0F-4B29-AB48-9375D98C766A}" destId="{0922BEA0-E457-4B12-A6DA-4ED8C3A22792}" srcOrd="7" destOrd="0" parTransId="{9D7A8A3F-D57E-47A6-A0BD-A5F8C08570EC}" sibTransId="{4EAB55A6-352F-4D31-83CF-30ABB8F58211}"/>
    <dgm:cxn modelId="{AEB42871-EEAE-4FFA-A541-A4C6B0567C2A}" type="presOf" srcId="{907AB3D1-1584-4342-9BD8-8E028E13029D}" destId="{C6A96347-AF79-4811-B411-09CEF80A02FD}" srcOrd="0" destOrd="0" presId="urn:microsoft.com/office/officeart/2018/5/layout/IconCircleLabelList"/>
    <dgm:cxn modelId="{AA330A53-316C-4ADA-91A9-8157A7A5B96C}" type="presOf" srcId="{F5A3CD91-BB0F-4B29-AB48-9375D98C766A}" destId="{E73FE2C7-511F-4FBB-AACF-D75643729AAC}" srcOrd="0" destOrd="0" presId="urn:microsoft.com/office/officeart/2018/5/layout/IconCircleLabelList"/>
    <dgm:cxn modelId="{0D10247C-08F3-418C-9325-B336C6A4FF22}" srcId="{F5A3CD91-BB0F-4B29-AB48-9375D98C766A}" destId="{2041DA79-3C90-4F89-9368-1D11AA3B07F0}" srcOrd="1" destOrd="0" parTransId="{FC546108-5FC9-4F5A-BCE0-2776EAD8BEB8}" sibTransId="{4125A41D-5D7D-4B1E-9F3B-5C5B29C1149B}"/>
    <dgm:cxn modelId="{36E2A28D-45CF-4A10-90C9-A464D559E757}" type="presOf" srcId="{CA65360E-3664-41EF-BCDE-7EF8F0521FFE}" destId="{9884830E-C867-439B-939B-3A76DB92DA98}" srcOrd="0" destOrd="0" presId="urn:microsoft.com/office/officeart/2018/5/layout/IconCircleLabelList"/>
    <dgm:cxn modelId="{5205BBA5-683A-439C-AA0A-275051315FE0}" srcId="{F5A3CD91-BB0F-4B29-AB48-9375D98C766A}" destId="{CA65360E-3664-41EF-BCDE-7EF8F0521FFE}" srcOrd="2" destOrd="0" parTransId="{4CD03999-0C9E-40C3-BBFC-DAC2DC69853D}" sibTransId="{68B9B024-6F74-4A70-977A-C31D01925E33}"/>
    <dgm:cxn modelId="{F8125CB4-5F14-45B7-A2F9-339886B1D7EA}" srcId="{F5A3CD91-BB0F-4B29-AB48-9375D98C766A}" destId="{56081AF9-4D98-42C0-AFB3-50A960A7EF1E}" srcOrd="4" destOrd="0" parTransId="{1CDE455C-8313-4C38-95F8-6F0FF6F8F644}" sibTransId="{540BBFFD-E98C-4A09-B02D-FA230D393A89}"/>
    <dgm:cxn modelId="{ADFB97BB-A2B0-4A58-BCDA-B98DB9EAFDB9}" srcId="{F5A3CD91-BB0F-4B29-AB48-9375D98C766A}" destId="{F4E565E5-FA74-4A75-80C4-160AA5A0AA3A}" srcOrd="5" destOrd="0" parTransId="{F77275D7-4DCE-45F3-AA11-8AF7D9875360}" sibTransId="{E46C44D6-ACC7-470D-8C87-BE84ED3FE27B}"/>
    <dgm:cxn modelId="{F9E9F0C3-3CEF-4386-BF12-719C2111A245}" srcId="{F5A3CD91-BB0F-4B29-AB48-9375D98C766A}" destId="{907AB3D1-1584-4342-9BD8-8E028E13029D}" srcOrd="3" destOrd="0" parTransId="{15636AA7-518F-402E-A098-66215B433CFC}" sibTransId="{1D0A8FE9-D16C-4E5F-A541-B9357C7257EA}"/>
    <dgm:cxn modelId="{BC7003C8-897F-4DBE-BCB1-150DC93B79AC}" type="presOf" srcId="{0922BEA0-E457-4B12-A6DA-4ED8C3A22792}" destId="{D1B50327-626D-42B4-B5C9-E17757930465}" srcOrd="0" destOrd="0" presId="urn:microsoft.com/office/officeart/2018/5/layout/IconCircleLabelList"/>
    <dgm:cxn modelId="{DE99D7C8-9D66-45DA-8F58-CCDFF008F96B}" type="presOf" srcId="{CA893E6D-02DF-444C-A31A-F6CBE293FB60}" destId="{EED349D7-CD09-41A2-80F6-3AA973C8A96E}" srcOrd="0" destOrd="0" presId="urn:microsoft.com/office/officeart/2018/5/layout/IconCircleLabelList"/>
    <dgm:cxn modelId="{2877DEEE-61B7-4442-BEEC-45CF0A895537}" type="presOf" srcId="{56081AF9-4D98-42C0-AFB3-50A960A7EF1E}" destId="{77C1828D-0541-4DED-914B-34ECB8B44D22}" srcOrd="0" destOrd="0" presId="urn:microsoft.com/office/officeart/2018/5/layout/IconCircleLabelList"/>
    <dgm:cxn modelId="{48E11DFD-DB76-4577-9627-08918ABFD385}" srcId="{F5A3CD91-BB0F-4B29-AB48-9375D98C766A}" destId="{CA893E6D-02DF-444C-A31A-F6CBE293FB60}" srcOrd="0" destOrd="0" parTransId="{A047138E-B157-4CEA-AF58-F2D000AD0B5E}" sibTransId="{2D3B12B7-97C7-4DD6-83A0-5F181C0EFFC1}"/>
    <dgm:cxn modelId="{C6DEDBF0-AE0D-48D3-B6C1-6382EABF7A94}" type="presParOf" srcId="{E73FE2C7-511F-4FBB-AACF-D75643729AAC}" destId="{E03AF36A-C2FD-45E0-9688-3EB2D5613D93}" srcOrd="0" destOrd="0" presId="urn:microsoft.com/office/officeart/2018/5/layout/IconCircleLabelList"/>
    <dgm:cxn modelId="{F570CD20-9EDE-4059-91BC-CE1CB3677254}" type="presParOf" srcId="{E03AF36A-C2FD-45E0-9688-3EB2D5613D93}" destId="{FC7FF099-DA39-49FE-84EB-96080EB26D4D}" srcOrd="0" destOrd="0" presId="urn:microsoft.com/office/officeart/2018/5/layout/IconCircleLabelList"/>
    <dgm:cxn modelId="{C4415E13-27DC-432A-AEA9-D25CC26E928F}" type="presParOf" srcId="{E03AF36A-C2FD-45E0-9688-3EB2D5613D93}" destId="{316741EA-60F1-450B-9C85-5DD22CD4FC11}" srcOrd="1" destOrd="0" presId="urn:microsoft.com/office/officeart/2018/5/layout/IconCircleLabelList"/>
    <dgm:cxn modelId="{7C71BBCD-7829-4763-964C-62D263B49D7B}" type="presParOf" srcId="{E03AF36A-C2FD-45E0-9688-3EB2D5613D93}" destId="{58E6FE4A-CAF7-41C1-8D2B-A1EDDE99799C}" srcOrd="2" destOrd="0" presId="urn:microsoft.com/office/officeart/2018/5/layout/IconCircleLabelList"/>
    <dgm:cxn modelId="{44750BE6-6A8F-4E41-BF1E-A325C847BD59}" type="presParOf" srcId="{E03AF36A-C2FD-45E0-9688-3EB2D5613D93}" destId="{EED349D7-CD09-41A2-80F6-3AA973C8A96E}" srcOrd="3" destOrd="0" presId="urn:microsoft.com/office/officeart/2018/5/layout/IconCircleLabelList"/>
    <dgm:cxn modelId="{89EC0058-57BE-432B-8FDC-C79DE7EFD15A}" type="presParOf" srcId="{E73FE2C7-511F-4FBB-AACF-D75643729AAC}" destId="{465C17FA-3F7D-4EB3-ADD2-63F4FEEF5D5B}" srcOrd="1" destOrd="0" presId="urn:microsoft.com/office/officeart/2018/5/layout/IconCircleLabelList"/>
    <dgm:cxn modelId="{DF8615E2-677A-4A11-9F9E-D0F93A5DFD8C}" type="presParOf" srcId="{E73FE2C7-511F-4FBB-AACF-D75643729AAC}" destId="{34067DCC-C436-497E-988D-AF3F9A167215}" srcOrd="2" destOrd="0" presId="urn:microsoft.com/office/officeart/2018/5/layout/IconCircleLabelList"/>
    <dgm:cxn modelId="{CA0C7562-F06E-4AA4-A18D-608AC921542F}" type="presParOf" srcId="{34067DCC-C436-497E-988D-AF3F9A167215}" destId="{ED5C4E77-7BCF-4A51-B267-FFCCA5ACD2FC}" srcOrd="0" destOrd="0" presId="urn:microsoft.com/office/officeart/2018/5/layout/IconCircleLabelList"/>
    <dgm:cxn modelId="{1D8A205E-6889-4A68-8567-F967449AFCAF}" type="presParOf" srcId="{34067DCC-C436-497E-988D-AF3F9A167215}" destId="{14892E55-9D37-4C18-97A5-D8579C40CF4B}" srcOrd="1" destOrd="0" presId="urn:microsoft.com/office/officeart/2018/5/layout/IconCircleLabelList"/>
    <dgm:cxn modelId="{60E83D72-477B-4612-9048-1B23C43D3AD7}" type="presParOf" srcId="{34067DCC-C436-497E-988D-AF3F9A167215}" destId="{D03D02E1-8463-42BA-99AE-860746EDFE62}" srcOrd="2" destOrd="0" presId="urn:microsoft.com/office/officeart/2018/5/layout/IconCircleLabelList"/>
    <dgm:cxn modelId="{D0269CB1-9AC6-49E6-A41A-6FB67E3F2C54}" type="presParOf" srcId="{34067DCC-C436-497E-988D-AF3F9A167215}" destId="{58CD37CF-4C84-411D-9169-FB7AE6D3505D}" srcOrd="3" destOrd="0" presId="urn:microsoft.com/office/officeart/2018/5/layout/IconCircleLabelList"/>
    <dgm:cxn modelId="{24BECE71-E609-488B-9DC6-36CCAA790560}" type="presParOf" srcId="{E73FE2C7-511F-4FBB-AACF-D75643729AAC}" destId="{43673786-D199-4BF2-A709-49E257B26236}" srcOrd="3" destOrd="0" presId="urn:microsoft.com/office/officeart/2018/5/layout/IconCircleLabelList"/>
    <dgm:cxn modelId="{62195B68-5014-4313-B6DD-1E5F7CBE26FF}" type="presParOf" srcId="{E73FE2C7-511F-4FBB-AACF-D75643729AAC}" destId="{62FAD50B-75C7-4F66-B48E-36CDAB3EE84A}" srcOrd="4" destOrd="0" presId="urn:microsoft.com/office/officeart/2018/5/layout/IconCircleLabelList"/>
    <dgm:cxn modelId="{AEAEAA61-CEFF-409B-B32F-1911A97365DF}" type="presParOf" srcId="{62FAD50B-75C7-4F66-B48E-36CDAB3EE84A}" destId="{212C7D5C-BD5F-405B-AE0E-4992BB71864B}" srcOrd="0" destOrd="0" presId="urn:microsoft.com/office/officeart/2018/5/layout/IconCircleLabelList"/>
    <dgm:cxn modelId="{083D4E91-2DD2-4C3E-B2D1-ED63C9213BC8}" type="presParOf" srcId="{62FAD50B-75C7-4F66-B48E-36CDAB3EE84A}" destId="{E48F67CF-5D5F-4F5B-BD72-9CB51C1A3489}" srcOrd="1" destOrd="0" presId="urn:microsoft.com/office/officeart/2018/5/layout/IconCircleLabelList"/>
    <dgm:cxn modelId="{2F0168DA-3865-45BB-BDA1-2D415A52E31E}" type="presParOf" srcId="{62FAD50B-75C7-4F66-B48E-36CDAB3EE84A}" destId="{6972FD16-6F0C-4AE5-9E1B-9B56FCDEECFC}" srcOrd="2" destOrd="0" presId="urn:microsoft.com/office/officeart/2018/5/layout/IconCircleLabelList"/>
    <dgm:cxn modelId="{F15B3CA6-27F3-4287-BDD9-D0953A31491C}" type="presParOf" srcId="{62FAD50B-75C7-4F66-B48E-36CDAB3EE84A}" destId="{9884830E-C867-439B-939B-3A76DB92DA98}" srcOrd="3" destOrd="0" presId="urn:microsoft.com/office/officeart/2018/5/layout/IconCircleLabelList"/>
    <dgm:cxn modelId="{D709FC64-58FA-4CB9-AD11-7A323CA47427}" type="presParOf" srcId="{E73FE2C7-511F-4FBB-AACF-D75643729AAC}" destId="{40B03BC4-4AAE-43A7-8741-DA13C9BAB1C7}" srcOrd="5" destOrd="0" presId="urn:microsoft.com/office/officeart/2018/5/layout/IconCircleLabelList"/>
    <dgm:cxn modelId="{F04DA4A1-8AF0-4351-BD91-97BE18B989EB}" type="presParOf" srcId="{E73FE2C7-511F-4FBB-AACF-D75643729AAC}" destId="{EDAE07A0-0BBD-465C-B8DF-E550ABCE1BED}" srcOrd="6" destOrd="0" presId="urn:microsoft.com/office/officeart/2018/5/layout/IconCircleLabelList"/>
    <dgm:cxn modelId="{25E964DD-DDFE-46E9-937E-3BD005480B0B}" type="presParOf" srcId="{EDAE07A0-0BBD-465C-B8DF-E550ABCE1BED}" destId="{E9A78B56-FB54-458A-87C8-53A0EDE685F1}" srcOrd="0" destOrd="0" presId="urn:microsoft.com/office/officeart/2018/5/layout/IconCircleLabelList"/>
    <dgm:cxn modelId="{862C1C4A-07EC-48D5-8F90-ECA4F44A62A7}" type="presParOf" srcId="{EDAE07A0-0BBD-465C-B8DF-E550ABCE1BED}" destId="{DEC35824-6B23-4587-8863-463A1BAE3FC7}" srcOrd="1" destOrd="0" presId="urn:microsoft.com/office/officeart/2018/5/layout/IconCircleLabelList"/>
    <dgm:cxn modelId="{4434B949-5102-4F86-8BBD-57AD8682B852}" type="presParOf" srcId="{EDAE07A0-0BBD-465C-B8DF-E550ABCE1BED}" destId="{826F2B36-CA46-41D1-93EA-C9FDD79946C7}" srcOrd="2" destOrd="0" presId="urn:microsoft.com/office/officeart/2018/5/layout/IconCircleLabelList"/>
    <dgm:cxn modelId="{441EFB25-9052-451E-9862-B31282116D61}" type="presParOf" srcId="{EDAE07A0-0BBD-465C-B8DF-E550ABCE1BED}" destId="{C6A96347-AF79-4811-B411-09CEF80A02FD}" srcOrd="3" destOrd="0" presId="urn:microsoft.com/office/officeart/2018/5/layout/IconCircleLabelList"/>
    <dgm:cxn modelId="{3E952CE6-433F-40CC-B258-6CBD60B9E815}" type="presParOf" srcId="{E73FE2C7-511F-4FBB-AACF-D75643729AAC}" destId="{618E6BF6-E1B0-43CC-9366-56238683D474}" srcOrd="7" destOrd="0" presId="urn:microsoft.com/office/officeart/2018/5/layout/IconCircleLabelList"/>
    <dgm:cxn modelId="{3C53E973-D2F9-4795-93EE-2AC052D0D5AD}" type="presParOf" srcId="{E73FE2C7-511F-4FBB-AACF-D75643729AAC}" destId="{412EA3C3-E655-46AA-AD73-E3C5377F4E02}" srcOrd="8" destOrd="0" presId="urn:microsoft.com/office/officeart/2018/5/layout/IconCircleLabelList"/>
    <dgm:cxn modelId="{ACF8E693-716F-462F-AE10-EE4CBE8963F1}" type="presParOf" srcId="{412EA3C3-E655-46AA-AD73-E3C5377F4E02}" destId="{DB7DA58B-33AA-4AF4-9929-CADD698144A5}" srcOrd="0" destOrd="0" presId="urn:microsoft.com/office/officeart/2018/5/layout/IconCircleLabelList"/>
    <dgm:cxn modelId="{7A244CCA-DE9F-44A8-84A0-23EF083DB17F}" type="presParOf" srcId="{412EA3C3-E655-46AA-AD73-E3C5377F4E02}" destId="{7594DEAF-DDA5-4CD8-8435-6A71009604F1}" srcOrd="1" destOrd="0" presId="urn:microsoft.com/office/officeart/2018/5/layout/IconCircleLabelList"/>
    <dgm:cxn modelId="{6E3AEB5A-7493-4F04-88B1-E089E0BBADF2}" type="presParOf" srcId="{412EA3C3-E655-46AA-AD73-E3C5377F4E02}" destId="{6664EA43-9BF7-41DA-959D-C3E90694C128}" srcOrd="2" destOrd="0" presId="urn:microsoft.com/office/officeart/2018/5/layout/IconCircleLabelList"/>
    <dgm:cxn modelId="{E2EDA393-D6A9-4544-8BBC-0DB673180CC9}" type="presParOf" srcId="{412EA3C3-E655-46AA-AD73-E3C5377F4E02}" destId="{77C1828D-0541-4DED-914B-34ECB8B44D22}" srcOrd="3" destOrd="0" presId="urn:microsoft.com/office/officeart/2018/5/layout/IconCircleLabelList"/>
    <dgm:cxn modelId="{820EB605-91DC-49F1-A297-7AE7BFE680F8}" type="presParOf" srcId="{E73FE2C7-511F-4FBB-AACF-D75643729AAC}" destId="{C4ED8FF3-9FC7-4423-A643-77714F3136B2}" srcOrd="9" destOrd="0" presId="urn:microsoft.com/office/officeart/2018/5/layout/IconCircleLabelList"/>
    <dgm:cxn modelId="{2376DF09-8E2C-4721-A9C9-560408B0A3DF}" type="presParOf" srcId="{E73FE2C7-511F-4FBB-AACF-D75643729AAC}" destId="{1A16D1BE-293C-4055-8619-ED6412A32FB3}" srcOrd="10" destOrd="0" presId="urn:microsoft.com/office/officeart/2018/5/layout/IconCircleLabelList"/>
    <dgm:cxn modelId="{F9EC915F-3161-4999-BDBA-807E3BFF82E2}" type="presParOf" srcId="{1A16D1BE-293C-4055-8619-ED6412A32FB3}" destId="{36E3E1BF-0347-4FAE-BED7-FEED98243B86}" srcOrd="0" destOrd="0" presId="urn:microsoft.com/office/officeart/2018/5/layout/IconCircleLabelList"/>
    <dgm:cxn modelId="{CF825191-C1BA-4114-9AA8-6DE0994F6FB1}" type="presParOf" srcId="{1A16D1BE-293C-4055-8619-ED6412A32FB3}" destId="{A999FAC8-161F-4F71-891A-E8171BAB1BE5}" srcOrd="1" destOrd="0" presId="urn:microsoft.com/office/officeart/2018/5/layout/IconCircleLabelList"/>
    <dgm:cxn modelId="{03E3CF18-56F9-4EFF-AD28-1BA225D8A20C}" type="presParOf" srcId="{1A16D1BE-293C-4055-8619-ED6412A32FB3}" destId="{5B88CC22-53BB-4861-8B51-12D94ED48181}" srcOrd="2" destOrd="0" presId="urn:microsoft.com/office/officeart/2018/5/layout/IconCircleLabelList"/>
    <dgm:cxn modelId="{DFBF8927-DBF4-450D-9855-4B8722BDCFE1}" type="presParOf" srcId="{1A16D1BE-293C-4055-8619-ED6412A32FB3}" destId="{195C1CBB-4743-4498-B76A-29243D622FCC}" srcOrd="3" destOrd="0" presId="urn:microsoft.com/office/officeart/2018/5/layout/IconCircleLabelList"/>
    <dgm:cxn modelId="{49B69BA0-1B69-4D5F-A8B1-907104674350}" type="presParOf" srcId="{E73FE2C7-511F-4FBB-AACF-D75643729AAC}" destId="{B5EA8A58-2F30-475F-8CD3-D79860AFDC6F}" srcOrd="11" destOrd="0" presId="urn:microsoft.com/office/officeart/2018/5/layout/IconCircleLabelList"/>
    <dgm:cxn modelId="{09178D5E-4F74-4D7C-BFA4-E3B059910255}" type="presParOf" srcId="{E73FE2C7-511F-4FBB-AACF-D75643729AAC}" destId="{5B09A420-ECDE-4A8B-94D1-ACFCD9AF7539}" srcOrd="12" destOrd="0" presId="urn:microsoft.com/office/officeart/2018/5/layout/IconCircleLabelList"/>
    <dgm:cxn modelId="{5DE2994E-4A97-44D0-BDB1-884DE82712AF}" type="presParOf" srcId="{5B09A420-ECDE-4A8B-94D1-ACFCD9AF7539}" destId="{E35FB2C3-BDAC-4167-9BF7-9FCBBCF4F50D}" srcOrd="0" destOrd="0" presId="urn:microsoft.com/office/officeart/2018/5/layout/IconCircleLabelList"/>
    <dgm:cxn modelId="{D57A185A-A74A-475C-8B27-894CC5E4FF61}" type="presParOf" srcId="{5B09A420-ECDE-4A8B-94D1-ACFCD9AF7539}" destId="{383A3090-F9E1-4CE1-8DD0-A93447FBAB39}" srcOrd="1" destOrd="0" presId="urn:microsoft.com/office/officeart/2018/5/layout/IconCircleLabelList"/>
    <dgm:cxn modelId="{53846DEA-B7FD-4D82-9E92-97D90B0F055D}" type="presParOf" srcId="{5B09A420-ECDE-4A8B-94D1-ACFCD9AF7539}" destId="{0D137723-62B6-4F7F-AE95-7540D0C2E49D}" srcOrd="2" destOrd="0" presId="urn:microsoft.com/office/officeart/2018/5/layout/IconCircleLabelList"/>
    <dgm:cxn modelId="{4FD794D5-AB95-4190-805A-6FC8DCEB2664}" type="presParOf" srcId="{5B09A420-ECDE-4A8B-94D1-ACFCD9AF7539}" destId="{CBD777EB-99C3-40BD-A762-5C8C12B03779}" srcOrd="3" destOrd="0" presId="urn:microsoft.com/office/officeart/2018/5/layout/IconCircleLabelList"/>
    <dgm:cxn modelId="{90C871C6-D861-439B-ACDC-1D6EB1C67881}" type="presParOf" srcId="{E73FE2C7-511F-4FBB-AACF-D75643729AAC}" destId="{EB71F831-3347-4D25-9B1F-E3384F07A0CB}" srcOrd="13" destOrd="0" presId="urn:microsoft.com/office/officeart/2018/5/layout/IconCircleLabelList"/>
    <dgm:cxn modelId="{EBF11C53-299C-4B97-B4E6-B30AE21090F1}" type="presParOf" srcId="{E73FE2C7-511F-4FBB-AACF-D75643729AAC}" destId="{7776141C-329B-4C63-B875-89D94370D720}" srcOrd="14" destOrd="0" presId="urn:microsoft.com/office/officeart/2018/5/layout/IconCircleLabelList"/>
    <dgm:cxn modelId="{A973025E-6C85-459A-8325-82C2CB44D340}" type="presParOf" srcId="{7776141C-329B-4C63-B875-89D94370D720}" destId="{010A89BE-757D-4E76-8778-4D9A614EF9F0}" srcOrd="0" destOrd="0" presId="urn:microsoft.com/office/officeart/2018/5/layout/IconCircleLabelList"/>
    <dgm:cxn modelId="{8A8B8E4D-5FDB-4C8D-BAD1-D3459A194A78}" type="presParOf" srcId="{7776141C-329B-4C63-B875-89D94370D720}" destId="{6CE4DEAC-7C5B-40C9-BD18-7E31F22ECB17}" srcOrd="1" destOrd="0" presId="urn:microsoft.com/office/officeart/2018/5/layout/IconCircleLabelList"/>
    <dgm:cxn modelId="{60C96304-C09E-4E4C-A7BB-3DD1BE1E723B}" type="presParOf" srcId="{7776141C-329B-4C63-B875-89D94370D720}" destId="{05A58512-4C79-4687-8B2A-ED35935CF7CF}" srcOrd="2" destOrd="0" presId="urn:microsoft.com/office/officeart/2018/5/layout/IconCircleLabelList"/>
    <dgm:cxn modelId="{F8CC8D0C-EA67-46F4-A5E2-AF2E36CF2E18}" type="presParOf" srcId="{7776141C-329B-4C63-B875-89D94370D720}" destId="{D1B50327-626D-42B4-B5C9-E17757930465}" srcOrd="3" destOrd="0" presId="urn:microsoft.com/office/officeart/2018/5/layout/IconCircleLabelList"/>
    <dgm:cxn modelId="{AABA3663-6CAA-B84D-BC09-30C5327D0C9B}" type="presParOf" srcId="{E73FE2C7-511F-4FBB-AACF-D75643729AAC}" destId="{1362C08D-F1D5-F64D-9540-382D15AC3D04}" srcOrd="15" destOrd="0" presId="urn:microsoft.com/office/officeart/2018/5/layout/IconCircleLabelList"/>
    <dgm:cxn modelId="{8BD9CF92-BAD6-7847-8E9A-BFBD50116A2C}" type="presParOf" srcId="{E73FE2C7-511F-4FBB-AACF-D75643729AAC}" destId="{9554ADA1-DA89-194A-BB44-F018779EA460}" srcOrd="16" destOrd="0" presId="urn:microsoft.com/office/officeart/2018/5/layout/IconCircleLabelList"/>
    <dgm:cxn modelId="{5C1D8977-3E78-4E41-936B-E785B875A8B3}" type="presParOf" srcId="{9554ADA1-DA89-194A-BB44-F018779EA460}" destId="{B48AD7B1-6E30-0540-AD7E-ECCB19504173}" srcOrd="0" destOrd="0" presId="urn:microsoft.com/office/officeart/2018/5/layout/IconCircleLabelList"/>
    <dgm:cxn modelId="{14060F70-D454-874F-819E-7E2DB9E013A5}" type="presParOf" srcId="{9554ADA1-DA89-194A-BB44-F018779EA460}" destId="{0B6C8CEC-5CEA-EE42-A878-4020C3FF831E}" srcOrd="1" destOrd="0" presId="urn:microsoft.com/office/officeart/2018/5/layout/IconCircleLabelList"/>
    <dgm:cxn modelId="{253E339A-0D11-2247-A9C7-BD0F970268C9}" type="presParOf" srcId="{9554ADA1-DA89-194A-BB44-F018779EA460}" destId="{34F680B7-3B7C-9B4D-9D97-C061BD604231}" srcOrd="2" destOrd="0" presId="urn:microsoft.com/office/officeart/2018/5/layout/IconCircleLabelList"/>
    <dgm:cxn modelId="{11E7FEE6-6B99-AA4D-9F72-F23D9E702562}" type="presParOf" srcId="{9554ADA1-DA89-194A-BB44-F018779EA460}" destId="{1AC17E33-3F7B-1041-96FE-3A452E1C98D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E02B36C-9E66-4F95-8657-84EADA610CD3}" type="doc">
      <dgm:prSet loTypeId="urn:microsoft.com/office/officeart/2005/8/layout/hierarchy1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61A34F3-F111-4273-A4A7-F6E86B468E42}">
      <dgm:prSet/>
      <dgm:spPr/>
      <dgm:t>
        <a:bodyPr/>
        <a:lstStyle/>
        <a:p>
          <a:r>
            <a:rPr lang="en-US" dirty="0"/>
            <a:t>Act 1 </a:t>
          </a:r>
        </a:p>
        <a:p>
          <a:r>
            <a:rPr lang="en-US" dirty="0"/>
            <a:t>This is Real</a:t>
          </a:r>
        </a:p>
      </dgm:t>
    </dgm:pt>
    <dgm:pt modelId="{28DC5C29-516C-45BD-B455-E73204F7A6AD}" type="parTrans" cxnId="{8E6A95E7-097C-4FE8-8EF3-13417951D5F1}">
      <dgm:prSet/>
      <dgm:spPr/>
      <dgm:t>
        <a:bodyPr/>
        <a:lstStyle/>
        <a:p>
          <a:endParaRPr lang="en-US"/>
        </a:p>
      </dgm:t>
    </dgm:pt>
    <dgm:pt modelId="{E4083329-1A3B-4E03-BED4-1556E472B832}" type="sibTrans" cxnId="{8E6A95E7-097C-4FE8-8EF3-13417951D5F1}">
      <dgm:prSet/>
      <dgm:spPr/>
      <dgm:t>
        <a:bodyPr/>
        <a:lstStyle/>
        <a:p>
          <a:endParaRPr lang="en-US"/>
        </a:p>
      </dgm:t>
    </dgm:pt>
    <dgm:pt modelId="{5F8FF0F9-6B95-461E-9D69-F55C98508F05}">
      <dgm:prSet/>
      <dgm:spPr/>
      <dgm:t>
        <a:bodyPr/>
        <a:lstStyle/>
        <a:p>
          <a:r>
            <a:rPr lang="en-US" dirty="0"/>
            <a:t>Act 2 </a:t>
          </a:r>
        </a:p>
        <a:p>
          <a:r>
            <a:rPr lang="en-US" dirty="0"/>
            <a:t>This is Now</a:t>
          </a:r>
        </a:p>
      </dgm:t>
    </dgm:pt>
    <dgm:pt modelId="{0F7D59DF-40FC-4055-81C2-77D287334038}" type="parTrans" cxnId="{CD4BD35C-8D33-4067-862F-417A9CBEF639}">
      <dgm:prSet/>
      <dgm:spPr/>
      <dgm:t>
        <a:bodyPr/>
        <a:lstStyle/>
        <a:p>
          <a:endParaRPr lang="en-US"/>
        </a:p>
      </dgm:t>
    </dgm:pt>
    <dgm:pt modelId="{7A93F946-28B4-4B14-80F9-BE104DCCE994}" type="sibTrans" cxnId="{CD4BD35C-8D33-4067-862F-417A9CBEF639}">
      <dgm:prSet/>
      <dgm:spPr/>
      <dgm:t>
        <a:bodyPr/>
        <a:lstStyle/>
        <a:p>
          <a:endParaRPr lang="en-US"/>
        </a:p>
      </dgm:t>
    </dgm:pt>
    <dgm:pt modelId="{550BFBB3-CF34-412F-92C0-1A9DE813C1E7}">
      <dgm:prSet/>
      <dgm:spPr/>
      <dgm:t>
        <a:bodyPr/>
        <a:lstStyle/>
        <a:p>
          <a:r>
            <a:rPr lang="en-US" dirty="0"/>
            <a:t>Act 3 </a:t>
          </a:r>
        </a:p>
        <a:p>
          <a:r>
            <a:rPr lang="en-US" dirty="0"/>
            <a:t>This is How</a:t>
          </a:r>
        </a:p>
      </dgm:t>
    </dgm:pt>
    <dgm:pt modelId="{190141C1-A963-45D8-8D7E-25122CF9BCA2}" type="parTrans" cxnId="{3BDCA223-B9CE-4BE5-81B8-9BBAF06F55AC}">
      <dgm:prSet/>
      <dgm:spPr/>
      <dgm:t>
        <a:bodyPr/>
        <a:lstStyle/>
        <a:p>
          <a:endParaRPr lang="en-US"/>
        </a:p>
      </dgm:t>
    </dgm:pt>
    <dgm:pt modelId="{D4DBECC3-BC80-4951-A0E2-756AD4AF15E8}" type="sibTrans" cxnId="{3BDCA223-B9CE-4BE5-81B8-9BBAF06F55AC}">
      <dgm:prSet/>
      <dgm:spPr/>
      <dgm:t>
        <a:bodyPr/>
        <a:lstStyle/>
        <a:p>
          <a:endParaRPr lang="en-US"/>
        </a:p>
      </dgm:t>
    </dgm:pt>
    <dgm:pt modelId="{7019D69F-3CD1-B44E-A849-E3323BEDD3F9}" type="pres">
      <dgm:prSet presAssocID="{FE02B36C-9E66-4F95-8657-84EADA610CD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3E57B0-F165-204C-ADB9-D23634B1CCAA}" type="pres">
      <dgm:prSet presAssocID="{461A34F3-F111-4273-A4A7-F6E86B468E42}" presName="hierRoot1" presStyleCnt="0"/>
      <dgm:spPr/>
    </dgm:pt>
    <dgm:pt modelId="{30613F3E-35E4-754E-A301-CC6A7F2599CA}" type="pres">
      <dgm:prSet presAssocID="{461A34F3-F111-4273-A4A7-F6E86B468E42}" presName="composite" presStyleCnt="0"/>
      <dgm:spPr/>
    </dgm:pt>
    <dgm:pt modelId="{597E71EC-6DB4-674F-81F9-378060B47D45}" type="pres">
      <dgm:prSet presAssocID="{461A34F3-F111-4273-A4A7-F6E86B468E42}" presName="background" presStyleLbl="node0" presStyleIdx="0" presStyleCnt="3"/>
      <dgm:spPr/>
    </dgm:pt>
    <dgm:pt modelId="{3D5B1C1B-CDE4-1C43-AFF6-43D2FCE17D68}" type="pres">
      <dgm:prSet presAssocID="{461A34F3-F111-4273-A4A7-F6E86B468E42}" presName="text" presStyleLbl="fgAcc0" presStyleIdx="0" presStyleCnt="3">
        <dgm:presLayoutVars>
          <dgm:chPref val="3"/>
        </dgm:presLayoutVars>
      </dgm:prSet>
      <dgm:spPr/>
    </dgm:pt>
    <dgm:pt modelId="{4BE9C804-E2FE-9145-9691-DA296DE3A7FE}" type="pres">
      <dgm:prSet presAssocID="{461A34F3-F111-4273-A4A7-F6E86B468E42}" presName="hierChild2" presStyleCnt="0"/>
      <dgm:spPr/>
    </dgm:pt>
    <dgm:pt modelId="{9656EABD-BBB9-2049-AEDE-5C1FD3B7E6BF}" type="pres">
      <dgm:prSet presAssocID="{5F8FF0F9-6B95-461E-9D69-F55C98508F05}" presName="hierRoot1" presStyleCnt="0"/>
      <dgm:spPr/>
    </dgm:pt>
    <dgm:pt modelId="{E7DF4FF7-4F2C-B94F-BDE5-F0E712F2CCF1}" type="pres">
      <dgm:prSet presAssocID="{5F8FF0F9-6B95-461E-9D69-F55C98508F05}" presName="composite" presStyleCnt="0"/>
      <dgm:spPr/>
    </dgm:pt>
    <dgm:pt modelId="{B79897C1-7A1B-0443-96B2-B67FD81872FD}" type="pres">
      <dgm:prSet presAssocID="{5F8FF0F9-6B95-461E-9D69-F55C98508F05}" presName="background" presStyleLbl="node0" presStyleIdx="1" presStyleCnt="3"/>
      <dgm:spPr/>
    </dgm:pt>
    <dgm:pt modelId="{51A9DEA4-50B0-5943-B9B6-9CD108D632FE}" type="pres">
      <dgm:prSet presAssocID="{5F8FF0F9-6B95-461E-9D69-F55C98508F05}" presName="text" presStyleLbl="fgAcc0" presStyleIdx="1" presStyleCnt="3">
        <dgm:presLayoutVars>
          <dgm:chPref val="3"/>
        </dgm:presLayoutVars>
      </dgm:prSet>
      <dgm:spPr/>
    </dgm:pt>
    <dgm:pt modelId="{F15BB662-9D76-2F48-9FBF-85D3763BCAF2}" type="pres">
      <dgm:prSet presAssocID="{5F8FF0F9-6B95-461E-9D69-F55C98508F05}" presName="hierChild2" presStyleCnt="0"/>
      <dgm:spPr/>
    </dgm:pt>
    <dgm:pt modelId="{5CB9C0E0-BF75-6847-900E-AAA1498A348A}" type="pres">
      <dgm:prSet presAssocID="{550BFBB3-CF34-412F-92C0-1A9DE813C1E7}" presName="hierRoot1" presStyleCnt="0"/>
      <dgm:spPr/>
    </dgm:pt>
    <dgm:pt modelId="{BBB2A6A0-921F-E146-930C-F01A935C8906}" type="pres">
      <dgm:prSet presAssocID="{550BFBB3-CF34-412F-92C0-1A9DE813C1E7}" presName="composite" presStyleCnt="0"/>
      <dgm:spPr/>
    </dgm:pt>
    <dgm:pt modelId="{10D9471E-560E-7049-899F-33500837F078}" type="pres">
      <dgm:prSet presAssocID="{550BFBB3-CF34-412F-92C0-1A9DE813C1E7}" presName="background" presStyleLbl="node0" presStyleIdx="2" presStyleCnt="3"/>
      <dgm:spPr/>
    </dgm:pt>
    <dgm:pt modelId="{5DCF7F61-6DBD-F44D-98C2-FFF83638099E}" type="pres">
      <dgm:prSet presAssocID="{550BFBB3-CF34-412F-92C0-1A9DE813C1E7}" presName="text" presStyleLbl="fgAcc0" presStyleIdx="2" presStyleCnt="3">
        <dgm:presLayoutVars>
          <dgm:chPref val="3"/>
        </dgm:presLayoutVars>
      </dgm:prSet>
      <dgm:spPr/>
    </dgm:pt>
    <dgm:pt modelId="{B99BBC5B-189D-7E40-A910-06C989CB024F}" type="pres">
      <dgm:prSet presAssocID="{550BFBB3-CF34-412F-92C0-1A9DE813C1E7}" presName="hierChild2" presStyleCnt="0"/>
      <dgm:spPr/>
    </dgm:pt>
  </dgm:ptLst>
  <dgm:cxnLst>
    <dgm:cxn modelId="{3BDCA223-B9CE-4BE5-81B8-9BBAF06F55AC}" srcId="{FE02B36C-9E66-4F95-8657-84EADA610CD3}" destId="{550BFBB3-CF34-412F-92C0-1A9DE813C1E7}" srcOrd="2" destOrd="0" parTransId="{190141C1-A963-45D8-8D7E-25122CF9BCA2}" sibTransId="{D4DBECC3-BC80-4951-A0E2-756AD4AF15E8}"/>
    <dgm:cxn modelId="{CD4BD35C-8D33-4067-862F-417A9CBEF639}" srcId="{FE02B36C-9E66-4F95-8657-84EADA610CD3}" destId="{5F8FF0F9-6B95-461E-9D69-F55C98508F05}" srcOrd="1" destOrd="0" parTransId="{0F7D59DF-40FC-4055-81C2-77D287334038}" sibTransId="{7A93F946-28B4-4B14-80F9-BE104DCCE994}"/>
    <dgm:cxn modelId="{B68E2761-089C-944F-8EFC-5E7DCDCD8014}" type="presOf" srcId="{461A34F3-F111-4273-A4A7-F6E86B468E42}" destId="{3D5B1C1B-CDE4-1C43-AFF6-43D2FCE17D68}" srcOrd="0" destOrd="0" presId="urn:microsoft.com/office/officeart/2005/8/layout/hierarchy1"/>
    <dgm:cxn modelId="{F8DE0965-C1B9-E04E-887C-744F7C02684D}" type="presOf" srcId="{5F8FF0F9-6B95-461E-9D69-F55C98508F05}" destId="{51A9DEA4-50B0-5943-B9B6-9CD108D632FE}" srcOrd="0" destOrd="0" presId="urn:microsoft.com/office/officeart/2005/8/layout/hierarchy1"/>
    <dgm:cxn modelId="{A2662073-6A35-A54C-957E-172D4B2AFEE9}" type="presOf" srcId="{FE02B36C-9E66-4F95-8657-84EADA610CD3}" destId="{7019D69F-3CD1-B44E-A849-E3323BEDD3F9}" srcOrd="0" destOrd="0" presId="urn:microsoft.com/office/officeart/2005/8/layout/hierarchy1"/>
    <dgm:cxn modelId="{EF3DBBCE-CB7E-144C-9C18-6F59AA87CE5A}" type="presOf" srcId="{550BFBB3-CF34-412F-92C0-1A9DE813C1E7}" destId="{5DCF7F61-6DBD-F44D-98C2-FFF83638099E}" srcOrd="0" destOrd="0" presId="urn:microsoft.com/office/officeart/2005/8/layout/hierarchy1"/>
    <dgm:cxn modelId="{8E6A95E7-097C-4FE8-8EF3-13417951D5F1}" srcId="{FE02B36C-9E66-4F95-8657-84EADA610CD3}" destId="{461A34F3-F111-4273-A4A7-F6E86B468E42}" srcOrd="0" destOrd="0" parTransId="{28DC5C29-516C-45BD-B455-E73204F7A6AD}" sibTransId="{E4083329-1A3B-4E03-BED4-1556E472B832}"/>
    <dgm:cxn modelId="{9A3BF3D8-B5F9-CD4C-BACC-CC7B4028DD8E}" type="presParOf" srcId="{7019D69F-3CD1-B44E-A849-E3323BEDD3F9}" destId="{1E3E57B0-F165-204C-ADB9-D23634B1CCAA}" srcOrd="0" destOrd="0" presId="urn:microsoft.com/office/officeart/2005/8/layout/hierarchy1"/>
    <dgm:cxn modelId="{5B1F67C7-CC35-764C-8838-21CE067A9051}" type="presParOf" srcId="{1E3E57B0-F165-204C-ADB9-D23634B1CCAA}" destId="{30613F3E-35E4-754E-A301-CC6A7F2599CA}" srcOrd="0" destOrd="0" presId="urn:microsoft.com/office/officeart/2005/8/layout/hierarchy1"/>
    <dgm:cxn modelId="{8E3B0D42-994F-1A43-861E-25C5BD654C6F}" type="presParOf" srcId="{30613F3E-35E4-754E-A301-CC6A7F2599CA}" destId="{597E71EC-6DB4-674F-81F9-378060B47D45}" srcOrd="0" destOrd="0" presId="urn:microsoft.com/office/officeart/2005/8/layout/hierarchy1"/>
    <dgm:cxn modelId="{4A2C450B-5785-F048-8697-7663819FB1B2}" type="presParOf" srcId="{30613F3E-35E4-754E-A301-CC6A7F2599CA}" destId="{3D5B1C1B-CDE4-1C43-AFF6-43D2FCE17D68}" srcOrd="1" destOrd="0" presId="urn:microsoft.com/office/officeart/2005/8/layout/hierarchy1"/>
    <dgm:cxn modelId="{EA8ADA6A-2B02-C74B-9B91-BEE69F19D7FC}" type="presParOf" srcId="{1E3E57B0-F165-204C-ADB9-D23634B1CCAA}" destId="{4BE9C804-E2FE-9145-9691-DA296DE3A7FE}" srcOrd="1" destOrd="0" presId="urn:microsoft.com/office/officeart/2005/8/layout/hierarchy1"/>
    <dgm:cxn modelId="{40A0F936-C1FF-0147-B00F-CBC86F6FEC90}" type="presParOf" srcId="{7019D69F-3CD1-B44E-A849-E3323BEDD3F9}" destId="{9656EABD-BBB9-2049-AEDE-5C1FD3B7E6BF}" srcOrd="1" destOrd="0" presId="urn:microsoft.com/office/officeart/2005/8/layout/hierarchy1"/>
    <dgm:cxn modelId="{6D23440B-7AB9-0340-9971-4090548CA27D}" type="presParOf" srcId="{9656EABD-BBB9-2049-AEDE-5C1FD3B7E6BF}" destId="{E7DF4FF7-4F2C-B94F-BDE5-F0E712F2CCF1}" srcOrd="0" destOrd="0" presId="urn:microsoft.com/office/officeart/2005/8/layout/hierarchy1"/>
    <dgm:cxn modelId="{C911C909-9626-D945-8F79-79DB7BE43207}" type="presParOf" srcId="{E7DF4FF7-4F2C-B94F-BDE5-F0E712F2CCF1}" destId="{B79897C1-7A1B-0443-96B2-B67FD81872FD}" srcOrd="0" destOrd="0" presId="urn:microsoft.com/office/officeart/2005/8/layout/hierarchy1"/>
    <dgm:cxn modelId="{662FF8E4-E306-994C-ACA8-40217B499B55}" type="presParOf" srcId="{E7DF4FF7-4F2C-B94F-BDE5-F0E712F2CCF1}" destId="{51A9DEA4-50B0-5943-B9B6-9CD108D632FE}" srcOrd="1" destOrd="0" presId="urn:microsoft.com/office/officeart/2005/8/layout/hierarchy1"/>
    <dgm:cxn modelId="{764C4A75-9F02-5144-9CE4-6B6916B6BDCC}" type="presParOf" srcId="{9656EABD-BBB9-2049-AEDE-5C1FD3B7E6BF}" destId="{F15BB662-9D76-2F48-9FBF-85D3763BCAF2}" srcOrd="1" destOrd="0" presId="urn:microsoft.com/office/officeart/2005/8/layout/hierarchy1"/>
    <dgm:cxn modelId="{CCEE32E7-B976-9A4C-9763-5E0BD0281D6C}" type="presParOf" srcId="{7019D69F-3CD1-B44E-A849-E3323BEDD3F9}" destId="{5CB9C0E0-BF75-6847-900E-AAA1498A348A}" srcOrd="2" destOrd="0" presId="urn:microsoft.com/office/officeart/2005/8/layout/hierarchy1"/>
    <dgm:cxn modelId="{09314B57-13E4-D045-95F6-189C7C33AEB8}" type="presParOf" srcId="{5CB9C0E0-BF75-6847-900E-AAA1498A348A}" destId="{BBB2A6A0-921F-E146-930C-F01A935C8906}" srcOrd="0" destOrd="0" presId="urn:microsoft.com/office/officeart/2005/8/layout/hierarchy1"/>
    <dgm:cxn modelId="{FFD0F02C-E6AD-9D42-AB2A-6B70E1846C2F}" type="presParOf" srcId="{BBB2A6A0-921F-E146-930C-F01A935C8906}" destId="{10D9471E-560E-7049-899F-33500837F078}" srcOrd="0" destOrd="0" presId="urn:microsoft.com/office/officeart/2005/8/layout/hierarchy1"/>
    <dgm:cxn modelId="{EBE2389D-B09E-5C49-819E-19888FECEE57}" type="presParOf" srcId="{BBB2A6A0-921F-E146-930C-F01A935C8906}" destId="{5DCF7F61-6DBD-F44D-98C2-FFF83638099E}" srcOrd="1" destOrd="0" presId="urn:microsoft.com/office/officeart/2005/8/layout/hierarchy1"/>
    <dgm:cxn modelId="{FE4D1D3F-21CA-BB4F-9B95-25CF1CDB5630}" type="presParOf" srcId="{5CB9C0E0-BF75-6847-900E-AAA1498A348A}" destId="{B99BBC5B-189D-7E40-A910-06C989CB024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D7E0AF8-4C54-6F42-A213-82305A3C9034}" type="doc">
      <dgm:prSet loTypeId="urn:microsoft.com/office/officeart/2009/3/layout/IncreasingArrowsProcess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F04C150-02D8-4645-B962-2FC5FD8EC5D2}">
      <dgm:prSet phldrT="[Text]"/>
      <dgm:spPr/>
      <dgm:t>
        <a:bodyPr/>
        <a:lstStyle/>
        <a:p>
          <a:r>
            <a:rPr lang="en-US" dirty="0"/>
            <a:t>Phase 1</a:t>
          </a:r>
        </a:p>
      </dgm:t>
    </dgm:pt>
    <dgm:pt modelId="{05460C82-4500-974F-9BE1-0BA7833963DC}" type="parTrans" cxnId="{C9344D67-5E77-7D4C-A2E7-FC01195F7B88}">
      <dgm:prSet/>
      <dgm:spPr/>
      <dgm:t>
        <a:bodyPr/>
        <a:lstStyle/>
        <a:p>
          <a:endParaRPr lang="en-US"/>
        </a:p>
      </dgm:t>
    </dgm:pt>
    <dgm:pt modelId="{F1C447AC-AF01-6848-A341-CDCC1F137A49}" type="sibTrans" cxnId="{C9344D67-5E77-7D4C-A2E7-FC01195F7B88}">
      <dgm:prSet/>
      <dgm:spPr/>
      <dgm:t>
        <a:bodyPr/>
        <a:lstStyle/>
        <a:p>
          <a:endParaRPr lang="en-US"/>
        </a:p>
      </dgm:t>
    </dgm:pt>
    <dgm:pt modelId="{6E341ADF-F1BC-7E4E-9CD5-7480DD32ED94}">
      <dgm:prSet phldrT="[Text]"/>
      <dgm:spPr/>
      <dgm:t>
        <a:bodyPr/>
        <a:lstStyle/>
        <a:p>
          <a:r>
            <a:rPr lang="en-US" dirty="0"/>
            <a:t>Q4 ’23 – Q1 ‘24</a:t>
          </a:r>
        </a:p>
        <a:p>
          <a:endParaRPr lang="en-US" dirty="0"/>
        </a:p>
        <a:p>
          <a:r>
            <a:rPr lang="en-US" dirty="0"/>
            <a:t>Get Started</a:t>
          </a:r>
        </a:p>
        <a:p>
          <a:endParaRPr lang="en-US" dirty="0"/>
        </a:p>
        <a:p>
          <a:r>
            <a:rPr lang="en-US" dirty="0"/>
            <a:t>Tertiary functions</a:t>
          </a:r>
        </a:p>
      </dgm:t>
    </dgm:pt>
    <dgm:pt modelId="{F12EEF11-49D3-354D-9DF2-E3B86E6F4E94}" type="parTrans" cxnId="{583427F7-1FDC-C849-9613-385004A3F6CD}">
      <dgm:prSet/>
      <dgm:spPr/>
      <dgm:t>
        <a:bodyPr/>
        <a:lstStyle/>
        <a:p>
          <a:endParaRPr lang="en-US"/>
        </a:p>
      </dgm:t>
    </dgm:pt>
    <dgm:pt modelId="{77BD62EB-82FC-AC49-B567-62AB2EC4985C}" type="sibTrans" cxnId="{583427F7-1FDC-C849-9613-385004A3F6CD}">
      <dgm:prSet/>
      <dgm:spPr/>
      <dgm:t>
        <a:bodyPr/>
        <a:lstStyle/>
        <a:p>
          <a:endParaRPr lang="en-US"/>
        </a:p>
      </dgm:t>
    </dgm:pt>
    <dgm:pt modelId="{6A0D53B6-F8C9-6746-B81C-840421886BBB}">
      <dgm:prSet phldrT="[Text]"/>
      <dgm:spPr/>
      <dgm:t>
        <a:bodyPr/>
        <a:lstStyle/>
        <a:p>
          <a:r>
            <a:rPr lang="en-US" dirty="0"/>
            <a:t>Phase 2</a:t>
          </a:r>
        </a:p>
      </dgm:t>
    </dgm:pt>
    <dgm:pt modelId="{BACE69D3-F483-8541-8C36-6FD8949F8CF5}" type="parTrans" cxnId="{8899CEFB-7EA1-034E-9F2E-478AF97E146D}">
      <dgm:prSet/>
      <dgm:spPr/>
      <dgm:t>
        <a:bodyPr/>
        <a:lstStyle/>
        <a:p>
          <a:endParaRPr lang="en-US"/>
        </a:p>
      </dgm:t>
    </dgm:pt>
    <dgm:pt modelId="{7514DF29-7D0D-674E-A5FD-333C842C9498}" type="sibTrans" cxnId="{8899CEFB-7EA1-034E-9F2E-478AF97E146D}">
      <dgm:prSet/>
      <dgm:spPr/>
      <dgm:t>
        <a:bodyPr/>
        <a:lstStyle/>
        <a:p>
          <a:endParaRPr lang="en-US"/>
        </a:p>
      </dgm:t>
    </dgm:pt>
    <dgm:pt modelId="{6CFA62C9-F180-194E-A88B-F66BF6CDD9B0}">
      <dgm:prSet phldrT="[Text]"/>
      <dgm:spPr/>
      <dgm:t>
        <a:bodyPr/>
        <a:lstStyle/>
        <a:p>
          <a:r>
            <a:rPr lang="en-US" dirty="0"/>
            <a:t>Q1 – Q2 2024</a:t>
          </a:r>
        </a:p>
        <a:p>
          <a:endParaRPr lang="en-US" dirty="0"/>
        </a:p>
        <a:p>
          <a:r>
            <a:rPr lang="en-US" dirty="0"/>
            <a:t>Augment Existing Processes + Build Capability</a:t>
          </a:r>
        </a:p>
        <a:p>
          <a:endParaRPr lang="en-US" dirty="0"/>
        </a:p>
        <a:p>
          <a:r>
            <a:rPr lang="en-US" dirty="0"/>
            <a:t>Secondary functions</a:t>
          </a:r>
        </a:p>
      </dgm:t>
    </dgm:pt>
    <dgm:pt modelId="{F29AB61D-E27A-6C43-8CC2-73EA0F026370}" type="parTrans" cxnId="{FFE60EE9-361C-9248-82AD-BD9CD3B9E445}">
      <dgm:prSet/>
      <dgm:spPr/>
      <dgm:t>
        <a:bodyPr/>
        <a:lstStyle/>
        <a:p>
          <a:endParaRPr lang="en-US"/>
        </a:p>
      </dgm:t>
    </dgm:pt>
    <dgm:pt modelId="{8C53E288-11EA-DC47-BF80-7BF00F498282}" type="sibTrans" cxnId="{FFE60EE9-361C-9248-82AD-BD9CD3B9E445}">
      <dgm:prSet/>
      <dgm:spPr/>
      <dgm:t>
        <a:bodyPr/>
        <a:lstStyle/>
        <a:p>
          <a:endParaRPr lang="en-US"/>
        </a:p>
      </dgm:t>
    </dgm:pt>
    <dgm:pt modelId="{CC747F5D-2978-7348-B065-FD9C34BD253E}">
      <dgm:prSet phldrT="[Text]"/>
      <dgm:spPr/>
      <dgm:t>
        <a:bodyPr/>
        <a:lstStyle/>
        <a:p>
          <a:r>
            <a:rPr lang="en-US" dirty="0"/>
            <a:t>Phase 3</a:t>
          </a:r>
        </a:p>
      </dgm:t>
    </dgm:pt>
    <dgm:pt modelId="{C0B717F8-C5D6-8E48-8DAF-E703CC89DEA3}" type="parTrans" cxnId="{BB549BE6-5CF6-8245-A57E-30425AC4CC31}">
      <dgm:prSet/>
      <dgm:spPr/>
      <dgm:t>
        <a:bodyPr/>
        <a:lstStyle/>
        <a:p>
          <a:endParaRPr lang="en-US"/>
        </a:p>
      </dgm:t>
    </dgm:pt>
    <dgm:pt modelId="{E75E0D9D-748E-DD47-BA20-A1EF4434F7ED}" type="sibTrans" cxnId="{BB549BE6-5CF6-8245-A57E-30425AC4CC31}">
      <dgm:prSet/>
      <dgm:spPr/>
      <dgm:t>
        <a:bodyPr/>
        <a:lstStyle/>
        <a:p>
          <a:endParaRPr lang="en-US"/>
        </a:p>
      </dgm:t>
    </dgm:pt>
    <dgm:pt modelId="{6C520C76-E0DF-DB4E-A171-3A6B25260470}">
      <dgm:prSet phldrT="[Text]"/>
      <dgm:spPr/>
      <dgm:t>
        <a:bodyPr/>
        <a:lstStyle/>
        <a:p>
          <a:r>
            <a:rPr lang="en-US" dirty="0"/>
            <a:t>Q3 2024+</a:t>
          </a:r>
        </a:p>
        <a:p>
          <a:endParaRPr lang="en-US" dirty="0"/>
        </a:p>
        <a:p>
          <a:r>
            <a:rPr lang="en-US" dirty="0"/>
            <a:t>Bigger Bets / Re-envision </a:t>
          </a:r>
        </a:p>
        <a:p>
          <a:endParaRPr lang="en-US" dirty="0"/>
        </a:p>
        <a:p>
          <a:r>
            <a:rPr lang="en-US" dirty="0"/>
            <a:t>Core functions &amp; processes</a:t>
          </a:r>
        </a:p>
      </dgm:t>
    </dgm:pt>
    <dgm:pt modelId="{C05EC8A9-374F-994E-8315-1720531FDB23}" type="parTrans" cxnId="{FC1F8541-E82F-C040-B43A-CE6F57BCF42B}">
      <dgm:prSet/>
      <dgm:spPr/>
      <dgm:t>
        <a:bodyPr/>
        <a:lstStyle/>
        <a:p>
          <a:endParaRPr lang="en-US"/>
        </a:p>
      </dgm:t>
    </dgm:pt>
    <dgm:pt modelId="{95198A25-C735-3949-AE99-B684F0454EB3}" type="sibTrans" cxnId="{FC1F8541-E82F-C040-B43A-CE6F57BCF42B}">
      <dgm:prSet/>
      <dgm:spPr/>
      <dgm:t>
        <a:bodyPr/>
        <a:lstStyle/>
        <a:p>
          <a:endParaRPr lang="en-US"/>
        </a:p>
      </dgm:t>
    </dgm:pt>
    <dgm:pt modelId="{729D7339-A1E8-9D48-9EFA-ECDB6EF0A3CB}" type="pres">
      <dgm:prSet presAssocID="{6D7E0AF8-4C54-6F42-A213-82305A3C9034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970C5B28-3713-7E46-B331-86A62B388675}" type="pres">
      <dgm:prSet presAssocID="{4F04C150-02D8-4645-B962-2FC5FD8EC5D2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FBD37DBE-DF13-A645-963B-370650DADFB5}" type="pres">
      <dgm:prSet presAssocID="{4F04C150-02D8-4645-B962-2FC5FD8EC5D2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4BC71C25-774C-0D43-80D8-707076C21DA3}" type="pres">
      <dgm:prSet presAssocID="{6A0D53B6-F8C9-6746-B81C-840421886BBB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D06C95EF-EBCA-AF4E-895D-A97E86BAEB09}" type="pres">
      <dgm:prSet presAssocID="{6A0D53B6-F8C9-6746-B81C-840421886BBB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3C9C00D4-B1A9-E441-9ABD-B569B1058324}" type="pres">
      <dgm:prSet presAssocID="{CC747F5D-2978-7348-B065-FD9C34BD253E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EC96C245-8FEB-4E45-963E-AB43B07E1539}" type="pres">
      <dgm:prSet presAssocID="{CC747F5D-2978-7348-B065-FD9C34BD253E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4A25604-B189-6F48-A570-2E5747EE642D}" type="presOf" srcId="{4F04C150-02D8-4645-B962-2FC5FD8EC5D2}" destId="{970C5B28-3713-7E46-B331-86A62B388675}" srcOrd="0" destOrd="0" presId="urn:microsoft.com/office/officeart/2009/3/layout/IncreasingArrowsProcess"/>
    <dgm:cxn modelId="{ACF0C525-5550-EF4B-BA9F-AC05C5215CFC}" type="presOf" srcId="{6A0D53B6-F8C9-6746-B81C-840421886BBB}" destId="{4BC71C25-774C-0D43-80D8-707076C21DA3}" srcOrd="0" destOrd="0" presId="urn:microsoft.com/office/officeart/2009/3/layout/IncreasingArrowsProcess"/>
    <dgm:cxn modelId="{0189582A-0E5E-4B46-976E-7EAE31F4CE54}" type="presOf" srcId="{6E341ADF-F1BC-7E4E-9CD5-7480DD32ED94}" destId="{FBD37DBE-DF13-A645-963B-370650DADFB5}" srcOrd="0" destOrd="0" presId="urn:microsoft.com/office/officeart/2009/3/layout/IncreasingArrowsProcess"/>
    <dgm:cxn modelId="{E5483B35-6E5A-9D41-BD02-5314E0C63983}" type="presOf" srcId="{6CFA62C9-F180-194E-A88B-F66BF6CDD9B0}" destId="{D06C95EF-EBCA-AF4E-895D-A97E86BAEB09}" srcOrd="0" destOrd="0" presId="urn:microsoft.com/office/officeart/2009/3/layout/IncreasingArrowsProcess"/>
    <dgm:cxn modelId="{FC1F8541-E82F-C040-B43A-CE6F57BCF42B}" srcId="{CC747F5D-2978-7348-B065-FD9C34BD253E}" destId="{6C520C76-E0DF-DB4E-A171-3A6B25260470}" srcOrd="0" destOrd="0" parTransId="{C05EC8A9-374F-994E-8315-1720531FDB23}" sibTransId="{95198A25-C735-3949-AE99-B684F0454EB3}"/>
    <dgm:cxn modelId="{C9344D67-5E77-7D4C-A2E7-FC01195F7B88}" srcId="{6D7E0AF8-4C54-6F42-A213-82305A3C9034}" destId="{4F04C150-02D8-4645-B962-2FC5FD8EC5D2}" srcOrd="0" destOrd="0" parTransId="{05460C82-4500-974F-9BE1-0BA7833963DC}" sibTransId="{F1C447AC-AF01-6848-A341-CDCC1F137A49}"/>
    <dgm:cxn modelId="{48C5D9BE-D819-8E47-8E11-98F439724A34}" type="presOf" srcId="{CC747F5D-2978-7348-B065-FD9C34BD253E}" destId="{3C9C00D4-B1A9-E441-9ABD-B569B1058324}" srcOrd="0" destOrd="0" presId="urn:microsoft.com/office/officeart/2009/3/layout/IncreasingArrowsProcess"/>
    <dgm:cxn modelId="{01AC1CC5-D0CE-B647-9555-4A1B4F32F324}" type="presOf" srcId="{6D7E0AF8-4C54-6F42-A213-82305A3C9034}" destId="{729D7339-A1E8-9D48-9EFA-ECDB6EF0A3CB}" srcOrd="0" destOrd="0" presId="urn:microsoft.com/office/officeart/2009/3/layout/IncreasingArrowsProcess"/>
    <dgm:cxn modelId="{CAB635E3-1C15-1940-8F3A-BD972B9B8115}" type="presOf" srcId="{6C520C76-E0DF-DB4E-A171-3A6B25260470}" destId="{EC96C245-8FEB-4E45-963E-AB43B07E1539}" srcOrd="0" destOrd="0" presId="urn:microsoft.com/office/officeart/2009/3/layout/IncreasingArrowsProcess"/>
    <dgm:cxn modelId="{BB549BE6-5CF6-8245-A57E-30425AC4CC31}" srcId="{6D7E0AF8-4C54-6F42-A213-82305A3C9034}" destId="{CC747F5D-2978-7348-B065-FD9C34BD253E}" srcOrd="2" destOrd="0" parTransId="{C0B717F8-C5D6-8E48-8DAF-E703CC89DEA3}" sibTransId="{E75E0D9D-748E-DD47-BA20-A1EF4434F7ED}"/>
    <dgm:cxn modelId="{FFE60EE9-361C-9248-82AD-BD9CD3B9E445}" srcId="{6A0D53B6-F8C9-6746-B81C-840421886BBB}" destId="{6CFA62C9-F180-194E-A88B-F66BF6CDD9B0}" srcOrd="0" destOrd="0" parTransId="{F29AB61D-E27A-6C43-8CC2-73EA0F026370}" sibTransId="{8C53E288-11EA-DC47-BF80-7BF00F498282}"/>
    <dgm:cxn modelId="{583427F7-1FDC-C849-9613-385004A3F6CD}" srcId="{4F04C150-02D8-4645-B962-2FC5FD8EC5D2}" destId="{6E341ADF-F1BC-7E4E-9CD5-7480DD32ED94}" srcOrd="0" destOrd="0" parTransId="{F12EEF11-49D3-354D-9DF2-E3B86E6F4E94}" sibTransId="{77BD62EB-82FC-AC49-B567-62AB2EC4985C}"/>
    <dgm:cxn modelId="{8899CEFB-7EA1-034E-9F2E-478AF97E146D}" srcId="{6D7E0AF8-4C54-6F42-A213-82305A3C9034}" destId="{6A0D53B6-F8C9-6746-B81C-840421886BBB}" srcOrd="1" destOrd="0" parTransId="{BACE69D3-F483-8541-8C36-6FD8949F8CF5}" sibTransId="{7514DF29-7D0D-674E-A5FD-333C842C9498}"/>
    <dgm:cxn modelId="{E938BEA3-1853-A74C-AB21-3FF60571A865}" type="presParOf" srcId="{729D7339-A1E8-9D48-9EFA-ECDB6EF0A3CB}" destId="{970C5B28-3713-7E46-B331-86A62B388675}" srcOrd="0" destOrd="0" presId="urn:microsoft.com/office/officeart/2009/3/layout/IncreasingArrowsProcess"/>
    <dgm:cxn modelId="{CBD9F120-5A20-9246-8486-74BDE6947E81}" type="presParOf" srcId="{729D7339-A1E8-9D48-9EFA-ECDB6EF0A3CB}" destId="{FBD37DBE-DF13-A645-963B-370650DADFB5}" srcOrd="1" destOrd="0" presId="urn:microsoft.com/office/officeart/2009/3/layout/IncreasingArrowsProcess"/>
    <dgm:cxn modelId="{2FFD4448-9CA0-7B41-BF10-C9549D66616A}" type="presParOf" srcId="{729D7339-A1E8-9D48-9EFA-ECDB6EF0A3CB}" destId="{4BC71C25-774C-0D43-80D8-707076C21DA3}" srcOrd="2" destOrd="0" presId="urn:microsoft.com/office/officeart/2009/3/layout/IncreasingArrowsProcess"/>
    <dgm:cxn modelId="{A89B3AB7-4791-2E4C-AC2B-28822BC60F56}" type="presParOf" srcId="{729D7339-A1E8-9D48-9EFA-ECDB6EF0A3CB}" destId="{D06C95EF-EBCA-AF4E-895D-A97E86BAEB09}" srcOrd="3" destOrd="0" presId="urn:microsoft.com/office/officeart/2009/3/layout/IncreasingArrowsProcess"/>
    <dgm:cxn modelId="{C0D29836-9B96-D64D-81BB-83356406D1A6}" type="presParOf" srcId="{729D7339-A1E8-9D48-9EFA-ECDB6EF0A3CB}" destId="{3C9C00D4-B1A9-E441-9ABD-B569B1058324}" srcOrd="4" destOrd="0" presId="urn:microsoft.com/office/officeart/2009/3/layout/IncreasingArrowsProcess"/>
    <dgm:cxn modelId="{69EA81B8-BB9C-8E4D-82F0-51F17A761ECA}" type="presParOf" srcId="{729D7339-A1E8-9D48-9EFA-ECDB6EF0A3CB}" destId="{EC96C245-8FEB-4E45-963E-AB43B07E1539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83AB14A-EAAD-4419-BE98-3E1F7ACDE8B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5190E3C5-8E01-48A9-9C32-30ADAFEF18D8}">
      <dgm:prSet/>
      <dgm:spPr/>
      <dgm:t>
        <a:bodyPr/>
        <a:lstStyle/>
        <a:p>
          <a:pPr>
            <a:defRPr cap="all"/>
          </a:pPr>
          <a:r>
            <a:rPr lang="en-US"/>
            <a:t>Embrace</a:t>
          </a:r>
        </a:p>
      </dgm:t>
    </dgm:pt>
    <dgm:pt modelId="{EBA66396-B2CB-4201-A6DF-75907ED7D776}" type="parTrans" cxnId="{0EA32B9A-0612-44F9-9177-3AC3F141936C}">
      <dgm:prSet/>
      <dgm:spPr/>
      <dgm:t>
        <a:bodyPr/>
        <a:lstStyle/>
        <a:p>
          <a:endParaRPr lang="en-US"/>
        </a:p>
      </dgm:t>
    </dgm:pt>
    <dgm:pt modelId="{F93848CA-08E4-4C61-B0EB-6B8A8760354B}" type="sibTrans" cxnId="{0EA32B9A-0612-44F9-9177-3AC3F141936C}">
      <dgm:prSet/>
      <dgm:spPr/>
      <dgm:t>
        <a:bodyPr/>
        <a:lstStyle/>
        <a:p>
          <a:endParaRPr lang="en-US"/>
        </a:p>
      </dgm:t>
    </dgm:pt>
    <dgm:pt modelId="{4CF6E643-A0A1-4B27-BC98-4E1322B318F5}">
      <dgm:prSet/>
      <dgm:spPr/>
      <dgm:t>
        <a:bodyPr/>
        <a:lstStyle/>
        <a:p>
          <a:pPr>
            <a:defRPr cap="all"/>
          </a:pPr>
          <a:r>
            <a:rPr lang="en-US" dirty="0">
              <a:solidFill>
                <a:schemeClr val="accent6">
                  <a:lumMod val="75000"/>
                </a:schemeClr>
              </a:solidFill>
            </a:rPr>
            <a:t>Educate</a:t>
          </a:r>
        </a:p>
      </dgm:t>
    </dgm:pt>
    <dgm:pt modelId="{50DE4E1D-3F51-445E-B34A-ED74B4172B6C}" type="parTrans" cxnId="{F7E5151F-0EED-4754-83C8-EC4DCC5C141C}">
      <dgm:prSet/>
      <dgm:spPr/>
      <dgm:t>
        <a:bodyPr/>
        <a:lstStyle/>
        <a:p>
          <a:endParaRPr lang="en-US"/>
        </a:p>
      </dgm:t>
    </dgm:pt>
    <dgm:pt modelId="{DE77DD25-AB3C-47D5-8F51-DF7EC35AFA37}" type="sibTrans" cxnId="{F7E5151F-0EED-4754-83C8-EC4DCC5C141C}">
      <dgm:prSet/>
      <dgm:spPr/>
      <dgm:t>
        <a:bodyPr/>
        <a:lstStyle/>
        <a:p>
          <a:endParaRPr lang="en-US"/>
        </a:p>
      </dgm:t>
    </dgm:pt>
    <dgm:pt modelId="{2A2F3D6E-2025-47A4-ADB4-29A486206D4D}">
      <dgm:prSet/>
      <dgm:spPr/>
      <dgm:t>
        <a:bodyPr/>
        <a:lstStyle/>
        <a:p>
          <a:pPr>
            <a:defRPr cap="all"/>
          </a:pPr>
          <a:r>
            <a:rPr lang="en-US"/>
            <a:t>Expand</a:t>
          </a:r>
        </a:p>
      </dgm:t>
    </dgm:pt>
    <dgm:pt modelId="{01273AE1-16FD-445A-AA0E-327457EFCEC2}" type="parTrans" cxnId="{80BA83C8-8F4F-476E-B444-47222A254F10}">
      <dgm:prSet/>
      <dgm:spPr/>
      <dgm:t>
        <a:bodyPr/>
        <a:lstStyle/>
        <a:p>
          <a:endParaRPr lang="en-US"/>
        </a:p>
      </dgm:t>
    </dgm:pt>
    <dgm:pt modelId="{440C57E0-72AB-4BDC-8BB6-CE404FCE31B7}" type="sibTrans" cxnId="{80BA83C8-8F4F-476E-B444-47222A254F10}">
      <dgm:prSet/>
      <dgm:spPr/>
      <dgm:t>
        <a:bodyPr/>
        <a:lstStyle/>
        <a:p>
          <a:endParaRPr lang="en-US"/>
        </a:p>
      </dgm:t>
    </dgm:pt>
    <dgm:pt modelId="{ADD8B6EC-29CC-498A-A7F4-8137E2A7E198}" type="pres">
      <dgm:prSet presAssocID="{983AB14A-EAAD-4419-BE98-3E1F7ACDE8B2}" presName="root" presStyleCnt="0">
        <dgm:presLayoutVars>
          <dgm:dir/>
          <dgm:resizeHandles val="exact"/>
        </dgm:presLayoutVars>
      </dgm:prSet>
      <dgm:spPr/>
    </dgm:pt>
    <dgm:pt modelId="{DC57A0C3-90DA-4BD9-9D15-351574A784DE}" type="pres">
      <dgm:prSet presAssocID="{5190E3C5-8E01-48A9-9C32-30ADAFEF18D8}" presName="compNode" presStyleCnt="0"/>
      <dgm:spPr/>
    </dgm:pt>
    <dgm:pt modelId="{9AB47A39-1FB2-4653-B0DB-D4EC0BA7953E}" type="pres">
      <dgm:prSet presAssocID="{5190E3C5-8E01-48A9-9C32-30ADAFEF18D8}" presName="iconBgRect" presStyleLbl="bgShp" presStyleIdx="0" presStyleCnt="3"/>
      <dgm:spPr/>
    </dgm:pt>
    <dgm:pt modelId="{818A4250-B1A9-4C97-AA13-5F6A59FB61C2}" type="pres">
      <dgm:prSet presAssocID="{5190E3C5-8E01-48A9-9C32-30ADAFEF18D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159F9BF4-7DCA-43CA-B721-F33F7AA301A1}" type="pres">
      <dgm:prSet presAssocID="{5190E3C5-8E01-48A9-9C32-30ADAFEF18D8}" presName="spaceRect" presStyleCnt="0"/>
      <dgm:spPr/>
    </dgm:pt>
    <dgm:pt modelId="{963EFD7B-2011-440E-97A4-DF9AB5B3AD49}" type="pres">
      <dgm:prSet presAssocID="{5190E3C5-8E01-48A9-9C32-30ADAFEF18D8}" presName="textRect" presStyleLbl="revTx" presStyleIdx="0" presStyleCnt="3">
        <dgm:presLayoutVars>
          <dgm:chMax val="1"/>
          <dgm:chPref val="1"/>
        </dgm:presLayoutVars>
      </dgm:prSet>
      <dgm:spPr/>
    </dgm:pt>
    <dgm:pt modelId="{444F66A0-ABE2-41A4-BECC-03CC172EE5E3}" type="pres">
      <dgm:prSet presAssocID="{F93848CA-08E4-4C61-B0EB-6B8A8760354B}" presName="sibTrans" presStyleCnt="0"/>
      <dgm:spPr/>
    </dgm:pt>
    <dgm:pt modelId="{9C2AE8FE-FEBC-44A9-A08C-EB70C98A09C5}" type="pres">
      <dgm:prSet presAssocID="{4CF6E643-A0A1-4B27-BC98-4E1322B318F5}" presName="compNode" presStyleCnt="0"/>
      <dgm:spPr/>
    </dgm:pt>
    <dgm:pt modelId="{1249658F-AD01-4D5D-8533-74FED0CA7A73}" type="pres">
      <dgm:prSet presAssocID="{4CF6E643-A0A1-4B27-BC98-4E1322B318F5}" presName="iconBgRect" presStyleLbl="bgShp" presStyleIdx="1" presStyleCnt="3"/>
      <dgm:spPr>
        <a:solidFill>
          <a:schemeClr val="accent6">
            <a:lumMod val="75000"/>
          </a:schemeClr>
        </a:solidFill>
      </dgm:spPr>
    </dgm:pt>
    <dgm:pt modelId="{45C91259-5557-4E4F-B748-A67663C15891}" type="pres">
      <dgm:prSet presAssocID="{4CF6E643-A0A1-4B27-BC98-4E1322B318F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96FA2BA-757D-4B0C-A187-6B8E4ED236F9}" type="pres">
      <dgm:prSet presAssocID="{4CF6E643-A0A1-4B27-BC98-4E1322B318F5}" presName="spaceRect" presStyleCnt="0"/>
      <dgm:spPr/>
    </dgm:pt>
    <dgm:pt modelId="{18148881-4AD9-47E8-A1F6-B3376DC0F145}" type="pres">
      <dgm:prSet presAssocID="{4CF6E643-A0A1-4B27-BC98-4E1322B318F5}" presName="textRect" presStyleLbl="revTx" presStyleIdx="1" presStyleCnt="3">
        <dgm:presLayoutVars>
          <dgm:chMax val="1"/>
          <dgm:chPref val="1"/>
        </dgm:presLayoutVars>
      </dgm:prSet>
      <dgm:spPr/>
    </dgm:pt>
    <dgm:pt modelId="{32D1C6BF-7272-4152-A937-F71DAE74B756}" type="pres">
      <dgm:prSet presAssocID="{DE77DD25-AB3C-47D5-8F51-DF7EC35AFA37}" presName="sibTrans" presStyleCnt="0"/>
      <dgm:spPr/>
    </dgm:pt>
    <dgm:pt modelId="{385CAA94-3BB5-445C-9C4C-2AFD6FB96E33}" type="pres">
      <dgm:prSet presAssocID="{2A2F3D6E-2025-47A4-ADB4-29A486206D4D}" presName="compNode" presStyleCnt="0"/>
      <dgm:spPr/>
    </dgm:pt>
    <dgm:pt modelId="{7BFAD87E-E59F-4426-B521-865DF463A3A3}" type="pres">
      <dgm:prSet presAssocID="{2A2F3D6E-2025-47A4-ADB4-29A486206D4D}" presName="iconBgRect" presStyleLbl="bgShp" presStyleIdx="2" presStyleCnt="3"/>
      <dgm:spPr/>
    </dgm:pt>
    <dgm:pt modelId="{4B2858BF-8227-40B9-B0B9-1BE292726DFB}" type="pres">
      <dgm:prSet presAssocID="{2A2F3D6E-2025-47A4-ADB4-29A486206D4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ximize"/>
        </a:ext>
      </dgm:extLst>
    </dgm:pt>
    <dgm:pt modelId="{B489068A-1A7B-4854-A4F2-7340084D980B}" type="pres">
      <dgm:prSet presAssocID="{2A2F3D6E-2025-47A4-ADB4-29A486206D4D}" presName="spaceRect" presStyleCnt="0"/>
      <dgm:spPr/>
    </dgm:pt>
    <dgm:pt modelId="{B9AB640D-AC69-4112-AD83-FC4B070FBBBD}" type="pres">
      <dgm:prSet presAssocID="{2A2F3D6E-2025-47A4-ADB4-29A486206D4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7E5151F-0EED-4754-83C8-EC4DCC5C141C}" srcId="{983AB14A-EAAD-4419-BE98-3E1F7ACDE8B2}" destId="{4CF6E643-A0A1-4B27-BC98-4E1322B318F5}" srcOrd="1" destOrd="0" parTransId="{50DE4E1D-3F51-445E-B34A-ED74B4172B6C}" sibTransId="{DE77DD25-AB3C-47D5-8F51-DF7EC35AFA37}"/>
    <dgm:cxn modelId="{6F924737-D728-4B31-8952-305335F9CAD4}" type="presOf" srcId="{983AB14A-EAAD-4419-BE98-3E1F7ACDE8B2}" destId="{ADD8B6EC-29CC-498A-A7F4-8137E2A7E198}" srcOrd="0" destOrd="0" presId="urn:microsoft.com/office/officeart/2018/5/layout/IconCircleLabelList"/>
    <dgm:cxn modelId="{6C95CC3B-B6D1-4145-B0B5-DDB3BCBEA06A}" type="presOf" srcId="{2A2F3D6E-2025-47A4-ADB4-29A486206D4D}" destId="{B9AB640D-AC69-4112-AD83-FC4B070FBBBD}" srcOrd="0" destOrd="0" presId="urn:microsoft.com/office/officeart/2018/5/layout/IconCircleLabelList"/>
    <dgm:cxn modelId="{0EA32B9A-0612-44F9-9177-3AC3F141936C}" srcId="{983AB14A-EAAD-4419-BE98-3E1F7ACDE8B2}" destId="{5190E3C5-8E01-48A9-9C32-30ADAFEF18D8}" srcOrd="0" destOrd="0" parTransId="{EBA66396-B2CB-4201-A6DF-75907ED7D776}" sibTransId="{F93848CA-08E4-4C61-B0EB-6B8A8760354B}"/>
    <dgm:cxn modelId="{80BA83C8-8F4F-476E-B444-47222A254F10}" srcId="{983AB14A-EAAD-4419-BE98-3E1F7ACDE8B2}" destId="{2A2F3D6E-2025-47A4-ADB4-29A486206D4D}" srcOrd="2" destOrd="0" parTransId="{01273AE1-16FD-445A-AA0E-327457EFCEC2}" sibTransId="{440C57E0-72AB-4BDC-8BB6-CE404FCE31B7}"/>
    <dgm:cxn modelId="{EE15DDD6-D96A-4C6C-AEDF-633945C7058A}" type="presOf" srcId="{5190E3C5-8E01-48A9-9C32-30ADAFEF18D8}" destId="{963EFD7B-2011-440E-97A4-DF9AB5B3AD49}" srcOrd="0" destOrd="0" presId="urn:microsoft.com/office/officeart/2018/5/layout/IconCircleLabelList"/>
    <dgm:cxn modelId="{1F92DBEB-3420-4333-835B-E25C646E73B6}" type="presOf" srcId="{4CF6E643-A0A1-4B27-BC98-4E1322B318F5}" destId="{18148881-4AD9-47E8-A1F6-B3376DC0F145}" srcOrd="0" destOrd="0" presId="urn:microsoft.com/office/officeart/2018/5/layout/IconCircleLabelList"/>
    <dgm:cxn modelId="{2C4A2E07-10CC-4994-A8C5-F063162F883A}" type="presParOf" srcId="{ADD8B6EC-29CC-498A-A7F4-8137E2A7E198}" destId="{DC57A0C3-90DA-4BD9-9D15-351574A784DE}" srcOrd="0" destOrd="0" presId="urn:microsoft.com/office/officeart/2018/5/layout/IconCircleLabelList"/>
    <dgm:cxn modelId="{01322ED1-1B0B-4111-A85B-39DD4D084A5C}" type="presParOf" srcId="{DC57A0C3-90DA-4BD9-9D15-351574A784DE}" destId="{9AB47A39-1FB2-4653-B0DB-D4EC0BA7953E}" srcOrd="0" destOrd="0" presId="urn:microsoft.com/office/officeart/2018/5/layout/IconCircleLabelList"/>
    <dgm:cxn modelId="{58740956-C5E9-43D4-9849-49838B66D22A}" type="presParOf" srcId="{DC57A0C3-90DA-4BD9-9D15-351574A784DE}" destId="{818A4250-B1A9-4C97-AA13-5F6A59FB61C2}" srcOrd="1" destOrd="0" presId="urn:microsoft.com/office/officeart/2018/5/layout/IconCircleLabelList"/>
    <dgm:cxn modelId="{30A9F46E-FC44-4303-AA04-97FC759F3FA9}" type="presParOf" srcId="{DC57A0C3-90DA-4BD9-9D15-351574A784DE}" destId="{159F9BF4-7DCA-43CA-B721-F33F7AA301A1}" srcOrd="2" destOrd="0" presId="urn:microsoft.com/office/officeart/2018/5/layout/IconCircleLabelList"/>
    <dgm:cxn modelId="{8CC10BAB-AC47-41EF-BEC7-8B1AF5AA1233}" type="presParOf" srcId="{DC57A0C3-90DA-4BD9-9D15-351574A784DE}" destId="{963EFD7B-2011-440E-97A4-DF9AB5B3AD49}" srcOrd="3" destOrd="0" presId="urn:microsoft.com/office/officeart/2018/5/layout/IconCircleLabelList"/>
    <dgm:cxn modelId="{A23C8DBF-B9AB-42DA-A1AD-9C9114B23C67}" type="presParOf" srcId="{ADD8B6EC-29CC-498A-A7F4-8137E2A7E198}" destId="{444F66A0-ABE2-41A4-BECC-03CC172EE5E3}" srcOrd="1" destOrd="0" presId="urn:microsoft.com/office/officeart/2018/5/layout/IconCircleLabelList"/>
    <dgm:cxn modelId="{8BF56215-CF15-4413-BA3A-DE949D07E8DB}" type="presParOf" srcId="{ADD8B6EC-29CC-498A-A7F4-8137E2A7E198}" destId="{9C2AE8FE-FEBC-44A9-A08C-EB70C98A09C5}" srcOrd="2" destOrd="0" presId="urn:microsoft.com/office/officeart/2018/5/layout/IconCircleLabelList"/>
    <dgm:cxn modelId="{01956DCD-A3E2-4C49-BA6C-428FA9C39CB4}" type="presParOf" srcId="{9C2AE8FE-FEBC-44A9-A08C-EB70C98A09C5}" destId="{1249658F-AD01-4D5D-8533-74FED0CA7A73}" srcOrd="0" destOrd="0" presId="urn:microsoft.com/office/officeart/2018/5/layout/IconCircleLabelList"/>
    <dgm:cxn modelId="{B58DBB58-191A-457E-B74C-7D4960BA84D5}" type="presParOf" srcId="{9C2AE8FE-FEBC-44A9-A08C-EB70C98A09C5}" destId="{45C91259-5557-4E4F-B748-A67663C15891}" srcOrd="1" destOrd="0" presId="urn:microsoft.com/office/officeart/2018/5/layout/IconCircleLabelList"/>
    <dgm:cxn modelId="{53AC995D-CD68-4250-BBEC-B221F6754730}" type="presParOf" srcId="{9C2AE8FE-FEBC-44A9-A08C-EB70C98A09C5}" destId="{896FA2BA-757D-4B0C-A187-6B8E4ED236F9}" srcOrd="2" destOrd="0" presId="urn:microsoft.com/office/officeart/2018/5/layout/IconCircleLabelList"/>
    <dgm:cxn modelId="{E3D7149C-3783-4A89-B804-2E201F2AFE33}" type="presParOf" srcId="{9C2AE8FE-FEBC-44A9-A08C-EB70C98A09C5}" destId="{18148881-4AD9-47E8-A1F6-B3376DC0F145}" srcOrd="3" destOrd="0" presId="urn:microsoft.com/office/officeart/2018/5/layout/IconCircleLabelList"/>
    <dgm:cxn modelId="{D83392F8-BB1F-453D-8926-3CEE04D5A1D2}" type="presParOf" srcId="{ADD8B6EC-29CC-498A-A7F4-8137E2A7E198}" destId="{32D1C6BF-7272-4152-A937-F71DAE74B756}" srcOrd="3" destOrd="0" presId="urn:microsoft.com/office/officeart/2018/5/layout/IconCircleLabelList"/>
    <dgm:cxn modelId="{AEA62595-AACC-47F5-B0CF-05B99D148BA0}" type="presParOf" srcId="{ADD8B6EC-29CC-498A-A7F4-8137E2A7E198}" destId="{385CAA94-3BB5-445C-9C4C-2AFD6FB96E33}" srcOrd="4" destOrd="0" presId="urn:microsoft.com/office/officeart/2018/5/layout/IconCircleLabelList"/>
    <dgm:cxn modelId="{C10AEA60-1B1C-4BF0-A45A-4658E06B0E8C}" type="presParOf" srcId="{385CAA94-3BB5-445C-9C4C-2AFD6FB96E33}" destId="{7BFAD87E-E59F-4426-B521-865DF463A3A3}" srcOrd="0" destOrd="0" presId="urn:microsoft.com/office/officeart/2018/5/layout/IconCircleLabelList"/>
    <dgm:cxn modelId="{45C3CE20-F383-42C4-9F7E-65AADE8DB8AE}" type="presParOf" srcId="{385CAA94-3BB5-445C-9C4C-2AFD6FB96E33}" destId="{4B2858BF-8227-40B9-B0B9-1BE292726DFB}" srcOrd="1" destOrd="0" presId="urn:microsoft.com/office/officeart/2018/5/layout/IconCircleLabelList"/>
    <dgm:cxn modelId="{6D7DEFAC-146B-4417-A3B8-B96ED3BBC4E1}" type="presParOf" srcId="{385CAA94-3BB5-445C-9C4C-2AFD6FB96E33}" destId="{B489068A-1A7B-4854-A4F2-7340084D980B}" srcOrd="2" destOrd="0" presId="urn:microsoft.com/office/officeart/2018/5/layout/IconCircleLabelList"/>
    <dgm:cxn modelId="{01C23548-BCBC-4153-9A6F-2DA2DDD0E0D5}" type="presParOf" srcId="{385CAA94-3BB5-445C-9C4C-2AFD6FB96E33}" destId="{B9AB640D-AC69-4112-AD83-FC4B070FBBB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30FE3E8-6F54-4184-BD0F-BFFF0F532E1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636DF003-AC27-4892-A95D-5514616804CA}">
      <dgm:prSet/>
      <dgm:spPr/>
      <dgm:t>
        <a:bodyPr/>
        <a:lstStyle/>
        <a:p>
          <a:pPr>
            <a:defRPr cap="all"/>
          </a:pPr>
          <a:r>
            <a:rPr lang="en-US" dirty="0"/>
            <a:t>Generative AI is in use – Find it</a:t>
          </a:r>
        </a:p>
      </dgm:t>
    </dgm:pt>
    <dgm:pt modelId="{92A17EC3-8C47-479D-8480-74B6D369F270}" type="parTrans" cxnId="{AE3E8273-3677-41F7-9C15-A11B492A6825}">
      <dgm:prSet/>
      <dgm:spPr/>
      <dgm:t>
        <a:bodyPr/>
        <a:lstStyle/>
        <a:p>
          <a:endParaRPr lang="en-US"/>
        </a:p>
      </dgm:t>
    </dgm:pt>
    <dgm:pt modelId="{D421A2CE-BB9A-4198-95A4-1ECA16C4F373}" type="sibTrans" cxnId="{AE3E8273-3677-41F7-9C15-A11B492A6825}">
      <dgm:prSet/>
      <dgm:spPr/>
      <dgm:t>
        <a:bodyPr/>
        <a:lstStyle/>
        <a:p>
          <a:endParaRPr lang="en-US"/>
        </a:p>
      </dgm:t>
    </dgm:pt>
    <dgm:pt modelId="{200898F3-C54B-4D5C-B0E5-72B0AD6D5467}">
      <dgm:prSet/>
      <dgm:spPr/>
      <dgm:t>
        <a:bodyPr/>
        <a:lstStyle/>
        <a:p>
          <a:pPr>
            <a:defRPr cap="all"/>
          </a:pPr>
          <a:r>
            <a:rPr lang="en-US"/>
            <a:t>Best Practices working groups</a:t>
          </a:r>
        </a:p>
      </dgm:t>
    </dgm:pt>
    <dgm:pt modelId="{330D2268-6089-44C2-9735-A877F7FE96C0}" type="parTrans" cxnId="{669A60FE-2731-4A77-8092-E01FFCA2FF8D}">
      <dgm:prSet/>
      <dgm:spPr/>
      <dgm:t>
        <a:bodyPr/>
        <a:lstStyle/>
        <a:p>
          <a:endParaRPr lang="en-US"/>
        </a:p>
      </dgm:t>
    </dgm:pt>
    <dgm:pt modelId="{FD08239F-11DC-4E79-B50D-279E17D215EA}" type="sibTrans" cxnId="{669A60FE-2731-4A77-8092-E01FFCA2FF8D}">
      <dgm:prSet/>
      <dgm:spPr/>
      <dgm:t>
        <a:bodyPr/>
        <a:lstStyle/>
        <a:p>
          <a:endParaRPr lang="en-US"/>
        </a:p>
      </dgm:t>
    </dgm:pt>
    <dgm:pt modelId="{98474730-5E7B-4C16-816E-EEBE3DB4D7C3}">
      <dgm:prSet/>
      <dgm:spPr/>
      <dgm:t>
        <a:bodyPr/>
        <a:lstStyle/>
        <a:p>
          <a:pPr>
            <a:defRPr cap="all"/>
          </a:pPr>
          <a:r>
            <a:rPr lang="en-US"/>
            <a:t>Rules of the Road working groups</a:t>
          </a:r>
        </a:p>
      </dgm:t>
    </dgm:pt>
    <dgm:pt modelId="{1C7EB41F-3531-4833-BFF7-3BFDDEE4BC55}" type="parTrans" cxnId="{73A35E46-1883-4B5E-AA08-354989FA27DC}">
      <dgm:prSet/>
      <dgm:spPr/>
      <dgm:t>
        <a:bodyPr/>
        <a:lstStyle/>
        <a:p>
          <a:endParaRPr lang="en-US"/>
        </a:p>
      </dgm:t>
    </dgm:pt>
    <dgm:pt modelId="{0B837421-E4A4-401B-BCE0-57E734AB5D89}" type="sibTrans" cxnId="{73A35E46-1883-4B5E-AA08-354989FA27DC}">
      <dgm:prSet/>
      <dgm:spPr/>
      <dgm:t>
        <a:bodyPr/>
        <a:lstStyle/>
        <a:p>
          <a:endParaRPr lang="en-US"/>
        </a:p>
      </dgm:t>
    </dgm:pt>
    <dgm:pt modelId="{D3C52878-97B2-43E0-8C91-8D4B39F89BC3}">
      <dgm:prSet/>
      <dgm:spPr/>
      <dgm:t>
        <a:bodyPr/>
        <a:lstStyle/>
        <a:p>
          <a:pPr>
            <a:defRPr cap="all"/>
          </a:pPr>
          <a:r>
            <a:rPr lang="en-US"/>
            <a:t>Educate Leadership</a:t>
          </a:r>
        </a:p>
      </dgm:t>
    </dgm:pt>
    <dgm:pt modelId="{8652EF15-4D18-49C3-B536-75595EE91388}" type="parTrans" cxnId="{1D48DC52-AFE6-48D3-8320-CE80AB3500DB}">
      <dgm:prSet/>
      <dgm:spPr/>
      <dgm:t>
        <a:bodyPr/>
        <a:lstStyle/>
        <a:p>
          <a:endParaRPr lang="en-US"/>
        </a:p>
      </dgm:t>
    </dgm:pt>
    <dgm:pt modelId="{DB351673-8B95-42F6-B9A6-DEEA6B10B7DE}" type="sibTrans" cxnId="{1D48DC52-AFE6-48D3-8320-CE80AB3500DB}">
      <dgm:prSet/>
      <dgm:spPr/>
      <dgm:t>
        <a:bodyPr/>
        <a:lstStyle/>
        <a:p>
          <a:endParaRPr lang="en-US"/>
        </a:p>
      </dgm:t>
    </dgm:pt>
    <dgm:pt modelId="{325528BA-FD85-4917-81B4-2ABAE8B4BC6A}" type="pres">
      <dgm:prSet presAssocID="{D30FE3E8-6F54-4184-BD0F-BFFF0F532E17}" presName="root" presStyleCnt="0">
        <dgm:presLayoutVars>
          <dgm:dir/>
          <dgm:resizeHandles val="exact"/>
        </dgm:presLayoutVars>
      </dgm:prSet>
      <dgm:spPr/>
    </dgm:pt>
    <dgm:pt modelId="{A1046A47-6332-4273-A378-95F6315EB623}" type="pres">
      <dgm:prSet presAssocID="{636DF003-AC27-4892-A95D-5514616804CA}" presName="compNode" presStyleCnt="0"/>
      <dgm:spPr/>
    </dgm:pt>
    <dgm:pt modelId="{B8EBE221-7A56-445B-880F-86D1C5BEC81B}" type="pres">
      <dgm:prSet presAssocID="{636DF003-AC27-4892-A95D-5514616804CA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F121D836-78CA-4282-A3A9-5CF48D19C30F}" type="pres">
      <dgm:prSet presAssocID="{636DF003-AC27-4892-A95D-5514616804C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41607FB0-C27A-4CF2-A342-CB842AD35A49}" type="pres">
      <dgm:prSet presAssocID="{636DF003-AC27-4892-A95D-5514616804CA}" presName="spaceRect" presStyleCnt="0"/>
      <dgm:spPr/>
    </dgm:pt>
    <dgm:pt modelId="{E29C8E7E-6629-4309-80AF-98278CF0B647}" type="pres">
      <dgm:prSet presAssocID="{636DF003-AC27-4892-A95D-5514616804CA}" presName="textRect" presStyleLbl="revTx" presStyleIdx="0" presStyleCnt="4">
        <dgm:presLayoutVars>
          <dgm:chMax val="1"/>
          <dgm:chPref val="1"/>
        </dgm:presLayoutVars>
      </dgm:prSet>
      <dgm:spPr/>
    </dgm:pt>
    <dgm:pt modelId="{5DE1FFD8-945F-4035-BF5C-3AECE28FC737}" type="pres">
      <dgm:prSet presAssocID="{D421A2CE-BB9A-4198-95A4-1ECA16C4F373}" presName="sibTrans" presStyleCnt="0"/>
      <dgm:spPr/>
    </dgm:pt>
    <dgm:pt modelId="{642A7251-ED19-4B21-AAAC-5C80D7755B39}" type="pres">
      <dgm:prSet presAssocID="{200898F3-C54B-4D5C-B0E5-72B0AD6D5467}" presName="compNode" presStyleCnt="0"/>
      <dgm:spPr/>
    </dgm:pt>
    <dgm:pt modelId="{A35E10F1-1980-49DD-A19D-1A3CB2F0350D}" type="pres">
      <dgm:prSet presAssocID="{200898F3-C54B-4D5C-B0E5-72B0AD6D5467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6FB081E-95E7-4758-8263-CFB3879F35CD}" type="pres">
      <dgm:prSet presAssocID="{200898F3-C54B-4D5C-B0E5-72B0AD6D546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7731D823-F60B-43BF-BDF2-4CEF90CC9D24}" type="pres">
      <dgm:prSet presAssocID="{200898F3-C54B-4D5C-B0E5-72B0AD6D5467}" presName="spaceRect" presStyleCnt="0"/>
      <dgm:spPr/>
    </dgm:pt>
    <dgm:pt modelId="{4EB5A113-7F7B-4501-A1F2-BFA037DAF6CB}" type="pres">
      <dgm:prSet presAssocID="{200898F3-C54B-4D5C-B0E5-72B0AD6D5467}" presName="textRect" presStyleLbl="revTx" presStyleIdx="1" presStyleCnt="4">
        <dgm:presLayoutVars>
          <dgm:chMax val="1"/>
          <dgm:chPref val="1"/>
        </dgm:presLayoutVars>
      </dgm:prSet>
      <dgm:spPr/>
    </dgm:pt>
    <dgm:pt modelId="{5B975692-4155-467F-980E-7DB4BEB4D77F}" type="pres">
      <dgm:prSet presAssocID="{FD08239F-11DC-4E79-B50D-279E17D215EA}" presName="sibTrans" presStyleCnt="0"/>
      <dgm:spPr/>
    </dgm:pt>
    <dgm:pt modelId="{E0232D3B-3C35-4E67-8C98-5BDB7F156856}" type="pres">
      <dgm:prSet presAssocID="{98474730-5E7B-4C16-816E-EEBE3DB4D7C3}" presName="compNode" presStyleCnt="0"/>
      <dgm:spPr/>
    </dgm:pt>
    <dgm:pt modelId="{090A123F-3DF4-4C7C-865D-21CAD902299C}" type="pres">
      <dgm:prSet presAssocID="{98474730-5E7B-4C16-816E-EEBE3DB4D7C3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014BE8EC-593B-48B2-877D-B5049E3A9855}" type="pres">
      <dgm:prSet presAssocID="{98474730-5E7B-4C16-816E-EEBE3DB4D7C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500CBDC-D4ED-4BB4-A9C9-4FA5E1334000}" type="pres">
      <dgm:prSet presAssocID="{98474730-5E7B-4C16-816E-EEBE3DB4D7C3}" presName="spaceRect" presStyleCnt="0"/>
      <dgm:spPr/>
    </dgm:pt>
    <dgm:pt modelId="{0C40CCA7-7A09-4609-947C-6E91F3B294FA}" type="pres">
      <dgm:prSet presAssocID="{98474730-5E7B-4C16-816E-EEBE3DB4D7C3}" presName="textRect" presStyleLbl="revTx" presStyleIdx="2" presStyleCnt="4">
        <dgm:presLayoutVars>
          <dgm:chMax val="1"/>
          <dgm:chPref val="1"/>
        </dgm:presLayoutVars>
      </dgm:prSet>
      <dgm:spPr/>
    </dgm:pt>
    <dgm:pt modelId="{7BD4FD03-95DD-4BB3-99A4-149664D509B2}" type="pres">
      <dgm:prSet presAssocID="{0B837421-E4A4-401B-BCE0-57E734AB5D89}" presName="sibTrans" presStyleCnt="0"/>
      <dgm:spPr/>
    </dgm:pt>
    <dgm:pt modelId="{EDEF43AF-58E2-4296-9C4D-9E8389E8AAA0}" type="pres">
      <dgm:prSet presAssocID="{D3C52878-97B2-43E0-8C91-8D4B39F89BC3}" presName="compNode" presStyleCnt="0"/>
      <dgm:spPr/>
    </dgm:pt>
    <dgm:pt modelId="{6A3E482C-A15A-45F8-9B48-5DF5BC16383B}" type="pres">
      <dgm:prSet presAssocID="{D3C52878-97B2-43E0-8C91-8D4B39F89BC3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7D5F907-83BE-4ED0-BCD8-8439C9DA7E93}" type="pres">
      <dgm:prSet presAssocID="{D3C52878-97B2-43E0-8C91-8D4B39F89BC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E34DAF7F-5D9B-436D-BBAD-B6B42C554586}" type="pres">
      <dgm:prSet presAssocID="{D3C52878-97B2-43E0-8C91-8D4B39F89BC3}" presName="spaceRect" presStyleCnt="0"/>
      <dgm:spPr/>
    </dgm:pt>
    <dgm:pt modelId="{BB14F98D-8879-42BD-B247-EFF7B0894B39}" type="pres">
      <dgm:prSet presAssocID="{D3C52878-97B2-43E0-8C91-8D4B39F89BC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3A35E46-1883-4B5E-AA08-354989FA27DC}" srcId="{D30FE3E8-6F54-4184-BD0F-BFFF0F532E17}" destId="{98474730-5E7B-4C16-816E-EEBE3DB4D7C3}" srcOrd="2" destOrd="0" parTransId="{1C7EB41F-3531-4833-BFF7-3BFDDEE4BC55}" sibTransId="{0B837421-E4A4-401B-BCE0-57E734AB5D89}"/>
    <dgm:cxn modelId="{FB23BE6C-2B5C-4841-81E1-B48B64B3BE0B}" type="presOf" srcId="{200898F3-C54B-4D5C-B0E5-72B0AD6D5467}" destId="{4EB5A113-7F7B-4501-A1F2-BFA037DAF6CB}" srcOrd="0" destOrd="0" presId="urn:microsoft.com/office/officeart/2018/5/layout/IconLeafLabelList"/>
    <dgm:cxn modelId="{1D48DC52-AFE6-48D3-8320-CE80AB3500DB}" srcId="{D30FE3E8-6F54-4184-BD0F-BFFF0F532E17}" destId="{D3C52878-97B2-43E0-8C91-8D4B39F89BC3}" srcOrd="3" destOrd="0" parTransId="{8652EF15-4D18-49C3-B536-75595EE91388}" sibTransId="{DB351673-8B95-42F6-B9A6-DEEA6B10B7DE}"/>
    <dgm:cxn modelId="{AE3E8273-3677-41F7-9C15-A11B492A6825}" srcId="{D30FE3E8-6F54-4184-BD0F-BFFF0F532E17}" destId="{636DF003-AC27-4892-A95D-5514616804CA}" srcOrd="0" destOrd="0" parTransId="{92A17EC3-8C47-479D-8480-74B6D369F270}" sibTransId="{D421A2CE-BB9A-4198-95A4-1ECA16C4F373}"/>
    <dgm:cxn modelId="{271FB257-5B19-41C7-9431-1DC0655F5E11}" type="presOf" srcId="{D30FE3E8-6F54-4184-BD0F-BFFF0F532E17}" destId="{325528BA-FD85-4917-81B4-2ABAE8B4BC6A}" srcOrd="0" destOrd="0" presId="urn:microsoft.com/office/officeart/2018/5/layout/IconLeafLabelList"/>
    <dgm:cxn modelId="{7D2992A9-8FC7-41AC-88F0-35D02F1B0DE1}" type="presOf" srcId="{D3C52878-97B2-43E0-8C91-8D4B39F89BC3}" destId="{BB14F98D-8879-42BD-B247-EFF7B0894B39}" srcOrd="0" destOrd="0" presId="urn:microsoft.com/office/officeart/2018/5/layout/IconLeafLabelList"/>
    <dgm:cxn modelId="{0962A6AA-517B-4203-8ED1-A5F43C235F7D}" type="presOf" srcId="{98474730-5E7B-4C16-816E-EEBE3DB4D7C3}" destId="{0C40CCA7-7A09-4609-947C-6E91F3B294FA}" srcOrd="0" destOrd="0" presId="urn:microsoft.com/office/officeart/2018/5/layout/IconLeafLabelList"/>
    <dgm:cxn modelId="{901DF5DA-CAD4-421E-A8AE-F74B16E7AA75}" type="presOf" srcId="{636DF003-AC27-4892-A95D-5514616804CA}" destId="{E29C8E7E-6629-4309-80AF-98278CF0B647}" srcOrd="0" destOrd="0" presId="urn:microsoft.com/office/officeart/2018/5/layout/IconLeafLabelList"/>
    <dgm:cxn modelId="{669A60FE-2731-4A77-8092-E01FFCA2FF8D}" srcId="{D30FE3E8-6F54-4184-BD0F-BFFF0F532E17}" destId="{200898F3-C54B-4D5C-B0E5-72B0AD6D5467}" srcOrd="1" destOrd="0" parTransId="{330D2268-6089-44C2-9735-A877F7FE96C0}" sibTransId="{FD08239F-11DC-4E79-B50D-279E17D215EA}"/>
    <dgm:cxn modelId="{709EB9D6-15E4-4F23-9285-B5F1716EFC55}" type="presParOf" srcId="{325528BA-FD85-4917-81B4-2ABAE8B4BC6A}" destId="{A1046A47-6332-4273-A378-95F6315EB623}" srcOrd="0" destOrd="0" presId="urn:microsoft.com/office/officeart/2018/5/layout/IconLeafLabelList"/>
    <dgm:cxn modelId="{DF1A7861-C603-49E0-B54E-271C997A82E5}" type="presParOf" srcId="{A1046A47-6332-4273-A378-95F6315EB623}" destId="{B8EBE221-7A56-445B-880F-86D1C5BEC81B}" srcOrd="0" destOrd="0" presId="urn:microsoft.com/office/officeart/2018/5/layout/IconLeafLabelList"/>
    <dgm:cxn modelId="{D43928E7-1B1D-472F-85DD-D2B1DF3558D3}" type="presParOf" srcId="{A1046A47-6332-4273-A378-95F6315EB623}" destId="{F121D836-78CA-4282-A3A9-5CF48D19C30F}" srcOrd="1" destOrd="0" presId="urn:microsoft.com/office/officeart/2018/5/layout/IconLeafLabelList"/>
    <dgm:cxn modelId="{B57AC67C-16A8-4DFE-BDDF-53B343034173}" type="presParOf" srcId="{A1046A47-6332-4273-A378-95F6315EB623}" destId="{41607FB0-C27A-4CF2-A342-CB842AD35A49}" srcOrd="2" destOrd="0" presId="urn:microsoft.com/office/officeart/2018/5/layout/IconLeafLabelList"/>
    <dgm:cxn modelId="{C7CE9A52-13FB-44DE-AB90-4255E925F1A7}" type="presParOf" srcId="{A1046A47-6332-4273-A378-95F6315EB623}" destId="{E29C8E7E-6629-4309-80AF-98278CF0B647}" srcOrd="3" destOrd="0" presId="urn:microsoft.com/office/officeart/2018/5/layout/IconLeafLabelList"/>
    <dgm:cxn modelId="{B68F2DEC-2F21-48B1-9E73-874F18DD21CB}" type="presParOf" srcId="{325528BA-FD85-4917-81B4-2ABAE8B4BC6A}" destId="{5DE1FFD8-945F-4035-BF5C-3AECE28FC737}" srcOrd="1" destOrd="0" presId="urn:microsoft.com/office/officeart/2018/5/layout/IconLeafLabelList"/>
    <dgm:cxn modelId="{94610580-A10A-44AB-8485-E5541F4A44BA}" type="presParOf" srcId="{325528BA-FD85-4917-81B4-2ABAE8B4BC6A}" destId="{642A7251-ED19-4B21-AAAC-5C80D7755B39}" srcOrd="2" destOrd="0" presId="urn:microsoft.com/office/officeart/2018/5/layout/IconLeafLabelList"/>
    <dgm:cxn modelId="{3D0E14CA-D32C-421B-98F2-3F5168D81A40}" type="presParOf" srcId="{642A7251-ED19-4B21-AAAC-5C80D7755B39}" destId="{A35E10F1-1980-49DD-A19D-1A3CB2F0350D}" srcOrd="0" destOrd="0" presId="urn:microsoft.com/office/officeart/2018/5/layout/IconLeafLabelList"/>
    <dgm:cxn modelId="{AF3D7EB2-141A-46B7-86FC-7D160054A59D}" type="presParOf" srcId="{642A7251-ED19-4B21-AAAC-5C80D7755B39}" destId="{86FB081E-95E7-4758-8263-CFB3879F35CD}" srcOrd="1" destOrd="0" presId="urn:microsoft.com/office/officeart/2018/5/layout/IconLeafLabelList"/>
    <dgm:cxn modelId="{39F5FBAA-3ED8-4212-8463-FF6C7FB362C4}" type="presParOf" srcId="{642A7251-ED19-4B21-AAAC-5C80D7755B39}" destId="{7731D823-F60B-43BF-BDF2-4CEF90CC9D24}" srcOrd="2" destOrd="0" presId="urn:microsoft.com/office/officeart/2018/5/layout/IconLeafLabelList"/>
    <dgm:cxn modelId="{3541C6F5-AEF6-4011-AF4D-4E26ADAE7509}" type="presParOf" srcId="{642A7251-ED19-4B21-AAAC-5C80D7755B39}" destId="{4EB5A113-7F7B-4501-A1F2-BFA037DAF6CB}" srcOrd="3" destOrd="0" presId="urn:microsoft.com/office/officeart/2018/5/layout/IconLeafLabelList"/>
    <dgm:cxn modelId="{E88518DA-5FD8-4F88-B9F8-29C4271B22EF}" type="presParOf" srcId="{325528BA-FD85-4917-81B4-2ABAE8B4BC6A}" destId="{5B975692-4155-467F-980E-7DB4BEB4D77F}" srcOrd="3" destOrd="0" presId="urn:microsoft.com/office/officeart/2018/5/layout/IconLeafLabelList"/>
    <dgm:cxn modelId="{B1B7A604-34DB-4672-ADC5-A00F502BBD15}" type="presParOf" srcId="{325528BA-FD85-4917-81B4-2ABAE8B4BC6A}" destId="{E0232D3B-3C35-4E67-8C98-5BDB7F156856}" srcOrd="4" destOrd="0" presId="urn:microsoft.com/office/officeart/2018/5/layout/IconLeafLabelList"/>
    <dgm:cxn modelId="{CA9AF4AE-CE10-4971-A1E2-D49E81DA6539}" type="presParOf" srcId="{E0232D3B-3C35-4E67-8C98-5BDB7F156856}" destId="{090A123F-3DF4-4C7C-865D-21CAD902299C}" srcOrd="0" destOrd="0" presId="urn:microsoft.com/office/officeart/2018/5/layout/IconLeafLabelList"/>
    <dgm:cxn modelId="{95EAC322-FB47-49C2-BF62-E5FBD094FAA2}" type="presParOf" srcId="{E0232D3B-3C35-4E67-8C98-5BDB7F156856}" destId="{014BE8EC-593B-48B2-877D-B5049E3A9855}" srcOrd="1" destOrd="0" presId="urn:microsoft.com/office/officeart/2018/5/layout/IconLeafLabelList"/>
    <dgm:cxn modelId="{E0520772-B88A-4143-BE4E-DF61B7E6B70C}" type="presParOf" srcId="{E0232D3B-3C35-4E67-8C98-5BDB7F156856}" destId="{0500CBDC-D4ED-4BB4-A9C9-4FA5E1334000}" srcOrd="2" destOrd="0" presId="urn:microsoft.com/office/officeart/2018/5/layout/IconLeafLabelList"/>
    <dgm:cxn modelId="{90135F56-A693-4F52-81D5-D7BEBC8151B2}" type="presParOf" srcId="{E0232D3B-3C35-4E67-8C98-5BDB7F156856}" destId="{0C40CCA7-7A09-4609-947C-6E91F3B294FA}" srcOrd="3" destOrd="0" presId="urn:microsoft.com/office/officeart/2018/5/layout/IconLeafLabelList"/>
    <dgm:cxn modelId="{097CE57C-2849-4984-BF44-B9AEA1E15590}" type="presParOf" srcId="{325528BA-FD85-4917-81B4-2ABAE8B4BC6A}" destId="{7BD4FD03-95DD-4BB3-99A4-149664D509B2}" srcOrd="5" destOrd="0" presId="urn:microsoft.com/office/officeart/2018/5/layout/IconLeafLabelList"/>
    <dgm:cxn modelId="{B9CDAA64-5223-4018-AA68-241C42521121}" type="presParOf" srcId="{325528BA-FD85-4917-81B4-2ABAE8B4BC6A}" destId="{EDEF43AF-58E2-4296-9C4D-9E8389E8AAA0}" srcOrd="6" destOrd="0" presId="urn:microsoft.com/office/officeart/2018/5/layout/IconLeafLabelList"/>
    <dgm:cxn modelId="{753F0F86-AB71-435E-B71F-18C52B641C28}" type="presParOf" srcId="{EDEF43AF-58E2-4296-9C4D-9E8389E8AAA0}" destId="{6A3E482C-A15A-45F8-9B48-5DF5BC16383B}" srcOrd="0" destOrd="0" presId="urn:microsoft.com/office/officeart/2018/5/layout/IconLeafLabelList"/>
    <dgm:cxn modelId="{C97A1B71-88F7-47C3-A689-222FC5EA640A}" type="presParOf" srcId="{EDEF43AF-58E2-4296-9C4D-9E8389E8AAA0}" destId="{97D5F907-83BE-4ED0-BCD8-8439C9DA7E93}" srcOrd="1" destOrd="0" presId="urn:microsoft.com/office/officeart/2018/5/layout/IconLeafLabelList"/>
    <dgm:cxn modelId="{8231B450-7A0C-4B32-BBAC-B9B8AE276F28}" type="presParOf" srcId="{EDEF43AF-58E2-4296-9C4D-9E8389E8AAA0}" destId="{E34DAF7F-5D9B-436D-BBAD-B6B42C554586}" srcOrd="2" destOrd="0" presId="urn:microsoft.com/office/officeart/2018/5/layout/IconLeafLabelList"/>
    <dgm:cxn modelId="{13091F2A-B7AE-47AC-BA6C-BD2D18C3FB2D}" type="presParOf" srcId="{EDEF43AF-58E2-4296-9C4D-9E8389E8AAA0}" destId="{BB14F98D-8879-42BD-B247-EFF7B0894B3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1A56226-3A25-43A2-AD39-4E34FD4BFB4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FC90C7-B370-48E0-9C18-7D2127455F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Execs</a:t>
          </a:r>
          <a:r>
            <a:rPr lang="en-US" dirty="0"/>
            <a:t>: Explain what it is, what it may be used for, and the risks of not starting to plan for it. </a:t>
          </a:r>
        </a:p>
      </dgm:t>
    </dgm:pt>
    <dgm:pt modelId="{24C2E48F-0CA3-41F2-9136-4DD2B200EE15}" type="parTrans" cxnId="{73B34753-C840-4D6A-9B42-217F80EAAFD7}">
      <dgm:prSet/>
      <dgm:spPr/>
      <dgm:t>
        <a:bodyPr/>
        <a:lstStyle/>
        <a:p>
          <a:endParaRPr lang="en-US"/>
        </a:p>
      </dgm:t>
    </dgm:pt>
    <dgm:pt modelId="{D4A08660-4C43-4AE0-8583-C427CE0F3F96}" type="sibTrans" cxnId="{73B34753-C840-4D6A-9B42-217F80EAAFD7}">
      <dgm:prSet/>
      <dgm:spPr/>
      <dgm:t>
        <a:bodyPr/>
        <a:lstStyle/>
        <a:p>
          <a:endParaRPr lang="en-US"/>
        </a:p>
      </dgm:t>
    </dgm:pt>
    <dgm:pt modelId="{56AAC4FE-AE33-499F-88EF-72770FFF44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Legal</a:t>
          </a:r>
          <a:r>
            <a:rPr lang="en-US" dirty="0"/>
            <a:t>: The AI policy should not be “No use of any kind, for any purpose.” </a:t>
          </a:r>
        </a:p>
      </dgm:t>
    </dgm:pt>
    <dgm:pt modelId="{6DD39C1B-D6A1-477D-A6C6-F9D439938DE9}" type="parTrans" cxnId="{68F34B25-8FCD-4196-9ABB-039A33B3147A}">
      <dgm:prSet/>
      <dgm:spPr/>
      <dgm:t>
        <a:bodyPr/>
        <a:lstStyle/>
        <a:p>
          <a:endParaRPr lang="en-US"/>
        </a:p>
      </dgm:t>
    </dgm:pt>
    <dgm:pt modelId="{3970A9BA-EF41-493A-86B5-C6681F596E18}" type="sibTrans" cxnId="{68F34B25-8FCD-4196-9ABB-039A33B3147A}">
      <dgm:prSet/>
      <dgm:spPr/>
      <dgm:t>
        <a:bodyPr/>
        <a:lstStyle/>
        <a:p>
          <a:endParaRPr lang="en-US"/>
        </a:p>
      </dgm:t>
    </dgm:pt>
    <dgm:pt modelId="{235F4849-78A3-489E-8414-D368DED807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IT</a:t>
          </a:r>
          <a:r>
            <a:rPr lang="en-US" dirty="0"/>
            <a:t>: AI foundation models, large technology vendor landscape, researching available tools</a:t>
          </a:r>
        </a:p>
      </dgm:t>
    </dgm:pt>
    <dgm:pt modelId="{AED4D988-2595-4956-BEF5-7E855034843B}" type="parTrans" cxnId="{5847F4B2-B8E5-4173-8F82-3FD2516DC2EE}">
      <dgm:prSet/>
      <dgm:spPr/>
      <dgm:t>
        <a:bodyPr/>
        <a:lstStyle/>
        <a:p>
          <a:endParaRPr lang="en-US"/>
        </a:p>
      </dgm:t>
    </dgm:pt>
    <dgm:pt modelId="{B3480C20-A19B-49ED-85E3-7E47195AA77C}" type="sibTrans" cxnId="{5847F4B2-B8E5-4173-8F82-3FD2516DC2EE}">
      <dgm:prSet/>
      <dgm:spPr/>
      <dgm:t>
        <a:bodyPr/>
        <a:lstStyle/>
        <a:p>
          <a:endParaRPr lang="en-US"/>
        </a:p>
      </dgm:t>
    </dgm:pt>
    <dgm:pt modelId="{F19F7577-233E-5E44-B73A-EC8CCF9425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Budget</a:t>
          </a:r>
          <a:r>
            <a:rPr lang="en-US" dirty="0"/>
            <a:t>: Set aside resources in 2024 to allow for research, education, innovation, and experimentation</a:t>
          </a:r>
        </a:p>
      </dgm:t>
    </dgm:pt>
    <dgm:pt modelId="{3F0F5710-40B2-344B-BECA-7BE67AD84D87}" type="parTrans" cxnId="{B0FD30FB-3FF8-F245-8B8C-4D7D35469CD7}">
      <dgm:prSet/>
      <dgm:spPr/>
      <dgm:t>
        <a:bodyPr/>
        <a:lstStyle/>
        <a:p>
          <a:endParaRPr lang="en-US"/>
        </a:p>
      </dgm:t>
    </dgm:pt>
    <dgm:pt modelId="{549B5DCA-1435-5D42-BE68-92CFBB75CD72}" type="sibTrans" cxnId="{B0FD30FB-3FF8-F245-8B8C-4D7D35469CD7}">
      <dgm:prSet/>
      <dgm:spPr/>
      <dgm:t>
        <a:bodyPr/>
        <a:lstStyle/>
        <a:p>
          <a:endParaRPr lang="en-US"/>
        </a:p>
      </dgm:t>
    </dgm:pt>
    <dgm:pt modelId="{C88A21C5-1CD9-4516-BE98-36B88769919E}" type="pres">
      <dgm:prSet presAssocID="{91A56226-3A25-43A2-AD39-4E34FD4BFB4A}" presName="root" presStyleCnt="0">
        <dgm:presLayoutVars>
          <dgm:dir/>
          <dgm:resizeHandles val="exact"/>
        </dgm:presLayoutVars>
      </dgm:prSet>
      <dgm:spPr/>
    </dgm:pt>
    <dgm:pt modelId="{16C740A7-F21F-4518-A7F3-0ACD9680B41C}" type="pres">
      <dgm:prSet presAssocID="{18FC90C7-B370-48E0-9C18-7D2127455F1C}" presName="compNode" presStyleCnt="0"/>
      <dgm:spPr/>
    </dgm:pt>
    <dgm:pt modelId="{01D01584-D0C8-4FCC-9048-C2C52DFFE557}" type="pres">
      <dgm:prSet presAssocID="{18FC90C7-B370-48E0-9C18-7D2127455F1C}" presName="bgRect" presStyleLbl="bgShp" presStyleIdx="0" presStyleCnt="4"/>
      <dgm:spPr/>
    </dgm:pt>
    <dgm:pt modelId="{952DF337-27D7-4E91-A313-30929CE42B34}" type="pres">
      <dgm:prSet presAssocID="{18FC90C7-B370-48E0-9C18-7D2127455F1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D642397D-4FE7-48EE-859C-BB44FE71BB59}" type="pres">
      <dgm:prSet presAssocID="{18FC90C7-B370-48E0-9C18-7D2127455F1C}" presName="spaceRect" presStyleCnt="0"/>
      <dgm:spPr/>
    </dgm:pt>
    <dgm:pt modelId="{624D0541-9136-4F23-AB1B-50C236D159AC}" type="pres">
      <dgm:prSet presAssocID="{18FC90C7-B370-48E0-9C18-7D2127455F1C}" presName="parTx" presStyleLbl="revTx" presStyleIdx="0" presStyleCnt="4">
        <dgm:presLayoutVars>
          <dgm:chMax val="0"/>
          <dgm:chPref val="0"/>
        </dgm:presLayoutVars>
      </dgm:prSet>
      <dgm:spPr/>
    </dgm:pt>
    <dgm:pt modelId="{F9D88E51-A5BD-40BC-A1B5-364B1C728D18}" type="pres">
      <dgm:prSet presAssocID="{D4A08660-4C43-4AE0-8583-C427CE0F3F96}" presName="sibTrans" presStyleCnt="0"/>
      <dgm:spPr/>
    </dgm:pt>
    <dgm:pt modelId="{FE049D39-8457-4B77-AED2-ACD20FBA3030}" type="pres">
      <dgm:prSet presAssocID="{56AAC4FE-AE33-499F-88EF-72770FFF440B}" presName="compNode" presStyleCnt="0"/>
      <dgm:spPr/>
    </dgm:pt>
    <dgm:pt modelId="{31B87061-5017-4203-A005-24CAE170AFC7}" type="pres">
      <dgm:prSet presAssocID="{56AAC4FE-AE33-499F-88EF-72770FFF440B}" presName="bgRect" presStyleLbl="bgShp" presStyleIdx="1" presStyleCnt="4"/>
      <dgm:spPr/>
    </dgm:pt>
    <dgm:pt modelId="{B8B7CE10-38D4-4DD5-A58D-C5A87D9CF1CB}" type="pres">
      <dgm:prSet presAssocID="{56AAC4FE-AE33-499F-88EF-72770FFF440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89CD8CBB-959C-4105-B8AC-A621A76EB50D}" type="pres">
      <dgm:prSet presAssocID="{56AAC4FE-AE33-499F-88EF-72770FFF440B}" presName="spaceRect" presStyleCnt="0"/>
      <dgm:spPr/>
    </dgm:pt>
    <dgm:pt modelId="{70280607-5B8F-4CF6-9E70-F1B2B15218BA}" type="pres">
      <dgm:prSet presAssocID="{56AAC4FE-AE33-499F-88EF-72770FFF440B}" presName="parTx" presStyleLbl="revTx" presStyleIdx="1" presStyleCnt="4">
        <dgm:presLayoutVars>
          <dgm:chMax val="0"/>
          <dgm:chPref val="0"/>
        </dgm:presLayoutVars>
      </dgm:prSet>
      <dgm:spPr/>
    </dgm:pt>
    <dgm:pt modelId="{7E87623D-5453-4CD3-8E77-9BB9F56C9BC1}" type="pres">
      <dgm:prSet presAssocID="{3970A9BA-EF41-493A-86B5-C6681F596E18}" presName="sibTrans" presStyleCnt="0"/>
      <dgm:spPr/>
    </dgm:pt>
    <dgm:pt modelId="{688AC0BC-1F4C-4858-8B5F-B84FD3F68E3A}" type="pres">
      <dgm:prSet presAssocID="{235F4849-78A3-489E-8414-D368DED807FC}" presName="compNode" presStyleCnt="0"/>
      <dgm:spPr/>
    </dgm:pt>
    <dgm:pt modelId="{19F2A5E6-1A7C-4FAE-B973-9E8012BDA177}" type="pres">
      <dgm:prSet presAssocID="{235F4849-78A3-489E-8414-D368DED807FC}" presName="bgRect" presStyleLbl="bgShp" presStyleIdx="2" presStyleCnt="4"/>
      <dgm:spPr/>
    </dgm:pt>
    <dgm:pt modelId="{7788E1E6-D6A8-43F2-9A01-E53F16DB7F42}" type="pres">
      <dgm:prSet presAssocID="{235F4849-78A3-489E-8414-D368DED807F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BE25D1B7-DA5A-488B-9086-47935FEA8833}" type="pres">
      <dgm:prSet presAssocID="{235F4849-78A3-489E-8414-D368DED807FC}" presName="spaceRect" presStyleCnt="0"/>
      <dgm:spPr/>
    </dgm:pt>
    <dgm:pt modelId="{906C774B-9931-499D-91F7-66FCD890C67F}" type="pres">
      <dgm:prSet presAssocID="{235F4849-78A3-489E-8414-D368DED807FC}" presName="parTx" presStyleLbl="revTx" presStyleIdx="2" presStyleCnt="4">
        <dgm:presLayoutVars>
          <dgm:chMax val="0"/>
          <dgm:chPref val="0"/>
        </dgm:presLayoutVars>
      </dgm:prSet>
      <dgm:spPr/>
    </dgm:pt>
    <dgm:pt modelId="{8B31F3E8-106F-484B-B6EF-0286BA58DF7A}" type="pres">
      <dgm:prSet presAssocID="{B3480C20-A19B-49ED-85E3-7E47195AA77C}" presName="sibTrans" presStyleCnt="0"/>
      <dgm:spPr/>
    </dgm:pt>
    <dgm:pt modelId="{E84883A5-12E6-734F-9A89-BCD285F98CED}" type="pres">
      <dgm:prSet presAssocID="{F19F7577-233E-5E44-B73A-EC8CCF9425F3}" presName="compNode" presStyleCnt="0"/>
      <dgm:spPr/>
    </dgm:pt>
    <dgm:pt modelId="{9E5E7CCD-0F0D-764A-8A04-7587CD6EDE17}" type="pres">
      <dgm:prSet presAssocID="{F19F7577-233E-5E44-B73A-EC8CCF9425F3}" presName="bgRect" presStyleLbl="bgShp" presStyleIdx="3" presStyleCnt="4"/>
      <dgm:spPr/>
    </dgm:pt>
    <dgm:pt modelId="{0FDF77F1-FE23-1949-BE5C-3063518697E5}" type="pres">
      <dgm:prSet presAssocID="{F19F7577-233E-5E44-B73A-EC8CCF9425F3}" presName="iconRect" presStyleLbl="node1" presStyleIdx="3" presStyleCnt="4"/>
      <dgm:spPr/>
    </dgm:pt>
    <dgm:pt modelId="{4A09D310-A7B2-F54F-9D00-27D73C0C9827}" type="pres">
      <dgm:prSet presAssocID="{F19F7577-233E-5E44-B73A-EC8CCF9425F3}" presName="spaceRect" presStyleCnt="0"/>
      <dgm:spPr/>
    </dgm:pt>
    <dgm:pt modelId="{07D32ABE-82EA-2E49-B36C-38FDA0144EFF}" type="pres">
      <dgm:prSet presAssocID="{F19F7577-233E-5E44-B73A-EC8CCF9425F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50A3100-43E7-4FA8-A5B3-8FAD3CEA6DAF}" type="presOf" srcId="{91A56226-3A25-43A2-AD39-4E34FD4BFB4A}" destId="{C88A21C5-1CD9-4516-BE98-36B88769919E}" srcOrd="0" destOrd="0" presId="urn:microsoft.com/office/officeart/2018/2/layout/IconVerticalSolidList"/>
    <dgm:cxn modelId="{AE2F4912-1BF2-D141-BF42-86D1C7189B9C}" type="presOf" srcId="{F19F7577-233E-5E44-B73A-EC8CCF9425F3}" destId="{07D32ABE-82EA-2E49-B36C-38FDA0144EFF}" srcOrd="0" destOrd="0" presId="urn:microsoft.com/office/officeart/2018/2/layout/IconVerticalSolidList"/>
    <dgm:cxn modelId="{9C34D51A-9DAD-425A-AB6A-3C1B85C091BA}" type="presOf" srcId="{18FC90C7-B370-48E0-9C18-7D2127455F1C}" destId="{624D0541-9136-4F23-AB1B-50C236D159AC}" srcOrd="0" destOrd="0" presId="urn:microsoft.com/office/officeart/2018/2/layout/IconVerticalSolidList"/>
    <dgm:cxn modelId="{68F34B25-8FCD-4196-9ABB-039A33B3147A}" srcId="{91A56226-3A25-43A2-AD39-4E34FD4BFB4A}" destId="{56AAC4FE-AE33-499F-88EF-72770FFF440B}" srcOrd="1" destOrd="0" parTransId="{6DD39C1B-D6A1-477D-A6C6-F9D439938DE9}" sibTransId="{3970A9BA-EF41-493A-86B5-C6681F596E18}"/>
    <dgm:cxn modelId="{73B34753-C840-4D6A-9B42-217F80EAAFD7}" srcId="{91A56226-3A25-43A2-AD39-4E34FD4BFB4A}" destId="{18FC90C7-B370-48E0-9C18-7D2127455F1C}" srcOrd="0" destOrd="0" parTransId="{24C2E48F-0CA3-41F2-9136-4DD2B200EE15}" sibTransId="{D4A08660-4C43-4AE0-8583-C427CE0F3F96}"/>
    <dgm:cxn modelId="{5847F4B2-B8E5-4173-8F82-3FD2516DC2EE}" srcId="{91A56226-3A25-43A2-AD39-4E34FD4BFB4A}" destId="{235F4849-78A3-489E-8414-D368DED807FC}" srcOrd="2" destOrd="0" parTransId="{AED4D988-2595-4956-BEF5-7E855034843B}" sibTransId="{B3480C20-A19B-49ED-85E3-7E47195AA77C}"/>
    <dgm:cxn modelId="{5F0029D2-2340-4BB0-B55C-D26B357C306E}" type="presOf" srcId="{235F4849-78A3-489E-8414-D368DED807FC}" destId="{906C774B-9931-499D-91F7-66FCD890C67F}" srcOrd="0" destOrd="0" presId="urn:microsoft.com/office/officeart/2018/2/layout/IconVerticalSolidList"/>
    <dgm:cxn modelId="{FBAA1EDD-4F66-4262-A8F8-3D76D1337898}" type="presOf" srcId="{56AAC4FE-AE33-499F-88EF-72770FFF440B}" destId="{70280607-5B8F-4CF6-9E70-F1B2B15218BA}" srcOrd="0" destOrd="0" presId="urn:microsoft.com/office/officeart/2018/2/layout/IconVerticalSolidList"/>
    <dgm:cxn modelId="{B0FD30FB-3FF8-F245-8B8C-4D7D35469CD7}" srcId="{91A56226-3A25-43A2-AD39-4E34FD4BFB4A}" destId="{F19F7577-233E-5E44-B73A-EC8CCF9425F3}" srcOrd="3" destOrd="0" parTransId="{3F0F5710-40B2-344B-BECA-7BE67AD84D87}" sibTransId="{549B5DCA-1435-5D42-BE68-92CFBB75CD72}"/>
    <dgm:cxn modelId="{9620CD50-F294-45DC-AAA7-37D9F8F2DD5C}" type="presParOf" srcId="{C88A21C5-1CD9-4516-BE98-36B88769919E}" destId="{16C740A7-F21F-4518-A7F3-0ACD9680B41C}" srcOrd="0" destOrd="0" presId="urn:microsoft.com/office/officeart/2018/2/layout/IconVerticalSolidList"/>
    <dgm:cxn modelId="{A096B31E-5FB2-483A-872F-FEDC31A73D85}" type="presParOf" srcId="{16C740A7-F21F-4518-A7F3-0ACD9680B41C}" destId="{01D01584-D0C8-4FCC-9048-C2C52DFFE557}" srcOrd="0" destOrd="0" presId="urn:microsoft.com/office/officeart/2018/2/layout/IconVerticalSolidList"/>
    <dgm:cxn modelId="{DE720824-DB86-4C29-9FFB-8A67FAA16674}" type="presParOf" srcId="{16C740A7-F21F-4518-A7F3-0ACD9680B41C}" destId="{952DF337-27D7-4E91-A313-30929CE42B34}" srcOrd="1" destOrd="0" presId="urn:microsoft.com/office/officeart/2018/2/layout/IconVerticalSolidList"/>
    <dgm:cxn modelId="{B111D85A-85B8-4F74-AE3C-83040C8F7D5D}" type="presParOf" srcId="{16C740A7-F21F-4518-A7F3-0ACD9680B41C}" destId="{D642397D-4FE7-48EE-859C-BB44FE71BB59}" srcOrd="2" destOrd="0" presId="urn:microsoft.com/office/officeart/2018/2/layout/IconVerticalSolidList"/>
    <dgm:cxn modelId="{274F91BA-E84D-428D-B385-1591311AA0E3}" type="presParOf" srcId="{16C740A7-F21F-4518-A7F3-0ACD9680B41C}" destId="{624D0541-9136-4F23-AB1B-50C236D159AC}" srcOrd="3" destOrd="0" presId="urn:microsoft.com/office/officeart/2018/2/layout/IconVerticalSolidList"/>
    <dgm:cxn modelId="{9A99A4B4-0B58-4BA2-A3AA-87008BD9FA9E}" type="presParOf" srcId="{C88A21C5-1CD9-4516-BE98-36B88769919E}" destId="{F9D88E51-A5BD-40BC-A1B5-364B1C728D18}" srcOrd="1" destOrd="0" presId="urn:microsoft.com/office/officeart/2018/2/layout/IconVerticalSolidList"/>
    <dgm:cxn modelId="{30EFB34B-5636-4A55-8986-D8D073747155}" type="presParOf" srcId="{C88A21C5-1CD9-4516-BE98-36B88769919E}" destId="{FE049D39-8457-4B77-AED2-ACD20FBA3030}" srcOrd="2" destOrd="0" presId="urn:microsoft.com/office/officeart/2018/2/layout/IconVerticalSolidList"/>
    <dgm:cxn modelId="{46053D45-FBEF-4AD8-9E69-95D72CDE9CAD}" type="presParOf" srcId="{FE049D39-8457-4B77-AED2-ACD20FBA3030}" destId="{31B87061-5017-4203-A005-24CAE170AFC7}" srcOrd="0" destOrd="0" presId="urn:microsoft.com/office/officeart/2018/2/layout/IconVerticalSolidList"/>
    <dgm:cxn modelId="{0205B51C-2A40-4C95-905F-313611A49D2B}" type="presParOf" srcId="{FE049D39-8457-4B77-AED2-ACD20FBA3030}" destId="{B8B7CE10-38D4-4DD5-A58D-C5A87D9CF1CB}" srcOrd="1" destOrd="0" presId="urn:microsoft.com/office/officeart/2018/2/layout/IconVerticalSolidList"/>
    <dgm:cxn modelId="{99E55657-AF33-46BE-846C-351B4966C744}" type="presParOf" srcId="{FE049D39-8457-4B77-AED2-ACD20FBA3030}" destId="{89CD8CBB-959C-4105-B8AC-A621A76EB50D}" srcOrd="2" destOrd="0" presId="urn:microsoft.com/office/officeart/2018/2/layout/IconVerticalSolidList"/>
    <dgm:cxn modelId="{34395F6F-951C-4D26-A4A1-042C771D0957}" type="presParOf" srcId="{FE049D39-8457-4B77-AED2-ACD20FBA3030}" destId="{70280607-5B8F-4CF6-9E70-F1B2B15218BA}" srcOrd="3" destOrd="0" presId="urn:microsoft.com/office/officeart/2018/2/layout/IconVerticalSolidList"/>
    <dgm:cxn modelId="{F2FDC84C-96AB-4E20-91E8-CCB705B6ECF3}" type="presParOf" srcId="{C88A21C5-1CD9-4516-BE98-36B88769919E}" destId="{7E87623D-5453-4CD3-8E77-9BB9F56C9BC1}" srcOrd="3" destOrd="0" presId="urn:microsoft.com/office/officeart/2018/2/layout/IconVerticalSolidList"/>
    <dgm:cxn modelId="{2B113717-6E8E-4767-B3EB-6F75C9FC2492}" type="presParOf" srcId="{C88A21C5-1CD9-4516-BE98-36B88769919E}" destId="{688AC0BC-1F4C-4858-8B5F-B84FD3F68E3A}" srcOrd="4" destOrd="0" presId="urn:microsoft.com/office/officeart/2018/2/layout/IconVerticalSolidList"/>
    <dgm:cxn modelId="{2D8D529C-CF9D-488A-BED2-B2843A5F0DCB}" type="presParOf" srcId="{688AC0BC-1F4C-4858-8B5F-B84FD3F68E3A}" destId="{19F2A5E6-1A7C-4FAE-B973-9E8012BDA177}" srcOrd="0" destOrd="0" presId="urn:microsoft.com/office/officeart/2018/2/layout/IconVerticalSolidList"/>
    <dgm:cxn modelId="{856BE63C-B703-40FF-94A1-BA12743FB8AE}" type="presParOf" srcId="{688AC0BC-1F4C-4858-8B5F-B84FD3F68E3A}" destId="{7788E1E6-D6A8-43F2-9A01-E53F16DB7F42}" srcOrd="1" destOrd="0" presId="urn:microsoft.com/office/officeart/2018/2/layout/IconVerticalSolidList"/>
    <dgm:cxn modelId="{77291FF9-D38E-4F16-A41B-668117DC85B7}" type="presParOf" srcId="{688AC0BC-1F4C-4858-8B5F-B84FD3F68E3A}" destId="{BE25D1B7-DA5A-488B-9086-47935FEA8833}" srcOrd="2" destOrd="0" presId="urn:microsoft.com/office/officeart/2018/2/layout/IconVerticalSolidList"/>
    <dgm:cxn modelId="{189867DB-E648-4B52-B94B-F0A6EBE04662}" type="presParOf" srcId="{688AC0BC-1F4C-4858-8B5F-B84FD3F68E3A}" destId="{906C774B-9931-499D-91F7-66FCD890C67F}" srcOrd="3" destOrd="0" presId="urn:microsoft.com/office/officeart/2018/2/layout/IconVerticalSolidList"/>
    <dgm:cxn modelId="{D8F2AA4E-40B7-7E44-8B9D-BFE79D8FF402}" type="presParOf" srcId="{C88A21C5-1CD9-4516-BE98-36B88769919E}" destId="{8B31F3E8-106F-484B-B6EF-0286BA58DF7A}" srcOrd="5" destOrd="0" presId="urn:microsoft.com/office/officeart/2018/2/layout/IconVerticalSolidList"/>
    <dgm:cxn modelId="{951F027A-66B3-2640-9A94-09BFD6B0676B}" type="presParOf" srcId="{C88A21C5-1CD9-4516-BE98-36B88769919E}" destId="{E84883A5-12E6-734F-9A89-BCD285F98CED}" srcOrd="6" destOrd="0" presId="urn:microsoft.com/office/officeart/2018/2/layout/IconVerticalSolidList"/>
    <dgm:cxn modelId="{48ED480E-4479-434C-B860-710233AEB6F2}" type="presParOf" srcId="{E84883A5-12E6-734F-9A89-BCD285F98CED}" destId="{9E5E7CCD-0F0D-764A-8A04-7587CD6EDE17}" srcOrd="0" destOrd="0" presId="urn:microsoft.com/office/officeart/2018/2/layout/IconVerticalSolidList"/>
    <dgm:cxn modelId="{966AF3EE-CE08-D649-9D90-9E549015FCC1}" type="presParOf" srcId="{E84883A5-12E6-734F-9A89-BCD285F98CED}" destId="{0FDF77F1-FE23-1949-BE5C-3063518697E5}" srcOrd="1" destOrd="0" presId="urn:microsoft.com/office/officeart/2018/2/layout/IconVerticalSolidList"/>
    <dgm:cxn modelId="{B8F212C0-C680-004B-807C-E18C55756103}" type="presParOf" srcId="{E84883A5-12E6-734F-9A89-BCD285F98CED}" destId="{4A09D310-A7B2-F54F-9D00-27D73C0C9827}" srcOrd="2" destOrd="0" presId="urn:microsoft.com/office/officeart/2018/2/layout/IconVerticalSolidList"/>
    <dgm:cxn modelId="{5DA6C53C-AD29-FC46-A383-D6E1536A7D88}" type="presParOf" srcId="{E84883A5-12E6-734F-9A89-BCD285F98CED}" destId="{07D32ABE-82EA-2E49-B36C-38FDA0144EF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8CA85F6-3F28-474C-A9C2-2B882D36B505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AD59317A-0C4B-4266-B1D4-D176AFBEE1AA}">
      <dgm:prSet/>
      <dgm:spPr/>
      <dgm:t>
        <a:bodyPr/>
        <a:lstStyle/>
        <a:p>
          <a:pPr>
            <a:defRPr cap="all"/>
          </a:pPr>
          <a:r>
            <a:rPr lang="en-US"/>
            <a:t>Formalize usage</a:t>
          </a:r>
        </a:p>
      </dgm:t>
    </dgm:pt>
    <dgm:pt modelId="{EC8EED31-E4BE-4FC3-9864-1F35C44446C0}" type="parTrans" cxnId="{0A7DC9E4-E55D-47F4-80C5-3661805CA460}">
      <dgm:prSet/>
      <dgm:spPr/>
      <dgm:t>
        <a:bodyPr/>
        <a:lstStyle/>
        <a:p>
          <a:endParaRPr lang="en-US"/>
        </a:p>
      </dgm:t>
    </dgm:pt>
    <dgm:pt modelId="{79C361B1-C8C0-4D3E-AF79-C59141807753}" type="sibTrans" cxnId="{0A7DC9E4-E55D-47F4-80C5-3661805CA460}">
      <dgm:prSet/>
      <dgm:spPr/>
      <dgm:t>
        <a:bodyPr/>
        <a:lstStyle/>
        <a:p>
          <a:endParaRPr lang="en-US"/>
        </a:p>
      </dgm:t>
    </dgm:pt>
    <dgm:pt modelId="{93654B04-D04D-4172-9D6C-06B75921B09C}">
      <dgm:prSet/>
      <dgm:spPr/>
      <dgm:t>
        <a:bodyPr/>
        <a:lstStyle/>
        <a:p>
          <a:pPr>
            <a:defRPr cap="all"/>
          </a:pPr>
          <a:r>
            <a:rPr lang="en-US"/>
            <a:t>Expand usage</a:t>
          </a:r>
        </a:p>
      </dgm:t>
    </dgm:pt>
    <dgm:pt modelId="{0B30D220-CEED-4FC0-8049-B99C70E3569E}" type="parTrans" cxnId="{4A219267-0BCB-4220-A21F-35C7983B607B}">
      <dgm:prSet/>
      <dgm:spPr/>
      <dgm:t>
        <a:bodyPr/>
        <a:lstStyle/>
        <a:p>
          <a:endParaRPr lang="en-US"/>
        </a:p>
      </dgm:t>
    </dgm:pt>
    <dgm:pt modelId="{245329A5-CCC7-4EAC-A207-03F622C728D3}" type="sibTrans" cxnId="{4A219267-0BCB-4220-A21F-35C7983B607B}">
      <dgm:prSet/>
      <dgm:spPr/>
      <dgm:t>
        <a:bodyPr/>
        <a:lstStyle/>
        <a:p>
          <a:endParaRPr lang="en-US"/>
        </a:p>
      </dgm:t>
    </dgm:pt>
    <dgm:pt modelId="{EDFC57DC-63B7-4D03-917D-1E6674C1CF50}">
      <dgm:prSet/>
      <dgm:spPr/>
      <dgm:t>
        <a:bodyPr/>
        <a:lstStyle/>
        <a:p>
          <a:pPr>
            <a:defRPr cap="all"/>
          </a:pPr>
          <a:r>
            <a:rPr lang="en-US"/>
            <a:t>Explore vendors</a:t>
          </a:r>
        </a:p>
      </dgm:t>
    </dgm:pt>
    <dgm:pt modelId="{59EE75FC-DBFC-4235-9BE0-4B9AF151ED2C}" type="parTrans" cxnId="{1099D9A5-F5B8-4966-92D1-12F5D4DAE380}">
      <dgm:prSet/>
      <dgm:spPr/>
      <dgm:t>
        <a:bodyPr/>
        <a:lstStyle/>
        <a:p>
          <a:endParaRPr lang="en-US"/>
        </a:p>
      </dgm:t>
    </dgm:pt>
    <dgm:pt modelId="{6D261348-FA69-478A-8DF0-7867E5A1A5B5}" type="sibTrans" cxnId="{1099D9A5-F5B8-4966-92D1-12F5D4DAE380}">
      <dgm:prSet/>
      <dgm:spPr/>
      <dgm:t>
        <a:bodyPr/>
        <a:lstStyle/>
        <a:p>
          <a:endParaRPr lang="en-US"/>
        </a:p>
      </dgm:t>
    </dgm:pt>
    <dgm:pt modelId="{E3EC2297-2092-4926-96D9-00A9E2E07DA6}">
      <dgm:prSet/>
      <dgm:spPr/>
      <dgm:t>
        <a:bodyPr/>
        <a:lstStyle/>
        <a:p>
          <a:pPr>
            <a:defRPr cap="all"/>
          </a:pPr>
          <a:r>
            <a:rPr lang="en-US"/>
            <a:t>Claim victory</a:t>
          </a:r>
        </a:p>
      </dgm:t>
    </dgm:pt>
    <dgm:pt modelId="{8516CCBF-4206-4972-86BA-1EEDB40C2BAE}" type="parTrans" cxnId="{C7FF40FF-4C78-48B2-9429-916E107DD3C8}">
      <dgm:prSet/>
      <dgm:spPr/>
      <dgm:t>
        <a:bodyPr/>
        <a:lstStyle/>
        <a:p>
          <a:endParaRPr lang="en-US"/>
        </a:p>
      </dgm:t>
    </dgm:pt>
    <dgm:pt modelId="{8C177E4A-8743-46EE-9BB4-6B3FEDA90571}" type="sibTrans" cxnId="{C7FF40FF-4C78-48B2-9429-916E107DD3C8}">
      <dgm:prSet/>
      <dgm:spPr/>
      <dgm:t>
        <a:bodyPr/>
        <a:lstStyle/>
        <a:p>
          <a:endParaRPr lang="en-US"/>
        </a:p>
      </dgm:t>
    </dgm:pt>
    <dgm:pt modelId="{DD1647AE-A7D8-4A6E-B491-64DB043C141D}" type="pres">
      <dgm:prSet presAssocID="{A8CA85F6-3F28-474C-A9C2-2B882D36B505}" presName="root" presStyleCnt="0">
        <dgm:presLayoutVars>
          <dgm:dir/>
          <dgm:resizeHandles val="exact"/>
        </dgm:presLayoutVars>
      </dgm:prSet>
      <dgm:spPr/>
    </dgm:pt>
    <dgm:pt modelId="{2477A828-E100-408D-B3A8-6F472BB2D278}" type="pres">
      <dgm:prSet presAssocID="{AD59317A-0C4B-4266-B1D4-D176AFBEE1AA}" presName="compNode" presStyleCnt="0"/>
      <dgm:spPr/>
    </dgm:pt>
    <dgm:pt modelId="{9955BB3B-DDC8-4CC0-9669-77775B7697F0}" type="pres">
      <dgm:prSet presAssocID="{AD59317A-0C4B-4266-B1D4-D176AFBEE1AA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306B3F63-ABEC-4360-814D-E998B4CA95E0}" type="pres">
      <dgm:prSet presAssocID="{AD59317A-0C4B-4266-B1D4-D176AFBEE1A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0B2FB719-DCB0-455D-BADA-568CF6DDA10A}" type="pres">
      <dgm:prSet presAssocID="{AD59317A-0C4B-4266-B1D4-D176AFBEE1AA}" presName="spaceRect" presStyleCnt="0"/>
      <dgm:spPr/>
    </dgm:pt>
    <dgm:pt modelId="{DF447277-B3D5-407E-B9D2-1BA3C6F65661}" type="pres">
      <dgm:prSet presAssocID="{AD59317A-0C4B-4266-B1D4-D176AFBEE1AA}" presName="textRect" presStyleLbl="revTx" presStyleIdx="0" presStyleCnt="4">
        <dgm:presLayoutVars>
          <dgm:chMax val="1"/>
          <dgm:chPref val="1"/>
        </dgm:presLayoutVars>
      </dgm:prSet>
      <dgm:spPr/>
    </dgm:pt>
    <dgm:pt modelId="{0CB5E09A-BE9D-4F6F-A142-7872CCE0BEA9}" type="pres">
      <dgm:prSet presAssocID="{79C361B1-C8C0-4D3E-AF79-C59141807753}" presName="sibTrans" presStyleCnt="0"/>
      <dgm:spPr/>
    </dgm:pt>
    <dgm:pt modelId="{FCAEAC4C-231C-4F7E-9D7F-B37D767A75E8}" type="pres">
      <dgm:prSet presAssocID="{93654B04-D04D-4172-9D6C-06B75921B09C}" presName="compNode" presStyleCnt="0"/>
      <dgm:spPr/>
    </dgm:pt>
    <dgm:pt modelId="{5E6A0874-CDBB-4E6A-A55C-DC4EE2D96F58}" type="pres">
      <dgm:prSet presAssocID="{93654B04-D04D-4172-9D6C-06B75921B09C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05B57E94-94AD-4985-85CF-8167FFFB92F5}" type="pres">
      <dgm:prSet presAssocID="{93654B04-D04D-4172-9D6C-06B75921B09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206C367-F535-444D-8CCE-D8B0BA8B6FF9}" type="pres">
      <dgm:prSet presAssocID="{93654B04-D04D-4172-9D6C-06B75921B09C}" presName="spaceRect" presStyleCnt="0"/>
      <dgm:spPr/>
    </dgm:pt>
    <dgm:pt modelId="{9ABB4AE6-4526-41B1-BE34-0526B0BA6B47}" type="pres">
      <dgm:prSet presAssocID="{93654B04-D04D-4172-9D6C-06B75921B09C}" presName="textRect" presStyleLbl="revTx" presStyleIdx="1" presStyleCnt="4">
        <dgm:presLayoutVars>
          <dgm:chMax val="1"/>
          <dgm:chPref val="1"/>
        </dgm:presLayoutVars>
      </dgm:prSet>
      <dgm:spPr/>
    </dgm:pt>
    <dgm:pt modelId="{3728B3D6-A663-44E5-B644-4C6177EDC840}" type="pres">
      <dgm:prSet presAssocID="{245329A5-CCC7-4EAC-A207-03F622C728D3}" presName="sibTrans" presStyleCnt="0"/>
      <dgm:spPr/>
    </dgm:pt>
    <dgm:pt modelId="{3A238C24-2061-4B17-80A6-EAAA508CFE04}" type="pres">
      <dgm:prSet presAssocID="{EDFC57DC-63B7-4D03-917D-1E6674C1CF50}" presName="compNode" presStyleCnt="0"/>
      <dgm:spPr/>
    </dgm:pt>
    <dgm:pt modelId="{BCCCC412-8CFC-4680-BD05-9D36A30DC8FE}" type="pres">
      <dgm:prSet presAssocID="{EDFC57DC-63B7-4D03-917D-1E6674C1CF50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6BBD4B07-A34E-4498-B6DB-0AC57366C389}" type="pres">
      <dgm:prSet presAssocID="{EDFC57DC-63B7-4D03-917D-1E6674C1CF5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5C954D9-5EA2-4B1A-9390-A9443299D048}" type="pres">
      <dgm:prSet presAssocID="{EDFC57DC-63B7-4D03-917D-1E6674C1CF50}" presName="spaceRect" presStyleCnt="0"/>
      <dgm:spPr/>
    </dgm:pt>
    <dgm:pt modelId="{511AF539-4198-446B-9F94-12D4050E86FB}" type="pres">
      <dgm:prSet presAssocID="{EDFC57DC-63B7-4D03-917D-1E6674C1CF50}" presName="textRect" presStyleLbl="revTx" presStyleIdx="2" presStyleCnt="4">
        <dgm:presLayoutVars>
          <dgm:chMax val="1"/>
          <dgm:chPref val="1"/>
        </dgm:presLayoutVars>
      </dgm:prSet>
      <dgm:spPr/>
    </dgm:pt>
    <dgm:pt modelId="{066BA624-4E30-41D3-911F-5FCCBFB5C6C9}" type="pres">
      <dgm:prSet presAssocID="{6D261348-FA69-478A-8DF0-7867E5A1A5B5}" presName="sibTrans" presStyleCnt="0"/>
      <dgm:spPr/>
    </dgm:pt>
    <dgm:pt modelId="{E63EC5CE-AFFC-4B76-846F-2F9ABB4768A3}" type="pres">
      <dgm:prSet presAssocID="{E3EC2297-2092-4926-96D9-00A9E2E07DA6}" presName="compNode" presStyleCnt="0"/>
      <dgm:spPr/>
    </dgm:pt>
    <dgm:pt modelId="{17873BAB-E684-4051-9435-F91BC8A54B5C}" type="pres">
      <dgm:prSet presAssocID="{E3EC2297-2092-4926-96D9-00A9E2E07DA6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3E277DA1-8B94-4C16-A06D-C3473D496925}" type="pres">
      <dgm:prSet presAssocID="{E3EC2297-2092-4926-96D9-00A9E2E07DA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7881BB6C-DF02-46B7-A276-F2426A34EC44}" type="pres">
      <dgm:prSet presAssocID="{E3EC2297-2092-4926-96D9-00A9E2E07DA6}" presName="spaceRect" presStyleCnt="0"/>
      <dgm:spPr/>
    </dgm:pt>
    <dgm:pt modelId="{403B6942-C8A9-4ACE-B75C-5292AFA42188}" type="pres">
      <dgm:prSet presAssocID="{E3EC2297-2092-4926-96D9-00A9E2E07DA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D6B9003-A72B-4D6A-981D-080CAAD2F2DF}" type="presOf" srcId="{E3EC2297-2092-4926-96D9-00A9E2E07DA6}" destId="{403B6942-C8A9-4ACE-B75C-5292AFA42188}" srcOrd="0" destOrd="0" presId="urn:microsoft.com/office/officeart/2018/5/layout/IconLeafLabelList"/>
    <dgm:cxn modelId="{34DA9215-C5D0-4F17-9655-60979CC6E74C}" type="presOf" srcId="{AD59317A-0C4B-4266-B1D4-D176AFBEE1AA}" destId="{DF447277-B3D5-407E-B9D2-1BA3C6F65661}" srcOrd="0" destOrd="0" presId="urn:microsoft.com/office/officeart/2018/5/layout/IconLeafLabelList"/>
    <dgm:cxn modelId="{9A35C62B-94AB-496B-B39D-988DDEC000F6}" type="presOf" srcId="{EDFC57DC-63B7-4D03-917D-1E6674C1CF50}" destId="{511AF539-4198-446B-9F94-12D4050E86FB}" srcOrd="0" destOrd="0" presId="urn:microsoft.com/office/officeart/2018/5/layout/IconLeafLabelList"/>
    <dgm:cxn modelId="{4A219267-0BCB-4220-A21F-35C7983B607B}" srcId="{A8CA85F6-3F28-474C-A9C2-2B882D36B505}" destId="{93654B04-D04D-4172-9D6C-06B75921B09C}" srcOrd="1" destOrd="0" parTransId="{0B30D220-CEED-4FC0-8049-B99C70E3569E}" sibTransId="{245329A5-CCC7-4EAC-A207-03F622C728D3}"/>
    <dgm:cxn modelId="{34117952-F906-4362-AC4C-A40293283297}" type="presOf" srcId="{A8CA85F6-3F28-474C-A9C2-2B882D36B505}" destId="{DD1647AE-A7D8-4A6E-B491-64DB043C141D}" srcOrd="0" destOrd="0" presId="urn:microsoft.com/office/officeart/2018/5/layout/IconLeafLabelList"/>
    <dgm:cxn modelId="{1099D9A5-F5B8-4966-92D1-12F5D4DAE380}" srcId="{A8CA85F6-3F28-474C-A9C2-2B882D36B505}" destId="{EDFC57DC-63B7-4D03-917D-1E6674C1CF50}" srcOrd="2" destOrd="0" parTransId="{59EE75FC-DBFC-4235-9BE0-4B9AF151ED2C}" sibTransId="{6D261348-FA69-478A-8DF0-7867E5A1A5B5}"/>
    <dgm:cxn modelId="{A0A813BF-0BF8-4D04-A8DF-2520FF4B7C0C}" type="presOf" srcId="{93654B04-D04D-4172-9D6C-06B75921B09C}" destId="{9ABB4AE6-4526-41B1-BE34-0526B0BA6B47}" srcOrd="0" destOrd="0" presId="urn:microsoft.com/office/officeart/2018/5/layout/IconLeafLabelList"/>
    <dgm:cxn modelId="{0A7DC9E4-E55D-47F4-80C5-3661805CA460}" srcId="{A8CA85F6-3F28-474C-A9C2-2B882D36B505}" destId="{AD59317A-0C4B-4266-B1D4-D176AFBEE1AA}" srcOrd="0" destOrd="0" parTransId="{EC8EED31-E4BE-4FC3-9864-1F35C44446C0}" sibTransId="{79C361B1-C8C0-4D3E-AF79-C59141807753}"/>
    <dgm:cxn modelId="{C7FF40FF-4C78-48B2-9429-916E107DD3C8}" srcId="{A8CA85F6-3F28-474C-A9C2-2B882D36B505}" destId="{E3EC2297-2092-4926-96D9-00A9E2E07DA6}" srcOrd="3" destOrd="0" parTransId="{8516CCBF-4206-4972-86BA-1EEDB40C2BAE}" sibTransId="{8C177E4A-8743-46EE-9BB4-6B3FEDA90571}"/>
    <dgm:cxn modelId="{EC471227-73A7-412F-9E59-3AD0249B0875}" type="presParOf" srcId="{DD1647AE-A7D8-4A6E-B491-64DB043C141D}" destId="{2477A828-E100-408D-B3A8-6F472BB2D278}" srcOrd="0" destOrd="0" presId="urn:microsoft.com/office/officeart/2018/5/layout/IconLeafLabelList"/>
    <dgm:cxn modelId="{DE51F129-8C86-438E-AE34-028AFA2405A8}" type="presParOf" srcId="{2477A828-E100-408D-B3A8-6F472BB2D278}" destId="{9955BB3B-DDC8-4CC0-9669-77775B7697F0}" srcOrd="0" destOrd="0" presId="urn:microsoft.com/office/officeart/2018/5/layout/IconLeafLabelList"/>
    <dgm:cxn modelId="{51BF47DE-3E40-4A5D-A592-DE04962FEF29}" type="presParOf" srcId="{2477A828-E100-408D-B3A8-6F472BB2D278}" destId="{306B3F63-ABEC-4360-814D-E998B4CA95E0}" srcOrd="1" destOrd="0" presId="urn:microsoft.com/office/officeart/2018/5/layout/IconLeafLabelList"/>
    <dgm:cxn modelId="{3F9EB940-D7BE-41EB-B3C9-673360F797C8}" type="presParOf" srcId="{2477A828-E100-408D-B3A8-6F472BB2D278}" destId="{0B2FB719-DCB0-455D-BADA-568CF6DDA10A}" srcOrd="2" destOrd="0" presId="urn:microsoft.com/office/officeart/2018/5/layout/IconLeafLabelList"/>
    <dgm:cxn modelId="{CCCC4A07-ED58-48DA-AE50-918531A615B3}" type="presParOf" srcId="{2477A828-E100-408D-B3A8-6F472BB2D278}" destId="{DF447277-B3D5-407E-B9D2-1BA3C6F65661}" srcOrd="3" destOrd="0" presId="urn:microsoft.com/office/officeart/2018/5/layout/IconLeafLabelList"/>
    <dgm:cxn modelId="{7CF40D0B-BE5E-4E73-8D47-CC0A055138BD}" type="presParOf" srcId="{DD1647AE-A7D8-4A6E-B491-64DB043C141D}" destId="{0CB5E09A-BE9D-4F6F-A142-7872CCE0BEA9}" srcOrd="1" destOrd="0" presId="urn:microsoft.com/office/officeart/2018/5/layout/IconLeafLabelList"/>
    <dgm:cxn modelId="{FB746A41-665C-41B4-9239-E43628C3C7ED}" type="presParOf" srcId="{DD1647AE-A7D8-4A6E-B491-64DB043C141D}" destId="{FCAEAC4C-231C-4F7E-9D7F-B37D767A75E8}" srcOrd="2" destOrd="0" presId="urn:microsoft.com/office/officeart/2018/5/layout/IconLeafLabelList"/>
    <dgm:cxn modelId="{6AEECFA8-AFCA-4A8E-87A6-870B30E5BDA8}" type="presParOf" srcId="{FCAEAC4C-231C-4F7E-9D7F-B37D767A75E8}" destId="{5E6A0874-CDBB-4E6A-A55C-DC4EE2D96F58}" srcOrd="0" destOrd="0" presId="urn:microsoft.com/office/officeart/2018/5/layout/IconLeafLabelList"/>
    <dgm:cxn modelId="{97DDB17A-96D5-491C-9884-81258B8DDBC9}" type="presParOf" srcId="{FCAEAC4C-231C-4F7E-9D7F-B37D767A75E8}" destId="{05B57E94-94AD-4985-85CF-8167FFFB92F5}" srcOrd="1" destOrd="0" presId="urn:microsoft.com/office/officeart/2018/5/layout/IconLeafLabelList"/>
    <dgm:cxn modelId="{437F0D11-97BE-44A3-B40E-2D09D77A9A4D}" type="presParOf" srcId="{FCAEAC4C-231C-4F7E-9D7F-B37D767A75E8}" destId="{E206C367-F535-444D-8CCE-D8B0BA8B6FF9}" srcOrd="2" destOrd="0" presId="urn:microsoft.com/office/officeart/2018/5/layout/IconLeafLabelList"/>
    <dgm:cxn modelId="{68D9EBA7-1793-4683-B247-C472472B7DF2}" type="presParOf" srcId="{FCAEAC4C-231C-4F7E-9D7F-B37D767A75E8}" destId="{9ABB4AE6-4526-41B1-BE34-0526B0BA6B47}" srcOrd="3" destOrd="0" presId="urn:microsoft.com/office/officeart/2018/5/layout/IconLeafLabelList"/>
    <dgm:cxn modelId="{D2FCFB0C-E251-4D01-9727-2416845A98C3}" type="presParOf" srcId="{DD1647AE-A7D8-4A6E-B491-64DB043C141D}" destId="{3728B3D6-A663-44E5-B644-4C6177EDC840}" srcOrd="3" destOrd="0" presId="urn:microsoft.com/office/officeart/2018/5/layout/IconLeafLabelList"/>
    <dgm:cxn modelId="{19ADB125-1692-4435-99BB-4B8B6EA9B694}" type="presParOf" srcId="{DD1647AE-A7D8-4A6E-B491-64DB043C141D}" destId="{3A238C24-2061-4B17-80A6-EAAA508CFE04}" srcOrd="4" destOrd="0" presId="urn:microsoft.com/office/officeart/2018/5/layout/IconLeafLabelList"/>
    <dgm:cxn modelId="{452EA89A-6EB9-48DF-A8F9-CBE05D00A3C0}" type="presParOf" srcId="{3A238C24-2061-4B17-80A6-EAAA508CFE04}" destId="{BCCCC412-8CFC-4680-BD05-9D36A30DC8FE}" srcOrd="0" destOrd="0" presId="urn:microsoft.com/office/officeart/2018/5/layout/IconLeafLabelList"/>
    <dgm:cxn modelId="{DD0E5330-50D7-48C4-839E-EBCBC200A9E0}" type="presParOf" srcId="{3A238C24-2061-4B17-80A6-EAAA508CFE04}" destId="{6BBD4B07-A34E-4498-B6DB-0AC57366C389}" srcOrd="1" destOrd="0" presId="urn:microsoft.com/office/officeart/2018/5/layout/IconLeafLabelList"/>
    <dgm:cxn modelId="{9F5752D6-6EF1-46EB-AA37-F4A1A367F646}" type="presParOf" srcId="{3A238C24-2061-4B17-80A6-EAAA508CFE04}" destId="{D5C954D9-5EA2-4B1A-9390-A9443299D048}" srcOrd="2" destOrd="0" presId="urn:microsoft.com/office/officeart/2018/5/layout/IconLeafLabelList"/>
    <dgm:cxn modelId="{A6EE099E-BB48-45C2-9F36-2F3BCF62079A}" type="presParOf" srcId="{3A238C24-2061-4B17-80A6-EAAA508CFE04}" destId="{511AF539-4198-446B-9F94-12D4050E86FB}" srcOrd="3" destOrd="0" presId="urn:microsoft.com/office/officeart/2018/5/layout/IconLeafLabelList"/>
    <dgm:cxn modelId="{6F8D9E07-384E-4063-AA4C-AA4180ECE65C}" type="presParOf" srcId="{DD1647AE-A7D8-4A6E-B491-64DB043C141D}" destId="{066BA624-4E30-41D3-911F-5FCCBFB5C6C9}" srcOrd="5" destOrd="0" presId="urn:microsoft.com/office/officeart/2018/5/layout/IconLeafLabelList"/>
    <dgm:cxn modelId="{73AF91D0-5E87-4701-860B-207B60168C24}" type="presParOf" srcId="{DD1647AE-A7D8-4A6E-B491-64DB043C141D}" destId="{E63EC5CE-AFFC-4B76-846F-2F9ABB4768A3}" srcOrd="6" destOrd="0" presId="urn:microsoft.com/office/officeart/2018/5/layout/IconLeafLabelList"/>
    <dgm:cxn modelId="{6194F031-56C9-4191-A3E6-561DA370F0B6}" type="presParOf" srcId="{E63EC5CE-AFFC-4B76-846F-2F9ABB4768A3}" destId="{17873BAB-E684-4051-9435-F91BC8A54B5C}" srcOrd="0" destOrd="0" presId="urn:microsoft.com/office/officeart/2018/5/layout/IconLeafLabelList"/>
    <dgm:cxn modelId="{15EBD8B7-D47B-4FE9-8B48-CECD317811C4}" type="presParOf" srcId="{E63EC5CE-AFFC-4B76-846F-2F9ABB4768A3}" destId="{3E277DA1-8B94-4C16-A06D-C3473D496925}" srcOrd="1" destOrd="0" presId="urn:microsoft.com/office/officeart/2018/5/layout/IconLeafLabelList"/>
    <dgm:cxn modelId="{347E7E94-3050-4B07-96C1-95C2ED3F88A6}" type="presParOf" srcId="{E63EC5CE-AFFC-4B76-846F-2F9ABB4768A3}" destId="{7881BB6C-DF02-46B7-A276-F2426A34EC44}" srcOrd="2" destOrd="0" presId="urn:microsoft.com/office/officeart/2018/5/layout/IconLeafLabelList"/>
    <dgm:cxn modelId="{5F28DF50-A40C-48D5-96AA-6234F047BE10}" type="presParOf" srcId="{E63EC5CE-AFFC-4B76-846F-2F9ABB4768A3}" destId="{403B6942-C8A9-4ACE-B75C-5292AFA42188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34206CA-E885-9648-8154-96F757DD90AA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FDD965-1666-3844-B0C8-7B36218D1D6C}">
      <dgm:prSet phldrT="[Text]"/>
      <dgm:spPr/>
      <dgm:t>
        <a:bodyPr/>
        <a:lstStyle/>
        <a:p>
          <a:r>
            <a:rPr lang="en-US" dirty="0"/>
            <a:t>Marketing</a:t>
          </a:r>
        </a:p>
      </dgm:t>
    </dgm:pt>
    <dgm:pt modelId="{0B69922C-F322-414F-8E38-EC4C1BDF417F}" type="parTrans" cxnId="{4414A130-70D2-484B-8E32-510E0257FE48}">
      <dgm:prSet/>
      <dgm:spPr/>
      <dgm:t>
        <a:bodyPr/>
        <a:lstStyle/>
        <a:p>
          <a:endParaRPr lang="en-US"/>
        </a:p>
      </dgm:t>
    </dgm:pt>
    <dgm:pt modelId="{6B7038C8-026B-BA4E-9BA4-969046AA166E}" type="sibTrans" cxnId="{4414A130-70D2-484B-8E32-510E0257FE48}">
      <dgm:prSet/>
      <dgm:spPr/>
      <dgm:t>
        <a:bodyPr/>
        <a:lstStyle/>
        <a:p>
          <a:endParaRPr lang="en-US"/>
        </a:p>
      </dgm:t>
    </dgm:pt>
    <dgm:pt modelId="{9AC321E8-1D1D-5B48-B33F-9B73EE2A30CC}">
      <dgm:prSet phldrT="[Text]"/>
      <dgm:spPr/>
      <dgm:t>
        <a:bodyPr/>
        <a:lstStyle/>
        <a:p>
          <a:r>
            <a:rPr lang="en-US" dirty="0"/>
            <a:t>HR</a:t>
          </a:r>
        </a:p>
      </dgm:t>
    </dgm:pt>
    <dgm:pt modelId="{815355CD-C172-3940-B37B-69568FE46C0C}" type="parTrans" cxnId="{0B0069F0-A7DA-E04D-9F06-082436FE6A4E}">
      <dgm:prSet/>
      <dgm:spPr/>
      <dgm:t>
        <a:bodyPr/>
        <a:lstStyle/>
        <a:p>
          <a:endParaRPr lang="en-US"/>
        </a:p>
      </dgm:t>
    </dgm:pt>
    <dgm:pt modelId="{C758D3DB-6108-344C-AD90-CBDE5ED30540}" type="sibTrans" cxnId="{0B0069F0-A7DA-E04D-9F06-082436FE6A4E}">
      <dgm:prSet/>
      <dgm:spPr/>
      <dgm:t>
        <a:bodyPr/>
        <a:lstStyle/>
        <a:p>
          <a:endParaRPr lang="en-US"/>
        </a:p>
      </dgm:t>
    </dgm:pt>
    <dgm:pt modelId="{EA7708DE-8739-0A42-B043-8A21CC71E0B2}">
      <dgm:prSet phldrT="[Text]"/>
      <dgm:spPr/>
      <dgm:t>
        <a:bodyPr/>
        <a:lstStyle/>
        <a:p>
          <a:r>
            <a:rPr lang="en-US" dirty="0"/>
            <a:t>Write job descriptions</a:t>
          </a:r>
        </a:p>
      </dgm:t>
    </dgm:pt>
    <dgm:pt modelId="{7EC9D2E1-80AF-D24D-B7EF-8867BCF0A6DC}" type="parTrans" cxnId="{2DC08C6F-9130-044F-A45B-F217AE4B0F44}">
      <dgm:prSet/>
      <dgm:spPr/>
      <dgm:t>
        <a:bodyPr/>
        <a:lstStyle/>
        <a:p>
          <a:endParaRPr lang="en-US"/>
        </a:p>
      </dgm:t>
    </dgm:pt>
    <dgm:pt modelId="{D7460479-05E8-B74C-BCF9-75B072FC6AC1}" type="sibTrans" cxnId="{2DC08C6F-9130-044F-A45B-F217AE4B0F44}">
      <dgm:prSet/>
      <dgm:spPr/>
      <dgm:t>
        <a:bodyPr/>
        <a:lstStyle/>
        <a:p>
          <a:endParaRPr lang="en-US"/>
        </a:p>
      </dgm:t>
    </dgm:pt>
    <dgm:pt modelId="{70A400C2-1564-2140-B880-530D3BA7A7D2}">
      <dgm:prSet phldrT="[Text]"/>
      <dgm:spPr/>
      <dgm:t>
        <a:bodyPr/>
        <a:lstStyle/>
        <a:p>
          <a:r>
            <a:rPr lang="en-US" dirty="0"/>
            <a:t>Website content</a:t>
          </a:r>
        </a:p>
      </dgm:t>
    </dgm:pt>
    <dgm:pt modelId="{A8B460D6-9768-7946-B116-436CA9617D9C}" type="parTrans" cxnId="{2055E012-FEE9-AC4A-B2AE-F4B0E99178CD}">
      <dgm:prSet/>
      <dgm:spPr/>
      <dgm:t>
        <a:bodyPr/>
        <a:lstStyle/>
        <a:p>
          <a:endParaRPr lang="en-US"/>
        </a:p>
      </dgm:t>
    </dgm:pt>
    <dgm:pt modelId="{B894B3DD-3229-9148-8599-37E8A68413D8}" type="sibTrans" cxnId="{2055E012-FEE9-AC4A-B2AE-F4B0E99178CD}">
      <dgm:prSet/>
      <dgm:spPr/>
      <dgm:t>
        <a:bodyPr/>
        <a:lstStyle/>
        <a:p>
          <a:endParaRPr lang="en-US"/>
        </a:p>
      </dgm:t>
    </dgm:pt>
    <dgm:pt modelId="{9C9C5541-2AB2-8E4A-93E5-441793A940CB}">
      <dgm:prSet phldrT="[Text]"/>
      <dgm:spPr/>
      <dgm:t>
        <a:bodyPr/>
        <a:lstStyle/>
        <a:p>
          <a:r>
            <a:rPr lang="en-US" dirty="0"/>
            <a:t>Social Media content</a:t>
          </a:r>
        </a:p>
      </dgm:t>
    </dgm:pt>
    <dgm:pt modelId="{221C8B31-88FD-6049-886D-F6BB2656EC7A}" type="parTrans" cxnId="{5E98F803-C8A8-5842-9878-8F02882EF57C}">
      <dgm:prSet/>
      <dgm:spPr/>
      <dgm:t>
        <a:bodyPr/>
        <a:lstStyle/>
        <a:p>
          <a:endParaRPr lang="en-US"/>
        </a:p>
      </dgm:t>
    </dgm:pt>
    <dgm:pt modelId="{7D4E0A3B-3FBC-7541-B39E-B48D4A0501C8}" type="sibTrans" cxnId="{5E98F803-C8A8-5842-9878-8F02882EF57C}">
      <dgm:prSet/>
      <dgm:spPr/>
      <dgm:t>
        <a:bodyPr/>
        <a:lstStyle/>
        <a:p>
          <a:endParaRPr lang="en-US"/>
        </a:p>
      </dgm:t>
    </dgm:pt>
    <dgm:pt modelId="{CF2663F3-3C01-7341-BF26-20C955185B8E}">
      <dgm:prSet phldrT="[Text]"/>
      <dgm:spPr/>
      <dgm:t>
        <a:bodyPr/>
        <a:lstStyle/>
        <a:p>
          <a:r>
            <a:rPr lang="en-US" dirty="0"/>
            <a:t>IT Org</a:t>
          </a:r>
        </a:p>
      </dgm:t>
    </dgm:pt>
    <dgm:pt modelId="{83847578-96E3-3744-9318-6A41C979F897}" type="parTrans" cxnId="{A26E9222-D831-0545-91BC-FEB052E97D98}">
      <dgm:prSet/>
      <dgm:spPr/>
      <dgm:t>
        <a:bodyPr/>
        <a:lstStyle/>
        <a:p>
          <a:endParaRPr lang="en-US"/>
        </a:p>
      </dgm:t>
    </dgm:pt>
    <dgm:pt modelId="{D1125FAC-BC51-CC4F-8A84-62176252FEEF}" type="sibTrans" cxnId="{A26E9222-D831-0545-91BC-FEB052E97D98}">
      <dgm:prSet/>
      <dgm:spPr/>
      <dgm:t>
        <a:bodyPr/>
        <a:lstStyle/>
        <a:p>
          <a:endParaRPr lang="en-US"/>
        </a:p>
      </dgm:t>
    </dgm:pt>
    <dgm:pt modelId="{A5E9243C-FC76-5B41-AC14-6668B8C56839}">
      <dgm:prSet phldrT="[Text]"/>
      <dgm:spPr/>
      <dgm:t>
        <a:bodyPr/>
        <a:lstStyle/>
        <a:p>
          <a:r>
            <a:rPr lang="en-US" dirty="0"/>
            <a:t>Draft policies</a:t>
          </a:r>
        </a:p>
      </dgm:t>
    </dgm:pt>
    <dgm:pt modelId="{592ABFA6-0686-E846-AE73-7475B98DA2AA}" type="parTrans" cxnId="{7B6D08C8-534E-334B-A944-4323CEA633D1}">
      <dgm:prSet/>
      <dgm:spPr/>
      <dgm:t>
        <a:bodyPr/>
        <a:lstStyle/>
        <a:p>
          <a:endParaRPr lang="en-US"/>
        </a:p>
      </dgm:t>
    </dgm:pt>
    <dgm:pt modelId="{DBEFE2EB-4CBF-654D-BA1E-E3889BE1F680}" type="sibTrans" cxnId="{7B6D08C8-534E-334B-A944-4323CEA633D1}">
      <dgm:prSet/>
      <dgm:spPr/>
      <dgm:t>
        <a:bodyPr/>
        <a:lstStyle/>
        <a:p>
          <a:endParaRPr lang="en-US"/>
        </a:p>
      </dgm:t>
    </dgm:pt>
    <dgm:pt modelId="{AFB56118-F199-5B45-BB6D-B291A1580A0A}">
      <dgm:prSet phldrT="[Text]"/>
      <dgm:spPr/>
      <dgm:t>
        <a:bodyPr/>
        <a:lstStyle/>
        <a:p>
          <a:r>
            <a:rPr lang="en-US" dirty="0"/>
            <a:t>Testing</a:t>
          </a:r>
        </a:p>
      </dgm:t>
    </dgm:pt>
    <dgm:pt modelId="{31C18649-7CD8-FA48-8D13-FE3F4841E901}" type="parTrans" cxnId="{74882CCC-341B-9943-8EFD-03120ABA749E}">
      <dgm:prSet/>
      <dgm:spPr/>
      <dgm:t>
        <a:bodyPr/>
        <a:lstStyle/>
        <a:p>
          <a:endParaRPr lang="en-US"/>
        </a:p>
      </dgm:t>
    </dgm:pt>
    <dgm:pt modelId="{9C8EFB3C-F19C-5845-B972-3F64534FC15A}" type="sibTrans" cxnId="{74882CCC-341B-9943-8EFD-03120ABA749E}">
      <dgm:prSet/>
      <dgm:spPr/>
      <dgm:t>
        <a:bodyPr/>
        <a:lstStyle/>
        <a:p>
          <a:endParaRPr lang="en-US"/>
        </a:p>
      </dgm:t>
    </dgm:pt>
    <dgm:pt modelId="{996E8372-B777-1D4E-A5EA-2AD07702C05A}">
      <dgm:prSet phldrT="[Text]"/>
      <dgm:spPr/>
      <dgm:t>
        <a:bodyPr/>
        <a:lstStyle/>
        <a:p>
          <a:r>
            <a:rPr lang="en-US" dirty="0"/>
            <a:t>General Corporate</a:t>
          </a:r>
        </a:p>
      </dgm:t>
    </dgm:pt>
    <dgm:pt modelId="{ECE124D6-B2B8-264B-96FA-95482DE0EBE7}" type="parTrans" cxnId="{DC5AAFC3-3319-5C41-B0FA-2DD9BBC64C36}">
      <dgm:prSet/>
      <dgm:spPr/>
      <dgm:t>
        <a:bodyPr/>
        <a:lstStyle/>
        <a:p>
          <a:endParaRPr lang="en-US"/>
        </a:p>
      </dgm:t>
    </dgm:pt>
    <dgm:pt modelId="{72FBF8DA-A358-E348-948C-F14DBF067363}" type="sibTrans" cxnId="{DC5AAFC3-3319-5C41-B0FA-2DD9BBC64C36}">
      <dgm:prSet/>
      <dgm:spPr/>
      <dgm:t>
        <a:bodyPr/>
        <a:lstStyle/>
        <a:p>
          <a:endParaRPr lang="en-US"/>
        </a:p>
      </dgm:t>
    </dgm:pt>
    <dgm:pt modelId="{FC7D10F7-0962-8140-A2D3-464C0798F5E9}">
      <dgm:prSet phldrT="[Text]"/>
      <dgm:spPr/>
      <dgm:t>
        <a:bodyPr/>
        <a:lstStyle/>
        <a:p>
          <a:r>
            <a:rPr lang="en-US" dirty="0"/>
            <a:t>Draft emails (non-sensitive)</a:t>
          </a:r>
        </a:p>
      </dgm:t>
    </dgm:pt>
    <dgm:pt modelId="{478F4DEF-54B2-9343-A7A6-FF8C866A1EBF}" type="parTrans" cxnId="{E0797256-7838-E64B-9C49-92935EA83948}">
      <dgm:prSet/>
      <dgm:spPr/>
      <dgm:t>
        <a:bodyPr/>
        <a:lstStyle/>
        <a:p>
          <a:endParaRPr lang="en-US"/>
        </a:p>
      </dgm:t>
    </dgm:pt>
    <dgm:pt modelId="{BB2A374F-A869-7046-8974-5E166896A083}" type="sibTrans" cxnId="{E0797256-7838-E64B-9C49-92935EA83948}">
      <dgm:prSet/>
      <dgm:spPr/>
      <dgm:t>
        <a:bodyPr/>
        <a:lstStyle/>
        <a:p>
          <a:endParaRPr lang="en-US"/>
        </a:p>
      </dgm:t>
    </dgm:pt>
    <dgm:pt modelId="{364C739B-6595-3F43-A65F-7ACDAB6332C6}">
      <dgm:prSet phldrT="[Text]"/>
      <dgm:spPr/>
      <dgm:t>
        <a:bodyPr/>
        <a:lstStyle/>
        <a:p>
          <a:r>
            <a:rPr lang="en-US" dirty="0"/>
            <a:t>Generate form templates</a:t>
          </a:r>
        </a:p>
      </dgm:t>
    </dgm:pt>
    <dgm:pt modelId="{687AEAE0-51BB-D04A-86B8-E7E68693DDBE}" type="parTrans" cxnId="{9ADF7D1B-7ED1-D043-99FB-6F56E66365BA}">
      <dgm:prSet/>
      <dgm:spPr/>
      <dgm:t>
        <a:bodyPr/>
        <a:lstStyle/>
        <a:p>
          <a:endParaRPr lang="en-US"/>
        </a:p>
      </dgm:t>
    </dgm:pt>
    <dgm:pt modelId="{A12BB3CE-BA26-6F43-B4BE-30B9D7EC3960}" type="sibTrans" cxnId="{9ADF7D1B-7ED1-D043-99FB-6F56E66365BA}">
      <dgm:prSet/>
      <dgm:spPr/>
      <dgm:t>
        <a:bodyPr/>
        <a:lstStyle/>
        <a:p>
          <a:endParaRPr lang="en-US"/>
        </a:p>
      </dgm:t>
    </dgm:pt>
    <dgm:pt modelId="{C020C08D-3B7A-CE4D-9FFF-B9345FD88E7E}">
      <dgm:prSet phldrT="[Text]"/>
      <dgm:spPr/>
      <dgm:t>
        <a:bodyPr/>
        <a:lstStyle/>
        <a:p>
          <a:r>
            <a:rPr lang="en-US" dirty="0"/>
            <a:t>Blog posts</a:t>
          </a:r>
        </a:p>
      </dgm:t>
    </dgm:pt>
    <dgm:pt modelId="{71A6C033-9E79-E548-AF83-D321216F1610}" type="parTrans" cxnId="{C9E06664-47EE-F14B-AB3F-7880D5BA0114}">
      <dgm:prSet/>
      <dgm:spPr/>
      <dgm:t>
        <a:bodyPr/>
        <a:lstStyle/>
        <a:p>
          <a:endParaRPr lang="en-US"/>
        </a:p>
      </dgm:t>
    </dgm:pt>
    <dgm:pt modelId="{BB2CE34A-5BE7-8C4A-8853-E253BC1D8A55}" type="sibTrans" cxnId="{C9E06664-47EE-F14B-AB3F-7880D5BA0114}">
      <dgm:prSet/>
      <dgm:spPr/>
      <dgm:t>
        <a:bodyPr/>
        <a:lstStyle/>
        <a:p>
          <a:endParaRPr lang="en-US"/>
        </a:p>
      </dgm:t>
    </dgm:pt>
    <dgm:pt modelId="{565F30D7-FC6B-2341-8638-CE952DC63F2B}">
      <dgm:prSet phldrT="[Text]"/>
      <dgm:spPr/>
      <dgm:t>
        <a:bodyPr/>
        <a:lstStyle/>
        <a:p>
          <a:r>
            <a:rPr lang="en-US" dirty="0"/>
            <a:t>Documentation</a:t>
          </a:r>
        </a:p>
      </dgm:t>
    </dgm:pt>
    <dgm:pt modelId="{6E2D644C-808F-1143-B4B1-A066F8C0D119}" type="parTrans" cxnId="{0F2D04C3-6E23-4542-9B96-E5A11425F19E}">
      <dgm:prSet/>
      <dgm:spPr/>
      <dgm:t>
        <a:bodyPr/>
        <a:lstStyle/>
        <a:p>
          <a:endParaRPr lang="en-US"/>
        </a:p>
      </dgm:t>
    </dgm:pt>
    <dgm:pt modelId="{D184E8FE-B57D-B54A-A062-C07B7810CE55}" type="sibTrans" cxnId="{0F2D04C3-6E23-4542-9B96-E5A11425F19E}">
      <dgm:prSet/>
      <dgm:spPr/>
      <dgm:t>
        <a:bodyPr/>
        <a:lstStyle/>
        <a:p>
          <a:endParaRPr lang="en-US"/>
        </a:p>
      </dgm:t>
    </dgm:pt>
    <dgm:pt modelId="{A4141EAC-A2A3-5A47-B717-5B7AE63D0FFE}">
      <dgm:prSet/>
      <dgm:spPr/>
      <dgm:t>
        <a:bodyPr/>
        <a:lstStyle/>
        <a:p>
          <a:r>
            <a:rPr lang="en-US" dirty="0"/>
            <a:t>Sales</a:t>
          </a:r>
        </a:p>
      </dgm:t>
    </dgm:pt>
    <dgm:pt modelId="{ECFE9BEF-F6C7-024F-9560-019A6F78B208}" type="parTrans" cxnId="{B9B6A129-716B-454E-9BDC-E62CE1E5B413}">
      <dgm:prSet/>
      <dgm:spPr/>
      <dgm:t>
        <a:bodyPr/>
        <a:lstStyle/>
        <a:p>
          <a:endParaRPr lang="en-US"/>
        </a:p>
      </dgm:t>
    </dgm:pt>
    <dgm:pt modelId="{39181956-C31D-7D49-AB7B-5FECC37A46D6}" type="sibTrans" cxnId="{B9B6A129-716B-454E-9BDC-E62CE1E5B413}">
      <dgm:prSet/>
      <dgm:spPr/>
      <dgm:t>
        <a:bodyPr/>
        <a:lstStyle/>
        <a:p>
          <a:endParaRPr lang="en-US"/>
        </a:p>
      </dgm:t>
    </dgm:pt>
    <dgm:pt modelId="{C736AEDC-ACEB-0243-B29F-ED40024C8E21}">
      <dgm:prSet/>
      <dgm:spPr/>
      <dgm:t>
        <a:bodyPr/>
        <a:lstStyle/>
        <a:p>
          <a:r>
            <a:rPr lang="en-US" dirty="0"/>
            <a:t>Call transcription</a:t>
          </a:r>
        </a:p>
      </dgm:t>
    </dgm:pt>
    <dgm:pt modelId="{4D8F2E05-5DC8-8847-A473-166C03B40554}" type="parTrans" cxnId="{E856A0C3-83FF-3345-B6D2-0B586927D86A}">
      <dgm:prSet/>
      <dgm:spPr/>
      <dgm:t>
        <a:bodyPr/>
        <a:lstStyle/>
        <a:p>
          <a:endParaRPr lang="en-US"/>
        </a:p>
      </dgm:t>
    </dgm:pt>
    <dgm:pt modelId="{E28F742B-12E5-5F43-918B-CA57A05435E7}" type="sibTrans" cxnId="{E856A0C3-83FF-3345-B6D2-0B586927D86A}">
      <dgm:prSet/>
      <dgm:spPr/>
      <dgm:t>
        <a:bodyPr/>
        <a:lstStyle/>
        <a:p>
          <a:endParaRPr lang="en-US"/>
        </a:p>
      </dgm:t>
    </dgm:pt>
    <dgm:pt modelId="{3D6A2F35-4D9E-294F-A4C7-84EE62D37228}">
      <dgm:prSet/>
      <dgm:spPr/>
      <dgm:t>
        <a:bodyPr/>
        <a:lstStyle/>
        <a:p>
          <a:r>
            <a:rPr lang="en-US" dirty="0"/>
            <a:t>Call summarization</a:t>
          </a:r>
        </a:p>
      </dgm:t>
    </dgm:pt>
    <dgm:pt modelId="{1FB30487-029D-1348-8EDB-B4758C186E7B}" type="parTrans" cxnId="{266EF1A3-4C2E-0C43-BD3F-59624EA5F209}">
      <dgm:prSet/>
      <dgm:spPr/>
      <dgm:t>
        <a:bodyPr/>
        <a:lstStyle/>
        <a:p>
          <a:endParaRPr lang="en-US"/>
        </a:p>
      </dgm:t>
    </dgm:pt>
    <dgm:pt modelId="{78014086-407F-B043-B258-DF7F4E2EED28}" type="sibTrans" cxnId="{266EF1A3-4C2E-0C43-BD3F-59624EA5F209}">
      <dgm:prSet/>
      <dgm:spPr/>
      <dgm:t>
        <a:bodyPr/>
        <a:lstStyle/>
        <a:p>
          <a:endParaRPr lang="en-US"/>
        </a:p>
      </dgm:t>
    </dgm:pt>
    <dgm:pt modelId="{1CEC76C8-84B1-7845-BBD7-D478ECEB57C7}" type="pres">
      <dgm:prSet presAssocID="{F34206CA-E885-9648-8154-96F757DD90AA}" presName="Name0" presStyleCnt="0">
        <dgm:presLayoutVars>
          <dgm:dir/>
          <dgm:animLvl val="lvl"/>
          <dgm:resizeHandles val="exact"/>
        </dgm:presLayoutVars>
      </dgm:prSet>
      <dgm:spPr/>
    </dgm:pt>
    <dgm:pt modelId="{A70EEF60-C21B-0F48-B275-04701A877E69}" type="pres">
      <dgm:prSet presAssocID="{CF2663F3-3C01-7341-BF26-20C955185B8E}" presName="composite" presStyleCnt="0"/>
      <dgm:spPr/>
    </dgm:pt>
    <dgm:pt modelId="{720F5A10-7B65-D84A-AFA9-7453624137D1}" type="pres">
      <dgm:prSet presAssocID="{CF2663F3-3C01-7341-BF26-20C955185B8E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BAA8C1E0-D9AE-AD47-8B15-25F777E1EC4F}" type="pres">
      <dgm:prSet presAssocID="{CF2663F3-3C01-7341-BF26-20C955185B8E}" presName="desTx" presStyleLbl="alignAccFollowNode1" presStyleIdx="0" presStyleCnt="5">
        <dgm:presLayoutVars>
          <dgm:bulletEnabled val="1"/>
        </dgm:presLayoutVars>
      </dgm:prSet>
      <dgm:spPr/>
    </dgm:pt>
    <dgm:pt modelId="{9E90427F-8481-BC49-8175-47DA785B5D71}" type="pres">
      <dgm:prSet presAssocID="{D1125FAC-BC51-CC4F-8A84-62176252FEEF}" presName="space" presStyleCnt="0"/>
      <dgm:spPr/>
    </dgm:pt>
    <dgm:pt modelId="{4C4F4B2F-98C4-1C44-A175-768FACDAA580}" type="pres">
      <dgm:prSet presAssocID="{40FDD965-1666-3844-B0C8-7B36218D1D6C}" presName="composite" presStyleCnt="0"/>
      <dgm:spPr/>
    </dgm:pt>
    <dgm:pt modelId="{B30C3396-934D-C54E-9B15-090ADF351ECB}" type="pres">
      <dgm:prSet presAssocID="{40FDD965-1666-3844-B0C8-7B36218D1D6C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438A86F8-36AD-004E-A067-448BC0707118}" type="pres">
      <dgm:prSet presAssocID="{40FDD965-1666-3844-B0C8-7B36218D1D6C}" presName="desTx" presStyleLbl="alignAccFollowNode1" presStyleIdx="1" presStyleCnt="5">
        <dgm:presLayoutVars>
          <dgm:bulletEnabled val="1"/>
        </dgm:presLayoutVars>
      </dgm:prSet>
      <dgm:spPr/>
    </dgm:pt>
    <dgm:pt modelId="{690DA20B-E0D6-D646-AF8D-223DED98907B}" type="pres">
      <dgm:prSet presAssocID="{6B7038C8-026B-BA4E-9BA4-969046AA166E}" presName="space" presStyleCnt="0"/>
      <dgm:spPr/>
    </dgm:pt>
    <dgm:pt modelId="{C89FD96D-E06B-EC47-B963-8657024F717E}" type="pres">
      <dgm:prSet presAssocID="{A4141EAC-A2A3-5A47-B717-5B7AE63D0FFE}" presName="composite" presStyleCnt="0"/>
      <dgm:spPr/>
    </dgm:pt>
    <dgm:pt modelId="{C810D524-03C2-074F-A97F-477B7C2A7132}" type="pres">
      <dgm:prSet presAssocID="{A4141EAC-A2A3-5A47-B717-5B7AE63D0FFE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60B59582-8215-7A4A-A04A-B3797B88157E}" type="pres">
      <dgm:prSet presAssocID="{A4141EAC-A2A3-5A47-B717-5B7AE63D0FFE}" presName="desTx" presStyleLbl="alignAccFollowNode1" presStyleIdx="2" presStyleCnt="5">
        <dgm:presLayoutVars>
          <dgm:bulletEnabled val="1"/>
        </dgm:presLayoutVars>
      </dgm:prSet>
      <dgm:spPr/>
    </dgm:pt>
    <dgm:pt modelId="{5BC74A7C-E21A-0048-AB89-D855CE0AAAF6}" type="pres">
      <dgm:prSet presAssocID="{39181956-C31D-7D49-AB7B-5FECC37A46D6}" presName="space" presStyleCnt="0"/>
      <dgm:spPr/>
    </dgm:pt>
    <dgm:pt modelId="{98B5D18B-18E1-EC40-BD69-37F9F85BB242}" type="pres">
      <dgm:prSet presAssocID="{9AC321E8-1D1D-5B48-B33F-9B73EE2A30CC}" presName="composite" presStyleCnt="0"/>
      <dgm:spPr/>
    </dgm:pt>
    <dgm:pt modelId="{BD15D4AE-04EF-204A-A126-8FF83B20D26A}" type="pres">
      <dgm:prSet presAssocID="{9AC321E8-1D1D-5B48-B33F-9B73EE2A30CC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872C98A2-408F-294F-AC88-9FE53B1E6052}" type="pres">
      <dgm:prSet presAssocID="{9AC321E8-1D1D-5B48-B33F-9B73EE2A30CC}" presName="desTx" presStyleLbl="alignAccFollowNode1" presStyleIdx="3" presStyleCnt="5">
        <dgm:presLayoutVars>
          <dgm:bulletEnabled val="1"/>
        </dgm:presLayoutVars>
      </dgm:prSet>
      <dgm:spPr/>
    </dgm:pt>
    <dgm:pt modelId="{F532067C-0EDB-9B4D-8591-37264326E03C}" type="pres">
      <dgm:prSet presAssocID="{C758D3DB-6108-344C-AD90-CBDE5ED30540}" presName="space" presStyleCnt="0"/>
      <dgm:spPr/>
    </dgm:pt>
    <dgm:pt modelId="{1E007F17-FEAE-6042-ACFA-725831826ED8}" type="pres">
      <dgm:prSet presAssocID="{996E8372-B777-1D4E-A5EA-2AD07702C05A}" presName="composite" presStyleCnt="0"/>
      <dgm:spPr/>
    </dgm:pt>
    <dgm:pt modelId="{485461F8-F462-AF4F-A348-B2836099B974}" type="pres">
      <dgm:prSet presAssocID="{996E8372-B777-1D4E-A5EA-2AD07702C05A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BA381483-E63A-D84D-ABB5-130C49820CA9}" type="pres">
      <dgm:prSet presAssocID="{996E8372-B777-1D4E-A5EA-2AD07702C05A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5E98F803-C8A8-5842-9878-8F02882EF57C}" srcId="{40FDD965-1666-3844-B0C8-7B36218D1D6C}" destId="{9C9C5541-2AB2-8E4A-93E5-441793A940CB}" srcOrd="1" destOrd="0" parTransId="{221C8B31-88FD-6049-886D-F6BB2656EC7A}" sibTransId="{7D4E0A3B-3FBC-7541-B39E-B48D4A0501C8}"/>
    <dgm:cxn modelId="{A599B60F-7836-A049-A021-BFE2A0BBFB7D}" type="presOf" srcId="{AFB56118-F199-5B45-BB6D-B291A1580A0A}" destId="{BAA8C1E0-D9AE-AD47-8B15-25F777E1EC4F}" srcOrd="0" destOrd="0" presId="urn:microsoft.com/office/officeart/2005/8/layout/hList1"/>
    <dgm:cxn modelId="{2055E012-FEE9-AC4A-B2AE-F4B0E99178CD}" srcId="{40FDD965-1666-3844-B0C8-7B36218D1D6C}" destId="{70A400C2-1564-2140-B880-530D3BA7A7D2}" srcOrd="0" destOrd="0" parTransId="{A8B460D6-9768-7946-B116-436CA9617D9C}" sibTransId="{B894B3DD-3229-9148-8599-37E8A68413D8}"/>
    <dgm:cxn modelId="{9ADF7D1B-7ED1-D043-99FB-6F56E66365BA}" srcId="{9AC321E8-1D1D-5B48-B33F-9B73EE2A30CC}" destId="{364C739B-6595-3F43-A65F-7ACDAB6332C6}" srcOrd="1" destOrd="0" parTransId="{687AEAE0-51BB-D04A-86B8-E7E68693DDBE}" sibTransId="{A12BB3CE-BA26-6F43-B4BE-30B9D7EC3960}"/>
    <dgm:cxn modelId="{A26E9222-D831-0545-91BC-FEB052E97D98}" srcId="{F34206CA-E885-9648-8154-96F757DD90AA}" destId="{CF2663F3-3C01-7341-BF26-20C955185B8E}" srcOrd="0" destOrd="0" parTransId="{83847578-96E3-3744-9318-6A41C979F897}" sibTransId="{D1125FAC-BC51-CC4F-8A84-62176252FEEF}"/>
    <dgm:cxn modelId="{31A51326-B2E2-7A44-AD50-E0A4963E43E9}" type="presOf" srcId="{F34206CA-E885-9648-8154-96F757DD90AA}" destId="{1CEC76C8-84B1-7845-BBD7-D478ECEB57C7}" srcOrd="0" destOrd="0" presId="urn:microsoft.com/office/officeart/2005/8/layout/hList1"/>
    <dgm:cxn modelId="{B9B6A129-716B-454E-9BDC-E62CE1E5B413}" srcId="{F34206CA-E885-9648-8154-96F757DD90AA}" destId="{A4141EAC-A2A3-5A47-B717-5B7AE63D0FFE}" srcOrd="2" destOrd="0" parTransId="{ECFE9BEF-F6C7-024F-9560-019A6F78B208}" sibTransId="{39181956-C31D-7D49-AB7B-5FECC37A46D6}"/>
    <dgm:cxn modelId="{4414A130-70D2-484B-8E32-510E0257FE48}" srcId="{F34206CA-E885-9648-8154-96F757DD90AA}" destId="{40FDD965-1666-3844-B0C8-7B36218D1D6C}" srcOrd="1" destOrd="0" parTransId="{0B69922C-F322-414F-8E38-EC4C1BDF417F}" sibTransId="{6B7038C8-026B-BA4E-9BA4-969046AA166E}"/>
    <dgm:cxn modelId="{06AF2C36-0888-8B4E-A159-9DE675934639}" type="presOf" srcId="{565F30D7-FC6B-2341-8638-CE952DC63F2B}" destId="{BAA8C1E0-D9AE-AD47-8B15-25F777E1EC4F}" srcOrd="0" destOrd="1" presId="urn:microsoft.com/office/officeart/2005/8/layout/hList1"/>
    <dgm:cxn modelId="{9893953D-7CA2-AF4D-ABD8-DB7EE07D2535}" type="presOf" srcId="{40FDD965-1666-3844-B0C8-7B36218D1D6C}" destId="{B30C3396-934D-C54E-9B15-090ADF351ECB}" srcOrd="0" destOrd="0" presId="urn:microsoft.com/office/officeart/2005/8/layout/hList1"/>
    <dgm:cxn modelId="{6720565C-C996-5D41-830E-840F788A4D67}" type="presOf" srcId="{A4141EAC-A2A3-5A47-B717-5B7AE63D0FFE}" destId="{C810D524-03C2-074F-A97F-477B7C2A7132}" srcOrd="0" destOrd="0" presId="urn:microsoft.com/office/officeart/2005/8/layout/hList1"/>
    <dgm:cxn modelId="{C9E06664-47EE-F14B-AB3F-7880D5BA0114}" srcId="{40FDD965-1666-3844-B0C8-7B36218D1D6C}" destId="{C020C08D-3B7A-CE4D-9FFF-B9345FD88E7E}" srcOrd="2" destOrd="0" parTransId="{71A6C033-9E79-E548-AF83-D321216F1610}" sibTransId="{BB2CE34A-5BE7-8C4A-8853-E253BC1D8A55}"/>
    <dgm:cxn modelId="{D3F75569-75C9-E940-B4CC-6E684AFA0EA3}" type="presOf" srcId="{996E8372-B777-1D4E-A5EA-2AD07702C05A}" destId="{485461F8-F462-AF4F-A348-B2836099B974}" srcOrd="0" destOrd="0" presId="urn:microsoft.com/office/officeart/2005/8/layout/hList1"/>
    <dgm:cxn modelId="{2DC08C6F-9130-044F-A45B-F217AE4B0F44}" srcId="{9AC321E8-1D1D-5B48-B33F-9B73EE2A30CC}" destId="{EA7708DE-8739-0A42-B043-8A21CC71E0B2}" srcOrd="0" destOrd="0" parTransId="{7EC9D2E1-80AF-D24D-B7EF-8867BCF0A6DC}" sibTransId="{D7460479-05E8-B74C-BCF9-75B072FC6AC1}"/>
    <dgm:cxn modelId="{E0797256-7838-E64B-9C49-92935EA83948}" srcId="{996E8372-B777-1D4E-A5EA-2AD07702C05A}" destId="{FC7D10F7-0962-8140-A2D3-464C0798F5E9}" srcOrd="1" destOrd="0" parTransId="{478F4DEF-54B2-9343-A7A6-FF8C866A1EBF}" sibTransId="{BB2A374F-A869-7046-8974-5E166896A083}"/>
    <dgm:cxn modelId="{770C3A8E-8E5C-574B-9385-5DDB6E5E4D38}" type="presOf" srcId="{364C739B-6595-3F43-A65F-7ACDAB6332C6}" destId="{872C98A2-408F-294F-AC88-9FE53B1E6052}" srcOrd="0" destOrd="1" presId="urn:microsoft.com/office/officeart/2005/8/layout/hList1"/>
    <dgm:cxn modelId="{266EF1A3-4C2E-0C43-BD3F-59624EA5F209}" srcId="{A4141EAC-A2A3-5A47-B717-5B7AE63D0FFE}" destId="{3D6A2F35-4D9E-294F-A4C7-84EE62D37228}" srcOrd="1" destOrd="0" parTransId="{1FB30487-029D-1348-8EDB-B4758C186E7B}" sibTransId="{78014086-407F-B043-B258-DF7F4E2EED28}"/>
    <dgm:cxn modelId="{068011B2-8309-0348-AD8B-69F8236078C9}" type="presOf" srcId="{FC7D10F7-0962-8140-A2D3-464C0798F5E9}" destId="{BA381483-E63A-D84D-ABB5-130C49820CA9}" srcOrd="0" destOrd="1" presId="urn:microsoft.com/office/officeart/2005/8/layout/hList1"/>
    <dgm:cxn modelId="{342FD4B2-B357-0148-853D-C9F4D9F78FB1}" type="presOf" srcId="{9C9C5541-2AB2-8E4A-93E5-441793A940CB}" destId="{438A86F8-36AD-004E-A067-448BC0707118}" srcOrd="0" destOrd="1" presId="urn:microsoft.com/office/officeart/2005/8/layout/hList1"/>
    <dgm:cxn modelId="{80A490B4-0A4E-D441-AA68-C38A356AE107}" type="presOf" srcId="{CF2663F3-3C01-7341-BF26-20C955185B8E}" destId="{720F5A10-7B65-D84A-AFA9-7453624137D1}" srcOrd="0" destOrd="0" presId="urn:microsoft.com/office/officeart/2005/8/layout/hList1"/>
    <dgm:cxn modelId="{0F2D04C3-6E23-4542-9B96-E5A11425F19E}" srcId="{CF2663F3-3C01-7341-BF26-20C955185B8E}" destId="{565F30D7-FC6B-2341-8638-CE952DC63F2B}" srcOrd="1" destOrd="0" parTransId="{6E2D644C-808F-1143-B4B1-A066F8C0D119}" sibTransId="{D184E8FE-B57D-B54A-A062-C07B7810CE55}"/>
    <dgm:cxn modelId="{5B7423C3-7196-9549-BD24-B38BE7F7B413}" type="presOf" srcId="{9AC321E8-1D1D-5B48-B33F-9B73EE2A30CC}" destId="{BD15D4AE-04EF-204A-A126-8FF83B20D26A}" srcOrd="0" destOrd="0" presId="urn:microsoft.com/office/officeart/2005/8/layout/hList1"/>
    <dgm:cxn modelId="{E856A0C3-83FF-3345-B6D2-0B586927D86A}" srcId="{A4141EAC-A2A3-5A47-B717-5B7AE63D0FFE}" destId="{C736AEDC-ACEB-0243-B29F-ED40024C8E21}" srcOrd="0" destOrd="0" parTransId="{4D8F2E05-5DC8-8847-A473-166C03B40554}" sibTransId="{E28F742B-12E5-5F43-918B-CA57A05435E7}"/>
    <dgm:cxn modelId="{DC5AAFC3-3319-5C41-B0FA-2DD9BBC64C36}" srcId="{F34206CA-E885-9648-8154-96F757DD90AA}" destId="{996E8372-B777-1D4E-A5EA-2AD07702C05A}" srcOrd="4" destOrd="0" parTransId="{ECE124D6-B2B8-264B-96FA-95482DE0EBE7}" sibTransId="{72FBF8DA-A358-E348-948C-F14DBF067363}"/>
    <dgm:cxn modelId="{BC7C6CC4-78C9-3048-A16E-52C6DC4D7D9A}" type="presOf" srcId="{70A400C2-1564-2140-B880-530D3BA7A7D2}" destId="{438A86F8-36AD-004E-A067-448BC0707118}" srcOrd="0" destOrd="0" presId="urn:microsoft.com/office/officeart/2005/8/layout/hList1"/>
    <dgm:cxn modelId="{7B6D08C8-534E-334B-A944-4323CEA633D1}" srcId="{996E8372-B777-1D4E-A5EA-2AD07702C05A}" destId="{A5E9243C-FC76-5B41-AC14-6668B8C56839}" srcOrd="0" destOrd="0" parTransId="{592ABFA6-0686-E846-AE73-7475B98DA2AA}" sibTransId="{DBEFE2EB-4CBF-654D-BA1E-E3889BE1F680}"/>
    <dgm:cxn modelId="{74882CCC-341B-9943-8EFD-03120ABA749E}" srcId="{CF2663F3-3C01-7341-BF26-20C955185B8E}" destId="{AFB56118-F199-5B45-BB6D-B291A1580A0A}" srcOrd="0" destOrd="0" parTransId="{31C18649-7CD8-FA48-8D13-FE3F4841E901}" sibTransId="{9C8EFB3C-F19C-5845-B972-3F64534FC15A}"/>
    <dgm:cxn modelId="{DB294BE0-A661-F948-AD61-0E1F48BB65E8}" type="presOf" srcId="{EA7708DE-8739-0A42-B043-8A21CC71E0B2}" destId="{872C98A2-408F-294F-AC88-9FE53B1E6052}" srcOrd="0" destOrd="0" presId="urn:microsoft.com/office/officeart/2005/8/layout/hList1"/>
    <dgm:cxn modelId="{711629EC-745A-E44D-A4A4-3C3890813378}" type="presOf" srcId="{C736AEDC-ACEB-0243-B29F-ED40024C8E21}" destId="{60B59582-8215-7A4A-A04A-B3797B88157E}" srcOrd="0" destOrd="0" presId="urn:microsoft.com/office/officeart/2005/8/layout/hList1"/>
    <dgm:cxn modelId="{72CF91EF-8FB1-ED49-8815-3D0AE3290E6C}" type="presOf" srcId="{A5E9243C-FC76-5B41-AC14-6668B8C56839}" destId="{BA381483-E63A-D84D-ABB5-130C49820CA9}" srcOrd="0" destOrd="0" presId="urn:microsoft.com/office/officeart/2005/8/layout/hList1"/>
    <dgm:cxn modelId="{0B0069F0-A7DA-E04D-9F06-082436FE6A4E}" srcId="{F34206CA-E885-9648-8154-96F757DD90AA}" destId="{9AC321E8-1D1D-5B48-B33F-9B73EE2A30CC}" srcOrd="3" destOrd="0" parTransId="{815355CD-C172-3940-B37B-69568FE46C0C}" sibTransId="{C758D3DB-6108-344C-AD90-CBDE5ED30540}"/>
    <dgm:cxn modelId="{DC9AC5F6-2835-0D43-9D4C-0B35EE66CA1C}" type="presOf" srcId="{C020C08D-3B7A-CE4D-9FFF-B9345FD88E7E}" destId="{438A86F8-36AD-004E-A067-448BC0707118}" srcOrd="0" destOrd="2" presId="urn:microsoft.com/office/officeart/2005/8/layout/hList1"/>
    <dgm:cxn modelId="{1A2B0FFD-C606-6B47-A460-EE8582E16171}" type="presOf" srcId="{3D6A2F35-4D9E-294F-A4C7-84EE62D37228}" destId="{60B59582-8215-7A4A-A04A-B3797B88157E}" srcOrd="0" destOrd="1" presId="urn:microsoft.com/office/officeart/2005/8/layout/hList1"/>
    <dgm:cxn modelId="{C42E040A-A94C-C740-AD06-39B3445894E7}" type="presParOf" srcId="{1CEC76C8-84B1-7845-BBD7-D478ECEB57C7}" destId="{A70EEF60-C21B-0F48-B275-04701A877E69}" srcOrd="0" destOrd="0" presId="urn:microsoft.com/office/officeart/2005/8/layout/hList1"/>
    <dgm:cxn modelId="{15D25855-ECA6-4645-A3B1-0D34FF378DE7}" type="presParOf" srcId="{A70EEF60-C21B-0F48-B275-04701A877E69}" destId="{720F5A10-7B65-D84A-AFA9-7453624137D1}" srcOrd="0" destOrd="0" presId="urn:microsoft.com/office/officeart/2005/8/layout/hList1"/>
    <dgm:cxn modelId="{D11A366A-D31C-CA42-BD6E-D1C5AE3BCDA2}" type="presParOf" srcId="{A70EEF60-C21B-0F48-B275-04701A877E69}" destId="{BAA8C1E0-D9AE-AD47-8B15-25F777E1EC4F}" srcOrd="1" destOrd="0" presId="urn:microsoft.com/office/officeart/2005/8/layout/hList1"/>
    <dgm:cxn modelId="{52CEE873-944C-114D-83B8-535382C3EE6C}" type="presParOf" srcId="{1CEC76C8-84B1-7845-BBD7-D478ECEB57C7}" destId="{9E90427F-8481-BC49-8175-47DA785B5D71}" srcOrd="1" destOrd="0" presId="urn:microsoft.com/office/officeart/2005/8/layout/hList1"/>
    <dgm:cxn modelId="{BFFE0714-FEF3-3D4F-AC1C-69B35B49F99B}" type="presParOf" srcId="{1CEC76C8-84B1-7845-BBD7-D478ECEB57C7}" destId="{4C4F4B2F-98C4-1C44-A175-768FACDAA580}" srcOrd="2" destOrd="0" presId="urn:microsoft.com/office/officeart/2005/8/layout/hList1"/>
    <dgm:cxn modelId="{DBCCE049-D545-1846-A2D7-5F25A9D940B4}" type="presParOf" srcId="{4C4F4B2F-98C4-1C44-A175-768FACDAA580}" destId="{B30C3396-934D-C54E-9B15-090ADF351ECB}" srcOrd="0" destOrd="0" presId="urn:microsoft.com/office/officeart/2005/8/layout/hList1"/>
    <dgm:cxn modelId="{598C5CF9-334B-444A-AFF1-1D0A24F29C76}" type="presParOf" srcId="{4C4F4B2F-98C4-1C44-A175-768FACDAA580}" destId="{438A86F8-36AD-004E-A067-448BC0707118}" srcOrd="1" destOrd="0" presId="urn:microsoft.com/office/officeart/2005/8/layout/hList1"/>
    <dgm:cxn modelId="{7A21C991-789A-7547-9959-18080576193A}" type="presParOf" srcId="{1CEC76C8-84B1-7845-BBD7-D478ECEB57C7}" destId="{690DA20B-E0D6-D646-AF8D-223DED98907B}" srcOrd="3" destOrd="0" presId="urn:microsoft.com/office/officeart/2005/8/layout/hList1"/>
    <dgm:cxn modelId="{5422CE63-DED9-D046-955C-C15E38CD63E0}" type="presParOf" srcId="{1CEC76C8-84B1-7845-BBD7-D478ECEB57C7}" destId="{C89FD96D-E06B-EC47-B963-8657024F717E}" srcOrd="4" destOrd="0" presId="urn:microsoft.com/office/officeart/2005/8/layout/hList1"/>
    <dgm:cxn modelId="{1AD438C6-FC85-314C-8B8E-B8EFFCD99057}" type="presParOf" srcId="{C89FD96D-E06B-EC47-B963-8657024F717E}" destId="{C810D524-03C2-074F-A97F-477B7C2A7132}" srcOrd="0" destOrd="0" presId="urn:microsoft.com/office/officeart/2005/8/layout/hList1"/>
    <dgm:cxn modelId="{103910C5-67C6-BF40-9B8E-EAD048B4619D}" type="presParOf" srcId="{C89FD96D-E06B-EC47-B963-8657024F717E}" destId="{60B59582-8215-7A4A-A04A-B3797B88157E}" srcOrd="1" destOrd="0" presId="urn:microsoft.com/office/officeart/2005/8/layout/hList1"/>
    <dgm:cxn modelId="{E06F76AF-CCB2-5A44-B3AD-AC7B0B7F4826}" type="presParOf" srcId="{1CEC76C8-84B1-7845-BBD7-D478ECEB57C7}" destId="{5BC74A7C-E21A-0048-AB89-D855CE0AAAF6}" srcOrd="5" destOrd="0" presId="urn:microsoft.com/office/officeart/2005/8/layout/hList1"/>
    <dgm:cxn modelId="{7B598F2A-2D94-B346-A2E2-CBC88AED6FBA}" type="presParOf" srcId="{1CEC76C8-84B1-7845-BBD7-D478ECEB57C7}" destId="{98B5D18B-18E1-EC40-BD69-37F9F85BB242}" srcOrd="6" destOrd="0" presId="urn:microsoft.com/office/officeart/2005/8/layout/hList1"/>
    <dgm:cxn modelId="{F2E41946-C6DF-1B49-A082-10C8D408819F}" type="presParOf" srcId="{98B5D18B-18E1-EC40-BD69-37F9F85BB242}" destId="{BD15D4AE-04EF-204A-A126-8FF83B20D26A}" srcOrd="0" destOrd="0" presId="urn:microsoft.com/office/officeart/2005/8/layout/hList1"/>
    <dgm:cxn modelId="{3224CD84-F24C-F345-8ABE-D1087C243D31}" type="presParOf" srcId="{98B5D18B-18E1-EC40-BD69-37F9F85BB242}" destId="{872C98A2-408F-294F-AC88-9FE53B1E6052}" srcOrd="1" destOrd="0" presId="urn:microsoft.com/office/officeart/2005/8/layout/hList1"/>
    <dgm:cxn modelId="{FD46F297-615E-6C46-BCB7-1807859846E9}" type="presParOf" srcId="{1CEC76C8-84B1-7845-BBD7-D478ECEB57C7}" destId="{F532067C-0EDB-9B4D-8591-37264326E03C}" srcOrd="7" destOrd="0" presId="urn:microsoft.com/office/officeart/2005/8/layout/hList1"/>
    <dgm:cxn modelId="{CAA59FA7-C09B-7C43-82AB-8A60A5C2F50E}" type="presParOf" srcId="{1CEC76C8-84B1-7845-BBD7-D478ECEB57C7}" destId="{1E007F17-FEAE-6042-ACFA-725831826ED8}" srcOrd="8" destOrd="0" presId="urn:microsoft.com/office/officeart/2005/8/layout/hList1"/>
    <dgm:cxn modelId="{A06B597D-8B66-9D42-8403-159983381C27}" type="presParOf" srcId="{1E007F17-FEAE-6042-ACFA-725831826ED8}" destId="{485461F8-F462-AF4F-A348-B2836099B974}" srcOrd="0" destOrd="0" presId="urn:microsoft.com/office/officeart/2005/8/layout/hList1"/>
    <dgm:cxn modelId="{74191181-0BAB-5F4F-8547-036ECEE2D2B9}" type="presParOf" srcId="{1E007F17-FEAE-6042-ACFA-725831826ED8}" destId="{BA381483-E63A-D84D-ABB5-130C49820CA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F89C379-53E8-4CF8-A2EE-097612184D4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ADC10F6E-EEF8-46BC-B65C-ABCD6A9BF728}">
      <dgm:prSet/>
      <dgm:spPr/>
      <dgm:t>
        <a:bodyPr/>
        <a:lstStyle/>
        <a:p>
          <a:pPr>
            <a:defRPr cap="all"/>
          </a:pPr>
          <a:r>
            <a:rPr lang="en-US"/>
            <a:t>Build the capability</a:t>
          </a:r>
        </a:p>
      </dgm:t>
    </dgm:pt>
    <dgm:pt modelId="{46186AD3-14EC-4FE3-8E8F-3A75EDF97A78}" type="parTrans" cxnId="{3699E77D-19A9-40EA-9BF2-ADE4BB1335DC}">
      <dgm:prSet/>
      <dgm:spPr/>
      <dgm:t>
        <a:bodyPr/>
        <a:lstStyle/>
        <a:p>
          <a:endParaRPr lang="en-US"/>
        </a:p>
      </dgm:t>
    </dgm:pt>
    <dgm:pt modelId="{727C7C3B-3C4F-43E3-BCCB-5A5D19050C8E}" type="sibTrans" cxnId="{3699E77D-19A9-40EA-9BF2-ADE4BB1335DC}">
      <dgm:prSet/>
      <dgm:spPr/>
      <dgm:t>
        <a:bodyPr/>
        <a:lstStyle/>
        <a:p>
          <a:endParaRPr lang="en-US"/>
        </a:p>
      </dgm:t>
    </dgm:pt>
    <dgm:pt modelId="{B2B4761C-06C6-466F-BB06-EABB96F1EAA0}">
      <dgm:prSet/>
      <dgm:spPr/>
      <dgm:t>
        <a:bodyPr/>
        <a:lstStyle/>
        <a:p>
          <a:pPr>
            <a:defRPr cap="all"/>
          </a:pPr>
          <a:r>
            <a:rPr lang="en-US" dirty="0">
              <a:solidFill>
                <a:schemeClr val="accent6">
                  <a:lumMod val="75000"/>
                </a:schemeClr>
              </a:solidFill>
            </a:rPr>
            <a:t>Exercise the capability</a:t>
          </a:r>
        </a:p>
      </dgm:t>
    </dgm:pt>
    <dgm:pt modelId="{411D0838-34D2-451D-9C10-596DE629D443}" type="parTrans" cxnId="{9DC278B8-8C67-40A7-B703-275CB6AC2F8E}">
      <dgm:prSet/>
      <dgm:spPr/>
      <dgm:t>
        <a:bodyPr/>
        <a:lstStyle/>
        <a:p>
          <a:endParaRPr lang="en-US"/>
        </a:p>
      </dgm:t>
    </dgm:pt>
    <dgm:pt modelId="{52DC4514-C0EE-4063-88AC-931EC95CEC46}" type="sibTrans" cxnId="{9DC278B8-8C67-40A7-B703-275CB6AC2F8E}">
      <dgm:prSet/>
      <dgm:spPr/>
      <dgm:t>
        <a:bodyPr/>
        <a:lstStyle/>
        <a:p>
          <a:endParaRPr lang="en-US"/>
        </a:p>
      </dgm:t>
    </dgm:pt>
    <dgm:pt modelId="{A732CC3A-85EF-4A91-B033-B4A3B6CBBDE7}">
      <dgm:prSet/>
      <dgm:spPr/>
      <dgm:t>
        <a:bodyPr/>
        <a:lstStyle/>
        <a:p>
          <a:pPr>
            <a:defRPr cap="all"/>
          </a:pPr>
          <a:r>
            <a:rPr lang="en-US"/>
            <a:t>Sense the market</a:t>
          </a:r>
        </a:p>
      </dgm:t>
    </dgm:pt>
    <dgm:pt modelId="{1FAB6984-5929-43A5-BB3D-DA91646F9459}" type="parTrans" cxnId="{9FB071F3-0F67-459E-846C-2A788FAFB639}">
      <dgm:prSet/>
      <dgm:spPr/>
      <dgm:t>
        <a:bodyPr/>
        <a:lstStyle/>
        <a:p>
          <a:endParaRPr lang="en-US"/>
        </a:p>
      </dgm:t>
    </dgm:pt>
    <dgm:pt modelId="{EA9954C3-579D-42F1-870A-337684C54129}" type="sibTrans" cxnId="{9FB071F3-0F67-459E-846C-2A788FAFB639}">
      <dgm:prSet/>
      <dgm:spPr/>
      <dgm:t>
        <a:bodyPr/>
        <a:lstStyle/>
        <a:p>
          <a:endParaRPr lang="en-US"/>
        </a:p>
      </dgm:t>
    </dgm:pt>
    <dgm:pt modelId="{72550442-976E-4A6E-9DF6-DD6CC16EF225}">
      <dgm:prSet/>
      <dgm:spPr/>
      <dgm:t>
        <a:bodyPr/>
        <a:lstStyle/>
        <a:p>
          <a:pPr>
            <a:defRPr cap="all"/>
          </a:pPr>
          <a:r>
            <a:rPr lang="en-US"/>
            <a:t>Communicate the plan</a:t>
          </a:r>
        </a:p>
      </dgm:t>
    </dgm:pt>
    <dgm:pt modelId="{2C423592-F02F-4D34-A473-B8D6EFF3D539}" type="parTrans" cxnId="{8432C758-2C8B-4245-B0BB-8CEABF76FC33}">
      <dgm:prSet/>
      <dgm:spPr/>
      <dgm:t>
        <a:bodyPr/>
        <a:lstStyle/>
        <a:p>
          <a:endParaRPr lang="en-US"/>
        </a:p>
      </dgm:t>
    </dgm:pt>
    <dgm:pt modelId="{C41D75D9-4578-40FD-9482-88DD7E040727}" type="sibTrans" cxnId="{8432C758-2C8B-4245-B0BB-8CEABF76FC33}">
      <dgm:prSet/>
      <dgm:spPr/>
      <dgm:t>
        <a:bodyPr/>
        <a:lstStyle/>
        <a:p>
          <a:endParaRPr lang="en-US"/>
        </a:p>
      </dgm:t>
    </dgm:pt>
    <dgm:pt modelId="{D112865C-0C9B-44E4-A919-848FCE241362}" type="pres">
      <dgm:prSet presAssocID="{FF89C379-53E8-4CF8-A2EE-097612184D4F}" presName="root" presStyleCnt="0">
        <dgm:presLayoutVars>
          <dgm:dir/>
          <dgm:resizeHandles val="exact"/>
        </dgm:presLayoutVars>
      </dgm:prSet>
      <dgm:spPr/>
    </dgm:pt>
    <dgm:pt modelId="{A9FD7F95-7C10-4DCD-90D6-0CC6E802E1B4}" type="pres">
      <dgm:prSet presAssocID="{ADC10F6E-EEF8-46BC-B65C-ABCD6A9BF728}" presName="compNode" presStyleCnt="0"/>
      <dgm:spPr/>
    </dgm:pt>
    <dgm:pt modelId="{F2BE107E-6338-4979-8A68-B48CB4160FE3}" type="pres">
      <dgm:prSet presAssocID="{ADC10F6E-EEF8-46BC-B65C-ABCD6A9BF728}" presName="iconBgRect" presStyleLbl="bgShp" presStyleIdx="0" presStyleCnt="4"/>
      <dgm:spPr/>
    </dgm:pt>
    <dgm:pt modelId="{646EB9E5-0FEF-4186-9666-10C589BB2799}" type="pres">
      <dgm:prSet presAssocID="{ADC10F6E-EEF8-46BC-B65C-ABCD6A9BF72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517A0D1C-DBAB-45B3-9232-EBA71853FF0A}" type="pres">
      <dgm:prSet presAssocID="{ADC10F6E-EEF8-46BC-B65C-ABCD6A9BF728}" presName="spaceRect" presStyleCnt="0"/>
      <dgm:spPr/>
    </dgm:pt>
    <dgm:pt modelId="{184CE098-1171-4DF4-B0E7-A06861F1AAB6}" type="pres">
      <dgm:prSet presAssocID="{ADC10F6E-EEF8-46BC-B65C-ABCD6A9BF728}" presName="textRect" presStyleLbl="revTx" presStyleIdx="0" presStyleCnt="4">
        <dgm:presLayoutVars>
          <dgm:chMax val="1"/>
          <dgm:chPref val="1"/>
        </dgm:presLayoutVars>
      </dgm:prSet>
      <dgm:spPr/>
    </dgm:pt>
    <dgm:pt modelId="{D396C749-6A5C-43BD-8D51-0697B75E6D5C}" type="pres">
      <dgm:prSet presAssocID="{727C7C3B-3C4F-43E3-BCCB-5A5D19050C8E}" presName="sibTrans" presStyleCnt="0"/>
      <dgm:spPr/>
    </dgm:pt>
    <dgm:pt modelId="{3EAEC7A0-5E98-477C-84B3-E6B11286026B}" type="pres">
      <dgm:prSet presAssocID="{B2B4761C-06C6-466F-BB06-EABB96F1EAA0}" presName="compNode" presStyleCnt="0"/>
      <dgm:spPr/>
    </dgm:pt>
    <dgm:pt modelId="{CCD7CEEF-B79B-4828-A969-6F83FF721A3F}" type="pres">
      <dgm:prSet presAssocID="{B2B4761C-06C6-466F-BB06-EABB96F1EAA0}" presName="iconBgRect" presStyleLbl="bgShp" presStyleIdx="1" presStyleCnt="4"/>
      <dgm:spPr>
        <a:solidFill>
          <a:schemeClr val="accent6">
            <a:lumMod val="75000"/>
          </a:schemeClr>
        </a:solidFill>
      </dgm:spPr>
    </dgm:pt>
    <dgm:pt modelId="{3B48A522-9D93-4662-B4A7-F23DE7A8BF76}" type="pres">
      <dgm:prSet presAssocID="{B2B4761C-06C6-466F-BB06-EABB96F1EAA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0B8E865E-DF5A-41D8-B2BD-AA7187F2FF19}" type="pres">
      <dgm:prSet presAssocID="{B2B4761C-06C6-466F-BB06-EABB96F1EAA0}" presName="spaceRect" presStyleCnt="0"/>
      <dgm:spPr/>
    </dgm:pt>
    <dgm:pt modelId="{FAA1E8BB-6CD2-4018-B871-4FFF2DA2BE0C}" type="pres">
      <dgm:prSet presAssocID="{B2B4761C-06C6-466F-BB06-EABB96F1EAA0}" presName="textRect" presStyleLbl="revTx" presStyleIdx="1" presStyleCnt="4">
        <dgm:presLayoutVars>
          <dgm:chMax val="1"/>
          <dgm:chPref val="1"/>
        </dgm:presLayoutVars>
      </dgm:prSet>
      <dgm:spPr/>
    </dgm:pt>
    <dgm:pt modelId="{28688173-C6E6-4457-868A-3A23D020AE37}" type="pres">
      <dgm:prSet presAssocID="{52DC4514-C0EE-4063-88AC-931EC95CEC46}" presName="sibTrans" presStyleCnt="0"/>
      <dgm:spPr/>
    </dgm:pt>
    <dgm:pt modelId="{68078DA8-F2F8-441A-84A4-A63FE431EF2F}" type="pres">
      <dgm:prSet presAssocID="{A732CC3A-85EF-4A91-B033-B4A3B6CBBDE7}" presName="compNode" presStyleCnt="0"/>
      <dgm:spPr/>
    </dgm:pt>
    <dgm:pt modelId="{B8A158ED-951C-4787-B4A0-96F9529C4B34}" type="pres">
      <dgm:prSet presAssocID="{A732CC3A-85EF-4A91-B033-B4A3B6CBBDE7}" presName="iconBgRect" presStyleLbl="bgShp" presStyleIdx="2" presStyleCnt="4"/>
      <dgm:spPr/>
    </dgm:pt>
    <dgm:pt modelId="{B2F29FC7-47C6-4F37-B8BB-9653D7C22651}" type="pres">
      <dgm:prSet presAssocID="{A732CC3A-85EF-4A91-B033-B4A3B6CBBDE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4F4F2FA2-39BF-4C64-B622-4B3A77507E98}" type="pres">
      <dgm:prSet presAssocID="{A732CC3A-85EF-4A91-B033-B4A3B6CBBDE7}" presName="spaceRect" presStyleCnt="0"/>
      <dgm:spPr/>
    </dgm:pt>
    <dgm:pt modelId="{2B959939-FA36-4A1B-974D-E22BAF2144D7}" type="pres">
      <dgm:prSet presAssocID="{A732CC3A-85EF-4A91-B033-B4A3B6CBBDE7}" presName="textRect" presStyleLbl="revTx" presStyleIdx="2" presStyleCnt="4">
        <dgm:presLayoutVars>
          <dgm:chMax val="1"/>
          <dgm:chPref val="1"/>
        </dgm:presLayoutVars>
      </dgm:prSet>
      <dgm:spPr/>
    </dgm:pt>
    <dgm:pt modelId="{91207F99-45D1-4138-AC86-B1E1BB4A80EA}" type="pres">
      <dgm:prSet presAssocID="{EA9954C3-579D-42F1-870A-337684C54129}" presName="sibTrans" presStyleCnt="0"/>
      <dgm:spPr/>
    </dgm:pt>
    <dgm:pt modelId="{F3AEF76D-FB0E-47C6-A94B-78BCA07B038A}" type="pres">
      <dgm:prSet presAssocID="{72550442-976E-4A6E-9DF6-DD6CC16EF225}" presName="compNode" presStyleCnt="0"/>
      <dgm:spPr/>
    </dgm:pt>
    <dgm:pt modelId="{16B5E7C0-173D-433C-ABAE-7D838A9966FC}" type="pres">
      <dgm:prSet presAssocID="{72550442-976E-4A6E-9DF6-DD6CC16EF225}" presName="iconBgRect" presStyleLbl="bgShp" presStyleIdx="3" presStyleCnt="4"/>
      <dgm:spPr/>
    </dgm:pt>
    <dgm:pt modelId="{DE901437-02B2-43A7-8B8C-668B0D6BA562}" type="pres">
      <dgm:prSet presAssocID="{72550442-976E-4A6E-9DF6-DD6CC16EF22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12F729A-0BE3-4E7B-8D3D-D412D46DAC2A}" type="pres">
      <dgm:prSet presAssocID="{72550442-976E-4A6E-9DF6-DD6CC16EF225}" presName="spaceRect" presStyleCnt="0"/>
      <dgm:spPr/>
    </dgm:pt>
    <dgm:pt modelId="{3A63471E-29DD-4523-BFDD-5CA20EFEEB81}" type="pres">
      <dgm:prSet presAssocID="{72550442-976E-4A6E-9DF6-DD6CC16EF22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667F904-E8F3-4E6A-A49F-4C9687F59B11}" type="presOf" srcId="{A732CC3A-85EF-4A91-B033-B4A3B6CBBDE7}" destId="{2B959939-FA36-4A1B-974D-E22BAF2144D7}" srcOrd="0" destOrd="0" presId="urn:microsoft.com/office/officeart/2018/5/layout/IconCircleLabelList"/>
    <dgm:cxn modelId="{215B811A-C793-4E42-83FE-4099E2C404A7}" type="presOf" srcId="{72550442-976E-4A6E-9DF6-DD6CC16EF225}" destId="{3A63471E-29DD-4523-BFDD-5CA20EFEEB81}" srcOrd="0" destOrd="0" presId="urn:microsoft.com/office/officeart/2018/5/layout/IconCircleLabelList"/>
    <dgm:cxn modelId="{C0E57A31-67B4-4892-AA9B-A52423704E70}" type="presOf" srcId="{FF89C379-53E8-4CF8-A2EE-097612184D4F}" destId="{D112865C-0C9B-44E4-A919-848FCE241362}" srcOrd="0" destOrd="0" presId="urn:microsoft.com/office/officeart/2018/5/layout/IconCircleLabelList"/>
    <dgm:cxn modelId="{A34E5B4B-E49A-4B0D-B4FB-EB8269CF3F38}" type="presOf" srcId="{ADC10F6E-EEF8-46BC-B65C-ABCD6A9BF728}" destId="{184CE098-1171-4DF4-B0E7-A06861F1AAB6}" srcOrd="0" destOrd="0" presId="urn:microsoft.com/office/officeart/2018/5/layout/IconCircleLabelList"/>
    <dgm:cxn modelId="{8432C758-2C8B-4245-B0BB-8CEABF76FC33}" srcId="{FF89C379-53E8-4CF8-A2EE-097612184D4F}" destId="{72550442-976E-4A6E-9DF6-DD6CC16EF225}" srcOrd="3" destOrd="0" parTransId="{2C423592-F02F-4D34-A473-B8D6EFF3D539}" sibTransId="{C41D75D9-4578-40FD-9482-88DD7E040727}"/>
    <dgm:cxn modelId="{3699E77D-19A9-40EA-9BF2-ADE4BB1335DC}" srcId="{FF89C379-53E8-4CF8-A2EE-097612184D4F}" destId="{ADC10F6E-EEF8-46BC-B65C-ABCD6A9BF728}" srcOrd="0" destOrd="0" parTransId="{46186AD3-14EC-4FE3-8E8F-3A75EDF97A78}" sibTransId="{727C7C3B-3C4F-43E3-BCCB-5A5D19050C8E}"/>
    <dgm:cxn modelId="{9DC278B8-8C67-40A7-B703-275CB6AC2F8E}" srcId="{FF89C379-53E8-4CF8-A2EE-097612184D4F}" destId="{B2B4761C-06C6-466F-BB06-EABB96F1EAA0}" srcOrd="1" destOrd="0" parTransId="{411D0838-34D2-451D-9C10-596DE629D443}" sibTransId="{52DC4514-C0EE-4063-88AC-931EC95CEC46}"/>
    <dgm:cxn modelId="{D8952CBC-5856-4BAE-813E-08D2534DE4B4}" type="presOf" srcId="{B2B4761C-06C6-466F-BB06-EABB96F1EAA0}" destId="{FAA1E8BB-6CD2-4018-B871-4FFF2DA2BE0C}" srcOrd="0" destOrd="0" presId="urn:microsoft.com/office/officeart/2018/5/layout/IconCircleLabelList"/>
    <dgm:cxn modelId="{9FB071F3-0F67-459E-846C-2A788FAFB639}" srcId="{FF89C379-53E8-4CF8-A2EE-097612184D4F}" destId="{A732CC3A-85EF-4A91-B033-B4A3B6CBBDE7}" srcOrd="2" destOrd="0" parTransId="{1FAB6984-5929-43A5-BB3D-DA91646F9459}" sibTransId="{EA9954C3-579D-42F1-870A-337684C54129}"/>
    <dgm:cxn modelId="{9D8B452B-01DA-449B-ACCC-1B339FC593C8}" type="presParOf" srcId="{D112865C-0C9B-44E4-A919-848FCE241362}" destId="{A9FD7F95-7C10-4DCD-90D6-0CC6E802E1B4}" srcOrd="0" destOrd="0" presId="urn:microsoft.com/office/officeart/2018/5/layout/IconCircleLabelList"/>
    <dgm:cxn modelId="{ADE70392-BFD0-44A0-A5CE-B4C8CAC98284}" type="presParOf" srcId="{A9FD7F95-7C10-4DCD-90D6-0CC6E802E1B4}" destId="{F2BE107E-6338-4979-8A68-B48CB4160FE3}" srcOrd="0" destOrd="0" presId="urn:microsoft.com/office/officeart/2018/5/layout/IconCircleLabelList"/>
    <dgm:cxn modelId="{3A4EF18F-0C54-455B-BE1E-CF4C9BFC87F1}" type="presParOf" srcId="{A9FD7F95-7C10-4DCD-90D6-0CC6E802E1B4}" destId="{646EB9E5-0FEF-4186-9666-10C589BB2799}" srcOrd="1" destOrd="0" presId="urn:microsoft.com/office/officeart/2018/5/layout/IconCircleLabelList"/>
    <dgm:cxn modelId="{13B35DAC-4683-4C68-93C7-727CF38800E0}" type="presParOf" srcId="{A9FD7F95-7C10-4DCD-90D6-0CC6E802E1B4}" destId="{517A0D1C-DBAB-45B3-9232-EBA71853FF0A}" srcOrd="2" destOrd="0" presId="urn:microsoft.com/office/officeart/2018/5/layout/IconCircleLabelList"/>
    <dgm:cxn modelId="{FD244137-DFAD-4343-8BEF-E617458B3E97}" type="presParOf" srcId="{A9FD7F95-7C10-4DCD-90D6-0CC6E802E1B4}" destId="{184CE098-1171-4DF4-B0E7-A06861F1AAB6}" srcOrd="3" destOrd="0" presId="urn:microsoft.com/office/officeart/2018/5/layout/IconCircleLabelList"/>
    <dgm:cxn modelId="{2D19E975-2346-4B64-B770-67E8EBE8FB7B}" type="presParOf" srcId="{D112865C-0C9B-44E4-A919-848FCE241362}" destId="{D396C749-6A5C-43BD-8D51-0697B75E6D5C}" srcOrd="1" destOrd="0" presId="urn:microsoft.com/office/officeart/2018/5/layout/IconCircleLabelList"/>
    <dgm:cxn modelId="{CFFB1497-0115-4FE4-B6B6-515128D749A1}" type="presParOf" srcId="{D112865C-0C9B-44E4-A919-848FCE241362}" destId="{3EAEC7A0-5E98-477C-84B3-E6B11286026B}" srcOrd="2" destOrd="0" presId="urn:microsoft.com/office/officeart/2018/5/layout/IconCircleLabelList"/>
    <dgm:cxn modelId="{30534DBA-9018-4145-81C5-FF4B39721A6B}" type="presParOf" srcId="{3EAEC7A0-5E98-477C-84B3-E6B11286026B}" destId="{CCD7CEEF-B79B-4828-A969-6F83FF721A3F}" srcOrd="0" destOrd="0" presId="urn:microsoft.com/office/officeart/2018/5/layout/IconCircleLabelList"/>
    <dgm:cxn modelId="{B661649B-0DB5-4477-9427-5F90E5B7CF8A}" type="presParOf" srcId="{3EAEC7A0-5E98-477C-84B3-E6B11286026B}" destId="{3B48A522-9D93-4662-B4A7-F23DE7A8BF76}" srcOrd="1" destOrd="0" presId="urn:microsoft.com/office/officeart/2018/5/layout/IconCircleLabelList"/>
    <dgm:cxn modelId="{C75D148C-9790-48D5-9332-335F237D4CDE}" type="presParOf" srcId="{3EAEC7A0-5E98-477C-84B3-E6B11286026B}" destId="{0B8E865E-DF5A-41D8-B2BD-AA7187F2FF19}" srcOrd="2" destOrd="0" presId="urn:microsoft.com/office/officeart/2018/5/layout/IconCircleLabelList"/>
    <dgm:cxn modelId="{7BFCFCE9-68C0-43C7-A66E-C3E2A73275FC}" type="presParOf" srcId="{3EAEC7A0-5E98-477C-84B3-E6B11286026B}" destId="{FAA1E8BB-6CD2-4018-B871-4FFF2DA2BE0C}" srcOrd="3" destOrd="0" presId="urn:microsoft.com/office/officeart/2018/5/layout/IconCircleLabelList"/>
    <dgm:cxn modelId="{31AF4BE4-6858-48AA-85FD-CE8AC742C676}" type="presParOf" srcId="{D112865C-0C9B-44E4-A919-848FCE241362}" destId="{28688173-C6E6-4457-868A-3A23D020AE37}" srcOrd="3" destOrd="0" presId="urn:microsoft.com/office/officeart/2018/5/layout/IconCircleLabelList"/>
    <dgm:cxn modelId="{9DA75AEF-FD09-4045-A955-DED040C0127D}" type="presParOf" srcId="{D112865C-0C9B-44E4-A919-848FCE241362}" destId="{68078DA8-F2F8-441A-84A4-A63FE431EF2F}" srcOrd="4" destOrd="0" presId="urn:microsoft.com/office/officeart/2018/5/layout/IconCircleLabelList"/>
    <dgm:cxn modelId="{952F5801-E597-458E-AE96-152977CC8DCC}" type="presParOf" srcId="{68078DA8-F2F8-441A-84A4-A63FE431EF2F}" destId="{B8A158ED-951C-4787-B4A0-96F9529C4B34}" srcOrd="0" destOrd="0" presId="urn:microsoft.com/office/officeart/2018/5/layout/IconCircleLabelList"/>
    <dgm:cxn modelId="{5495F5FB-4D88-4338-A35D-5EE65D3FA382}" type="presParOf" srcId="{68078DA8-F2F8-441A-84A4-A63FE431EF2F}" destId="{B2F29FC7-47C6-4F37-B8BB-9653D7C22651}" srcOrd="1" destOrd="0" presId="urn:microsoft.com/office/officeart/2018/5/layout/IconCircleLabelList"/>
    <dgm:cxn modelId="{DE53E246-58F9-4D2F-B94A-A8A5E0A44154}" type="presParOf" srcId="{68078DA8-F2F8-441A-84A4-A63FE431EF2F}" destId="{4F4F2FA2-39BF-4C64-B622-4B3A77507E98}" srcOrd="2" destOrd="0" presId="urn:microsoft.com/office/officeart/2018/5/layout/IconCircleLabelList"/>
    <dgm:cxn modelId="{E19417EE-C372-456D-B894-1D4724CDE439}" type="presParOf" srcId="{68078DA8-F2F8-441A-84A4-A63FE431EF2F}" destId="{2B959939-FA36-4A1B-974D-E22BAF2144D7}" srcOrd="3" destOrd="0" presId="urn:microsoft.com/office/officeart/2018/5/layout/IconCircleLabelList"/>
    <dgm:cxn modelId="{DAF88469-F340-4AC9-A7D1-C577DB7F1B63}" type="presParOf" srcId="{D112865C-0C9B-44E4-A919-848FCE241362}" destId="{91207F99-45D1-4138-AC86-B1E1BB4A80EA}" srcOrd="5" destOrd="0" presId="urn:microsoft.com/office/officeart/2018/5/layout/IconCircleLabelList"/>
    <dgm:cxn modelId="{557ECE3B-43EE-4D9C-8D93-7704E285FE58}" type="presParOf" srcId="{D112865C-0C9B-44E4-A919-848FCE241362}" destId="{F3AEF76D-FB0E-47C6-A94B-78BCA07B038A}" srcOrd="6" destOrd="0" presId="urn:microsoft.com/office/officeart/2018/5/layout/IconCircleLabelList"/>
    <dgm:cxn modelId="{23FB1E29-2C31-46DF-8364-940A2A951A14}" type="presParOf" srcId="{F3AEF76D-FB0E-47C6-A94B-78BCA07B038A}" destId="{16B5E7C0-173D-433C-ABAE-7D838A9966FC}" srcOrd="0" destOrd="0" presId="urn:microsoft.com/office/officeart/2018/5/layout/IconCircleLabelList"/>
    <dgm:cxn modelId="{36C667AD-C518-4093-B3D1-3AE1A3C916CD}" type="presParOf" srcId="{F3AEF76D-FB0E-47C6-A94B-78BCA07B038A}" destId="{DE901437-02B2-43A7-8B8C-668B0D6BA562}" srcOrd="1" destOrd="0" presId="urn:microsoft.com/office/officeart/2018/5/layout/IconCircleLabelList"/>
    <dgm:cxn modelId="{FB0F615A-FAF0-4D3F-B52F-1FD90430A234}" type="presParOf" srcId="{F3AEF76D-FB0E-47C6-A94B-78BCA07B038A}" destId="{B12F729A-0BE3-4E7B-8D3D-D412D46DAC2A}" srcOrd="2" destOrd="0" presId="urn:microsoft.com/office/officeart/2018/5/layout/IconCircleLabelList"/>
    <dgm:cxn modelId="{51F2D9AC-60D2-4B50-A9DF-5C9C1C947ACA}" type="presParOf" srcId="{F3AEF76D-FB0E-47C6-A94B-78BCA07B038A}" destId="{3A63471E-29DD-4523-BFDD-5CA20EFEEB8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2034A8A-04FD-470B-8E80-E11DCA11F61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DD0962A3-D153-4580-95F1-6B8ABD12DC61}">
      <dgm:prSet/>
      <dgm:spPr/>
      <dgm:t>
        <a:bodyPr/>
        <a:lstStyle/>
        <a:p>
          <a:pPr>
            <a:defRPr cap="all"/>
          </a:pPr>
          <a:r>
            <a:rPr lang="en-US"/>
            <a:t>Build the team’s leadership roles</a:t>
          </a:r>
        </a:p>
      </dgm:t>
    </dgm:pt>
    <dgm:pt modelId="{9107C591-6AD7-46CC-A5D2-8A5612BCE253}" type="parTrans" cxnId="{A926C5BB-23C9-444E-9DDC-3A4398D06E62}">
      <dgm:prSet/>
      <dgm:spPr/>
      <dgm:t>
        <a:bodyPr/>
        <a:lstStyle/>
        <a:p>
          <a:endParaRPr lang="en-US"/>
        </a:p>
      </dgm:t>
    </dgm:pt>
    <dgm:pt modelId="{85072719-4308-40B2-9728-DE08628AA40C}" type="sibTrans" cxnId="{A926C5BB-23C9-444E-9DDC-3A4398D06E62}">
      <dgm:prSet/>
      <dgm:spPr/>
      <dgm:t>
        <a:bodyPr/>
        <a:lstStyle/>
        <a:p>
          <a:endParaRPr lang="en-US"/>
        </a:p>
      </dgm:t>
    </dgm:pt>
    <dgm:pt modelId="{CEA36C5E-ABAB-4D2E-A987-36E1433CDACF}">
      <dgm:prSet/>
      <dgm:spPr/>
      <dgm:t>
        <a:bodyPr/>
        <a:lstStyle/>
        <a:p>
          <a:pPr>
            <a:defRPr cap="all"/>
          </a:pPr>
          <a:r>
            <a:rPr lang="en-US" dirty="0">
              <a:solidFill>
                <a:srgbClr val="0070C0"/>
              </a:solidFill>
            </a:rPr>
            <a:t>Build the team’s technical roles</a:t>
          </a:r>
        </a:p>
      </dgm:t>
    </dgm:pt>
    <dgm:pt modelId="{E29C188E-9517-428B-BBA0-BE67D34216BD}" type="parTrans" cxnId="{9607D003-FC4C-4BDA-8BD5-331E4999AAA7}">
      <dgm:prSet/>
      <dgm:spPr/>
      <dgm:t>
        <a:bodyPr/>
        <a:lstStyle/>
        <a:p>
          <a:endParaRPr lang="en-US"/>
        </a:p>
      </dgm:t>
    </dgm:pt>
    <dgm:pt modelId="{D8A2A89C-0887-455B-9F6D-8D3B39C3CDD0}" type="sibTrans" cxnId="{9607D003-FC4C-4BDA-8BD5-331E4999AAA7}">
      <dgm:prSet/>
      <dgm:spPr/>
      <dgm:t>
        <a:bodyPr/>
        <a:lstStyle/>
        <a:p>
          <a:endParaRPr lang="en-US"/>
        </a:p>
      </dgm:t>
    </dgm:pt>
    <dgm:pt modelId="{FDE06109-B364-444B-9B6F-96A770AFF57F}">
      <dgm:prSet/>
      <dgm:spPr/>
      <dgm:t>
        <a:bodyPr/>
        <a:lstStyle/>
        <a:p>
          <a:pPr>
            <a:defRPr cap="all"/>
          </a:pPr>
          <a:r>
            <a:rPr lang="en-US" dirty="0">
              <a:solidFill>
                <a:schemeClr val="accent6">
                  <a:lumMod val="75000"/>
                </a:schemeClr>
              </a:solidFill>
            </a:rPr>
            <a:t>Re-envision and redesign processes</a:t>
          </a:r>
        </a:p>
      </dgm:t>
    </dgm:pt>
    <dgm:pt modelId="{6AB99300-B88B-4ABB-9338-D69C79AFB855}" type="parTrans" cxnId="{77232341-C1C6-4853-B9AB-2697DBAC6524}">
      <dgm:prSet/>
      <dgm:spPr/>
      <dgm:t>
        <a:bodyPr/>
        <a:lstStyle/>
        <a:p>
          <a:endParaRPr lang="en-US"/>
        </a:p>
      </dgm:t>
    </dgm:pt>
    <dgm:pt modelId="{CD66264A-EA58-49F1-864F-61736BD22AE1}" type="sibTrans" cxnId="{77232341-C1C6-4853-B9AB-2697DBAC6524}">
      <dgm:prSet/>
      <dgm:spPr/>
      <dgm:t>
        <a:bodyPr/>
        <a:lstStyle/>
        <a:p>
          <a:endParaRPr lang="en-US"/>
        </a:p>
      </dgm:t>
    </dgm:pt>
    <dgm:pt modelId="{582A6099-8BAC-4D0B-8693-4863662ECCFD}" type="pres">
      <dgm:prSet presAssocID="{62034A8A-04FD-470B-8E80-E11DCA11F61D}" presName="root" presStyleCnt="0">
        <dgm:presLayoutVars>
          <dgm:dir/>
          <dgm:resizeHandles val="exact"/>
        </dgm:presLayoutVars>
      </dgm:prSet>
      <dgm:spPr/>
    </dgm:pt>
    <dgm:pt modelId="{B613634A-8449-4D58-8FAC-EE9F77D1A51E}" type="pres">
      <dgm:prSet presAssocID="{DD0962A3-D153-4580-95F1-6B8ABD12DC61}" presName="compNode" presStyleCnt="0"/>
      <dgm:spPr/>
    </dgm:pt>
    <dgm:pt modelId="{ACCA13DE-F474-4785-A055-3449FCF0562B}" type="pres">
      <dgm:prSet presAssocID="{DD0962A3-D153-4580-95F1-6B8ABD12DC61}" presName="iconBgRect" presStyleLbl="bgShp" presStyleIdx="0" presStyleCnt="3"/>
      <dgm:spPr/>
    </dgm:pt>
    <dgm:pt modelId="{17D9496F-326C-44B5-9A76-782C1C56F88A}" type="pres">
      <dgm:prSet presAssocID="{DD0962A3-D153-4580-95F1-6B8ABD12DC6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CF792423-6964-430A-8247-92633AE0B18B}" type="pres">
      <dgm:prSet presAssocID="{DD0962A3-D153-4580-95F1-6B8ABD12DC61}" presName="spaceRect" presStyleCnt="0"/>
      <dgm:spPr/>
    </dgm:pt>
    <dgm:pt modelId="{AE3AA2D7-F260-4AE7-88E8-17737FD0D322}" type="pres">
      <dgm:prSet presAssocID="{DD0962A3-D153-4580-95F1-6B8ABD12DC61}" presName="textRect" presStyleLbl="revTx" presStyleIdx="0" presStyleCnt="3">
        <dgm:presLayoutVars>
          <dgm:chMax val="1"/>
          <dgm:chPref val="1"/>
        </dgm:presLayoutVars>
      </dgm:prSet>
      <dgm:spPr/>
    </dgm:pt>
    <dgm:pt modelId="{95F16008-E426-42F3-AFC7-6BDB8C15FAD0}" type="pres">
      <dgm:prSet presAssocID="{85072719-4308-40B2-9728-DE08628AA40C}" presName="sibTrans" presStyleCnt="0"/>
      <dgm:spPr/>
    </dgm:pt>
    <dgm:pt modelId="{14A9B54F-7BFC-4F78-9080-43ED366F7D15}" type="pres">
      <dgm:prSet presAssocID="{CEA36C5E-ABAB-4D2E-A987-36E1433CDACF}" presName="compNode" presStyleCnt="0"/>
      <dgm:spPr/>
    </dgm:pt>
    <dgm:pt modelId="{BB901F61-8414-46A7-A412-802D1674A711}" type="pres">
      <dgm:prSet presAssocID="{CEA36C5E-ABAB-4D2E-A987-36E1433CDACF}" presName="iconBgRect" presStyleLbl="bgShp" presStyleIdx="1" presStyleCnt="3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1C883C5B-E982-474E-B911-68D824B46EC6}" type="pres">
      <dgm:prSet presAssocID="{CEA36C5E-ABAB-4D2E-A987-36E1433CDAC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ACEE5F9E-E073-447C-888C-EEEFE52E19E6}" type="pres">
      <dgm:prSet presAssocID="{CEA36C5E-ABAB-4D2E-A987-36E1433CDACF}" presName="spaceRect" presStyleCnt="0"/>
      <dgm:spPr/>
    </dgm:pt>
    <dgm:pt modelId="{E50B10F1-68C5-499C-99AC-6183ED79E8BC}" type="pres">
      <dgm:prSet presAssocID="{CEA36C5E-ABAB-4D2E-A987-36E1433CDACF}" presName="textRect" presStyleLbl="revTx" presStyleIdx="1" presStyleCnt="3">
        <dgm:presLayoutVars>
          <dgm:chMax val="1"/>
          <dgm:chPref val="1"/>
        </dgm:presLayoutVars>
      </dgm:prSet>
      <dgm:spPr/>
    </dgm:pt>
    <dgm:pt modelId="{F9E829EC-1BC9-464B-9335-0FCF5286C0D8}" type="pres">
      <dgm:prSet presAssocID="{D8A2A89C-0887-455B-9F6D-8D3B39C3CDD0}" presName="sibTrans" presStyleCnt="0"/>
      <dgm:spPr/>
    </dgm:pt>
    <dgm:pt modelId="{339B0DDB-AE46-49D4-A22B-1F44748710AB}" type="pres">
      <dgm:prSet presAssocID="{FDE06109-B364-444B-9B6F-96A770AFF57F}" presName="compNode" presStyleCnt="0"/>
      <dgm:spPr/>
    </dgm:pt>
    <dgm:pt modelId="{24B5A52E-A2AC-4D85-BFC8-4FAE336AC2C6}" type="pres">
      <dgm:prSet presAssocID="{FDE06109-B364-444B-9B6F-96A770AFF57F}" presName="iconBgRect" presStyleLbl="bgShp" presStyleIdx="2" presStyleCnt="3"/>
      <dgm:spPr>
        <a:solidFill>
          <a:schemeClr val="accent6">
            <a:lumMod val="75000"/>
          </a:schemeClr>
        </a:solidFill>
      </dgm:spPr>
    </dgm:pt>
    <dgm:pt modelId="{0D954F8F-0727-4DB8-B225-1DB75B5EC27D}" type="pres">
      <dgm:prSet presAssocID="{FDE06109-B364-444B-9B6F-96A770AFF57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5877AF9D-D9B0-4170-B9C8-2939327F4424}" type="pres">
      <dgm:prSet presAssocID="{FDE06109-B364-444B-9B6F-96A770AFF57F}" presName="spaceRect" presStyleCnt="0"/>
      <dgm:spPr/>
    </dgm:pt>
    <dgm:pt modelId="{FC2136D0-3671-4AEA-BED7-28A26C503590}" type="pres">
      <dgm:prSet presAssocID="{FDE06109-B364-444B-9B6F-96A770AFF57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607D003-FC4C-4BDA-8BD5-331E4999AAA7}" srcId="{62034A8A-04FD-470B-8E80-E11DCA11F61D}" destId="{CEA36C5E-ABAB-4D2E-A987-36E1433CDACF}" srcOrd="1" destOrd="0" parTransId="{E29C188E-9517-428B-BBA0-BE67D34216BD}" sibTransId="{D8A2A89C-0887-455B-9F6D-8D3B39C3CDD0}"/>
    <dgm:cxn modelId="{D4A97B37-B09E-47D6-BDEE-34D83B4E8F68}" type="presOf" srcId="{CEA36C5E-ABAB-4D2E-A987-36E1433CDACF}" destId="{E50B10F1-68C5-499C-99AC-6183ED79E8BC}" srcOrd="0" destOrd="0" presId="urn:microsoft.com/office/officeart/2018/5/layout/IconCircleLabelList"/>
    <dgm:cxn modelId="{B2F39C60-3226-47E3-AB6A-32168F733267}" type="presOf" srcId="{DD0962A3-D153-4580-95F1-6B8ABD12DC61}" destId="{AE3AA2D7-F260-4AE7-88E8-17737FD0D322}" srcOrd="0" destOrd="0" presId="urn:microsoft.com/office/officeart/2018/5/layout/IconCircleLabelList"/>
    <dgm:cxn modelId="{77232341-C1C6-4853-B9AB-2697DBAC6524}" srcId="{62034A8A-04FD-470B-8E80-E11DCA11F61D}" destId="{FDE06109-B364-444B-9B6F-96A770AFF57F}" srcOrd="2" destOrd="0" parTransId="{6AB99300-B88B-4ABB-9338-D69C79AFB855}" sibTransId="{CD66264A-EA58-49F1-864F-61736BD22AE1}"/>
    <dgm:cxn modelId="{A926C5BB-23C9-444E-9DDC-3A4398D06E62}" srcId="{62034A8A-04FD-470B-8E80-E11DCA11F61D}" destId="{DD0962A3-D153-4580-95F1-6B8ABD12DC61}" srcOrd="0" destOrd="0" parTransId="{9107C591-6AD7-46CC-A5D2-8A5612BCE253}" sibTransId="{85072719-4308-40B2-9728-DE08628AA40C}"/>
    <dgm:cxn modelId="{2A392BBD-1416-4866-8A72-B6FF7875CDC7}" type="presOf" srcId="{FDE06109-B364-444B-9B6F-96A770AFF57F}" destId="{FC2136D0-3671-4AEA-BED7-28A26C503590}" srcOrd="0" destOrd="0" presId="urn:microsoft.com/office/officeart/2018/5/layout/IconCircleLabelList"/>
    <dgm:cxn modelId="{679F4CEF-D203-4BDE-82D0-3053220FDE77}" type="presOf" srcId="{62034A8A-04FD-470B-8E80-E11DCA11F61D}" destId="{582A6099-8BAC-4D0B-8693-4863662ECCFD}" srcOrd="0" destOrd="0" presId="urn:microsoft.com/office/officeart/2018/5/layout/IconCircleLabelList"/>
    <dgm:cxn modelId="{C2E00D16-BF54-4BEC-AC49-072BCE8D7A69}" type="presParOf" srcId="{582A6099-8BAC-4D0B-8693-4863662ECCFD}" destId="{B613634A-8449-4D58-8FAC-EE9F77D1A51E}" srcOrd="0" destOrd="0" presId="urn:microsoft.com/office/officeart/2018/5/layout/IconCircleLabelList"/>
    <dgm:cxn modelId="{4C5AC733-CB75-443E-8E37-AA1E86FA8714}" type="presParOf" srcId="{B613634A-8449-4D58-8FAC-EE9F77D1A51E}" destId="{ACCA13DE-F474-4785-A055-3449FCF0562B}" srcOrd="0" destOrd="0" presId="urn:microsoft.com/office/officeart/2018/5/layout/IconCircleLabelList"/>
    <dgm:cxn modelId="{F9D52211-BAF1-4B4A-A98B-C6554B24A26F}" type="presParOf" srcId="{B613634A-8449-4D58-8FAC-EE9F77D1A51E}" destId="{17D9496F-326C-44B5-9A76-782C1C56F88A}" srcOrd="1" destOrd="0" presId="urn:microsoft.com/office/officeart/2018/5/layout/IconCircleLabelList"/>
    <dgm:cxn modelId="{9AB72A00-73BA-4970-818D-54DE2EF79319}" type="presParOf" srcId="{B613634A-8449-4D58-8FAC-EE9F77D1A51E}" destId="{CF792423-6964-430A-8247-92633AE0B18B}" srcOrd="2" destOrd="0" presId="urn:microsoft.com/office/officeart/2018/5/layout/IconCircleLabelList"/>
    <dgm:cxn modelId="{EF7A3F91-D0C2-4ABE-90B0-9EBC3CAC2A81}" type="presParOf" srcId="{B613634A-8449-4D58-8FAC-EE9F77D1A51E}" destId="{AE3AA2D7-F260-4AE7-88E8-17737FD0D322}" srcOrd="3" destOrd="0" presId="urn:microsoft.com/office/officeart/2018/5/layout/IconCircleLabelList"/>
    <dgm:cxn modelId="{E15FA823-99E0-42B3-98F5-09165400B1CD}" type="presParOf" srcId="{582A6099-8BAC-4D0B-8693-4863662ECCFD}" destId="{95F16008-E426-42F3-AFC7-6BDB8C15FAD0}" srcOrd="1" destOrd="0" presId="urn:microsoft.com/office/officeart/2018/5/layout/IconCircleLabelList"/>
    <dgm:cxn modelId="{F94DA420-F74C-46AE-B606-C878E0B34A55}" type="presParOf" srcId="{582A6099-8BAC-4D0B-8693-4863662ECCFD}" destId="{14A9B54F-7BFC-4F78-9080-43ED366F7D15}" srcOrd="2" destOrd="0" presId="urn:microsoft.com/office/officeart/2018/5/layout/IconCircleLabelList"/>
    <dgm:cxn modelId="{9A4DAC09-FA7C-46F3-8962-5DFD9E823478}" type="presParOf" srcId="{14A9B54F-7BFC-4F78-9080-43ED366F7D15}" destId="{BB901F61-8414-46A7-A412-802D1674A711}" srcOrd="0" destOrd="0" presId="urn:microsoft.com/office/officeart/2018/5/layout/IconCircleLabelList"/>
    <dgm:cxn modelId="{A6F807DD-6EFD-4715-8D7B-8A99A4A69E02}" type="presParOf" srcId="{14A9B54F-7BFC-4F78-9080-43ED366F7D15}" destId="{1C883C5B-E982-474E-B911-68D824B46EC6}" srcOrd="1" destOrd="0" presId="urn:microsoft.com/office/officeart/2018/5/layout/IconCircleLabelList"/>
    <dgm:cxn modelId="{F220A6F1-11CA-46A7-8ADF-FE20184F0FF3}" type="presParOf" srcId="{14A9B54F-7BFC-4F78-9080-43ED366F7D15}" destId="{ACEE5F9E-E073-447C-888C-EEEFE52E19E6}" srcOrd="2" destOrd="0" presId="urn:microsoft.com/office/officeart/2018/5/layout/IconCircleLabelList"/>
    <dgm:cxn modelId="{8EBCC585-F6F6-43C5-9060-530C95FCE9DF}" type="presParOf" srcId="{14A9B54F-7BFC-4F78-9080-43ED366F7D15}" destId="{E50B10F1-68C5-499C-99AC-6183ED79E8BC}" srcOrd="3" destOrd="0" presId="urn:microsoft.com/office/officeart/2018/5/layout/IconCircleLabelList"/>
    <dgm:cxn modelId="{7DAA96C3-12C4-4088-B070-E9A880755146}" type="presParOf" srcId="{582A6099-8BAC-4D0B-8693-4863662ECCFD}" destId="{F9E829EC-1BC9-464B-9335-0FCF5286C0D8}" srcOrd="3" destOrd="0" presId="urn:microsoft.com/office/officeart/2018/5/layout/IconCircleLabelList"/>
    <dgm:cxn modelId="{050574CA-B7EB-4403-AFA1-1092CEB2AB3A}" type="presParOf" srcId="{582A6099-8BAC-4D0B-8693-4863662ECCFD}" destId="{339B0DDB-AE46-49D4-A22B-1F44748710AB}" srcOrd="4" destOrd="0" presId="urn:microsoft.com/office/officeart/2018/5/layout/IconCircleLabelList"/>
    <dgm:cxn modelId="{19A45030-BF43-4A07-999B-17293FF19AD1}" type="presParOf" srcId="{339B0DDB-AE46-49D4-A22B-1F44748710AB}" destId="{24B5A52E-A2AC-4D85-BFC8-4FAE336AC2C6}" srcOrd="0" destOrd="0" presId="urn:microsoft.com/office/officeart/2018/5/layout/IconCircleLabelList"/>
    <dgm:cxn modelId="{3869B68C-45EB-434F-A11E-CDE82B464D2E}" type="presParOf" srcId="{339B0DDB-AE46-49D4-A22B-1F44748710AB}" destId="{0D954F8F-0727-4DB8-B225-1DB75B5EC27D}" srcOrd="1" destOrd="0" presId="urn:microsoft.com/office/officeart/2018/5/layout/IconCircleLabelList"/>
    <dgm:cxn modelId="{3EB6E92C-F183-4C81-9360-1B1CAA82154C}" type="presParOf" srcId="{339B0DDB-AE46-49D4-A22B-1F44748710AB}" destId="{5877AF9D-D9B0-4170-B9C8-2939327F4424}" srcOrd="2" destOrd="0" presId="urn:microsoft.com/office/officeart/2018/5/layout/IconCircleLabelList"/>
    <dgm:cxn modelId="{230F515F-8EDE-4966-B8C4-CC7955A03FB8}" type="presParOf" srcId="{339B0DDB-AE46-49D4-A22B-1F44748710AB}" destId="{FC2136D0-3671-4AEA-BED7-28A26C50359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EA38118-73B0-47DE-A1A0-4B92576EEFB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B9071B-7165-4051-894E-106814776471}">
      <dgm:prSet/>
      <dgm:spPr/>
      <dgm:t>
        <a:bodyPr/>
        <a:lstStyle/>
        <a:p>
          <a:r>
            <a:rPr lang="en-US"/>
            <a:t>Direct Use / Out of the Box</a:t>
          </a:r>
        </a:p>
      </dgm:t>
    </dgm:pt>
    <dgm:pt modelId="{D34F637D-C581-464F-A7F5-0D2258E1ACA5}" type="parTrans" cxnId="{8B1EE977-BF67-43E9-AC00-D69316C678D4}">
      <dgm:prSet/>
      <dgm:spPr/>
      <dgm:t>
        <a:bodyPr/>
        <a:lstStyle/>
        <a:p>
          <a:endParaRPr lang="en-US"/>
        </a:p>
      </dgm:t>
    </dgm:pt>
    <dgm:pt modelId="{685BE340-CFFA-4660-8F7B-D4707E55925F}" type="sibTrans" cxnId="{8B1EE977-BF67-43E9-AC00-D69316C678D4}">
      <dgm:prSet/>
      <dgm:spPr/>
      <dgm:t>
        <a:bodyPr/>
        <a:lstStyle/>
        <a:p>
          <a:endParaRPr lang="en-US"/>
        </a:p>
      </dgm:t>
    </dgm:pt>
    <dgm:pt modelId="{9540C982-90BB-43A0-B8B7-7E18470716F6}">
      <dgm:prSet/>
      <dgm:spPr/>
      <dgm:t>
        <a:bodyPr/>
        <a:lstStyle/>
        <a:p>
          <a:r>
            <a:rPr lang="en-US"/>
            <a:t>ChatGPT (marketing copy, emails, analysis, etc.)</a:t>
          </a:r>
        </a:p>
      </dgm:t>
    </dgm:pt>
    <dgm:pt modelId="{A333799B-9421-45E5-89C8-CFE6E809A6E8}" type="parTrans" cxnId="{DFD3985F-028C-4F1D-999E-8E6E732C2A80}">
      <dgm:prSet/>
      <dgm:spPr/>
      <dgm:t>
        <a:bodyPr/>
        <a:lstStyle/>
        <a:p>
          <a:endParaRPr lang="en-US"/>
        </a:p>
      </dgm:t>
    </dgm:pt>
    <dgm:pt modelId="{ED0CC627-9257-4E4B-92AF-1D0226B6DD1F}" type="sibTrans" cxnId="{DFD3985F-028C-4F1D-999E-8E6E732C2A80}">
      <dgm:prSet/>
      <dgm:spPr/>
      <dgm:t>
        <a:bodyPr/>
        <a:lstStyle/>
        <a:p>
          <a:endParaRPr lang="en-US"/>
        </a:p>
      </dgm:t>
    </dgm:pt>
    <dgm:pt modelId="{25C4B0B5-4E1C-49CE-A453-9F71F86159D0}">
      <dgm:prSet/>
      <dgm:spPr/>
      <dgm:t>
        <a:bodyPr/>
        <a:lstStyle/>
        <a:p>
          <a:r>
            <a:rPr lang="en-US"/>
            <a:t>Adobe Firefly (create images from text)</a:t>
          </a:r>
        </a:p>
      </dgm:t>
    </dgm:pt>
    <dgm:pt modelId="{4F1E01F6-49B3-480A-95BD-4AE9C52820B9}" type="parTrans" cxnId="{C6C37CF7-3FB9-4CC0-940C-C9130ADA7B1B}">
      <dgm:prSet/>
      <dgm:spPr/>
      <dgm:t>
        <a:bodyPr/>
        <a:lstStyle/>
        <a:p>
          <a:endParaRPr lang="en-US"/>
        </a:p>
      </dgm:t>
    </dgm:pt>
    <dgm:pt modelId="{8182F835-F27C-4A4E-9478-9C6A0FE32C81}" type="sibTrans" cxnId="{C6C37CF7-3FB9-4CC0-940C-C9130ADA7B1B}">
      <dgm:prSet/>
      <dgm:spPr/>
      <dgm:t>
        <a:bodyPr/>
        <a:lstStyle/>
        <a:p>
          <a:endParaRPr lang="en-US"/>
        </a:p>
      </dgm:t>
    </dgm:pt>
    <dgm:pt modelId="{326D476F-409F-43C7-8599-D8135B8CBC38}">
      <dgm:prSet/>
      <dgm:spPr/>
      <dgm:t>
        <a:bodyPr/>
        <a:lstStyle/>
        <a:p>
          <a:r>
            <a:rPr lang="en-US" dirty="0"/>
            <a:t>Configured Solutions</a:t>
          </a:r>
        </a:p>
      </dgm:t>
    </dgm:pt>
    <dgm:pt modelId="{47C98D12-E0C9-4342-90F9-68B8F2E9A9A6}" type="parTrans" cxnId="{E63FFD82-1785-49A4-A407-7B44E65419CB}">
      <dgm:prSet/>
      <dgm:spPr/>
      <dgm:t>
        <a:bodyPr/>
        <a:lstStyle/>
        <a:p>
          <a:endParaRPr lang="en-US"/>
        </a:p>
      </dgm:t>
    </dgm:pt>
    <dgm:pt modelId="{59081C0D-9DCD-4D24-A598-79E953739FD3}" type="sibTrans" cxnId="{E63FFD82-1785-49A4-A407-7B44E65419CB}">
      <dgm:prSet/>
      <dgm:spPr/>
      <dgm:t>
        <a:bodyPr/>
        <a:lstStyle/>
        <a:p>
          <a:endParaRPr lang="en-US"/>
        </a:p>
      </dgm:t>
    </dgm:pt>
    <dgm:pt modelId="{3A43A743-BE7D-418C-930D-716911E4F798}">
      <dgm:prSet/>
      <dgm:spPr/>
      <dgm:t>
        <a:bodyPr/>
        <a:lstStyle/>
        <a:p>
          <a:r>
            <a:rPr lang="en-US"/>
            <a:t>ProtonAI (Sales opportunity identification)</a:t>
          </a:r>
        </a:p>
      </dgm:t>
    </dgm:pt>
    <dgm:pt modelId="{C97C62C3-C427-4F02-9614-68DCD05A37B7}" type="parTrans" cxnId="{1C403678-EC9C-4D9E-B273-AB12A5CC142F}">
      <dgm:prSet/>
      <dgm:spPr/>
      <dgm:t>
        <a:bodyPr/>
        <a:lstStyle/>
        <a:p>
          <a:endParaRPr lang="en-US"/>
        </a:p>
      </dgm:t>
    </dgm:pt>
    <dgm:pt modelId="{C70990A7-FAB3-43FF-B8F3-D5C31446368E}" type="sibTrans" cxnId="{1C403678-EC9C-4D9E-B273-AB12A5CC142F}">
      <dgm:prSet/>
      <dgm:spPr/>
      <dgm:t>
        <a:bodyPr/>
        <a:lstStyle/>
        <a:p>
          <a:endParaRPr lang="en-US"/>
        </a:p>
      </dgm:t>
    </dgm:pt>
    <dgm:pt modelId="{5BD24D2D-643C-4A0F-842D-916DCF0DBDC3}">
      <dgm:prSet/>
      <dgm:spPr/>
      <dgm:t>
        <a:bodyPr/>
        <a:lstStyle/>
        <a:p>
          <a:r>
            <a:rPr lang="en-US" dirty="0"/>
            <a:t>PROS / </a:t>
          </a:r>
          <a:r>
            <a:rPr lang="en-US" dirty="0" err="1"/>
            <a:t>Vendavo</a:t>
          </a:r>
          <a:r>
            <a:rPr lang="en-US" dirty="0"/>
            <a:t> / PFX / </a:t>
          </a:r>
          <a:r>
            <a:rPr lang="en-US" dirty="0" err="1"/>
            <a:t>Zilliant</a:t>
          </a:r>
          <a:r>
            <a:rPr lang="en-US" dirty="0"/>
            <a:t> Price Optimization (Pricing)</a:t>
          </a:r>
        </a:p>
      </dgm:t>
    </dgm:pt>
    <dgm:pt modelId="{14ADEBA1-A938-4B95-A388-E3A16E607DB5}" type="parTrans" cxnId="{04D4DE7A-1A8C-46A5-BE3E-EEBAAA7D1D1B}">
      <dgm:prSet/>
      <dgm:spPr/>
      <dgm:t>
        <a:bodyPr/>
        <a:lstStyle/>
        <a:p>
          <a:endParaRPr lang="en-US"/>
        </a:p>
      </dgm:t>
    </dgm:pt>
    <dgm:pt modelId="{0C75506F-992F-4162-88CB-85307277FFD0}" type="sibTrans" cxnId="{04D4DE7A-1A8C-46A5-BE3E-EEBAAA7D1D1B}">
      <dgm:prSet/>
      <dgm:spPr/>
      <dgm:t>
        <a:bodyPr/>
        <a:lstStyle/>
        <a:p>
          <a:endParaRPr lang="en-US"/>
        </a:p>
      </dgm:t>
    </dgm:pt>
    <dgm:pt modelId="{11CA1358-6EA0-9244-A260-FEE779DDD524}">
      <dgm:prSet/>
      <dgm:spPr/>
      <dgm:t>
        <a:bodyPr/>
        <a:lstStyle/>
        <a:p>
          <a:r>
            <a:rPr lang="en-US" dirty="0"/>
            <a:t>Action IQ (Customer Management)</a:t>
          </a:r>
        </a:p>
      </dgm:t>
    </dgm:pt>
    <dgm:pt modelId="{687C98DD-A218-B34E-A920-4E4AFE89C31E}" type="parTrans" cxnId="{DECB1474-165F-474D-AD1E-DFDE4375653A}">
      <dgm:prSet/>
      <dgm:spPr/>
      <dgm:t>
        <a:bodyPr/>
        <a:lstStyle/>
        <a:p>
          <a:endParaRPr lang="en-US"/>
        </a:p>
      </dgm:t>
    </dgm:pt>
    <dgm:pt modelId="{7AD70F04-2855-7A40-929A-E6F23CBD5821}" type="sibTrans" cxnId="{DECB1474-165F-474D-AD1E-DFDE4375653A}">
      <dgm:prSet/>
      <dgm:spPr/>
      <dgm:t>
        <a:bodyPr/>
        <a:lstStyle/>
        <a:p>
          <a:endParaRPr lang="en-US"/>
        </a:p>
      </dgm:t>
    </dgm:pt>
    <dgm:pt modelId="{88E148F3-8642-E643-B900-727A4E98FFB3}">
      <dgm:prSet/>
      <dgm:spPr/>
      <dgm:t>
        <a:bodyPr/>
        <a:lstStyle/>
        <a:p>
          <a:r>
            <a:rPr lang="en-US" dirty="0"/>
            <a:t>Minor Configuration</a:t>
          </a:r>
        </a:p>
      </dgm:t>
    </dgm:pt>
    <dgm:pt modelId="{52E6D31F-CA5D-4944-8FA4-C1A3360C34FA}" type="parTrans" cxnId="{2E6635B9-2FAD-DC42-B011-745C39388581}">
      <dgm:prSet/>
      <dgm:spPr/>
      <dgm:t>
        <a:bodyPr/>
        <a:lstStyle/>
        <a:p>
          <a:endParaRPr lang="en-US"/>
        </a:p>
      </dgm:t>
    </dgm:pt>
    <dgm:pt modelId="{6F8E7592-38B6-8645-9C18-620F7B6A63DE}" type="sibTrans" cxnId="{2E6635B9-2FAD-DC42-B011-745C39388581}">
      <dgm:prSet/>
      <dgm:spPr/>
      <dgm:t>
        <a:bodyPr/>
        <a:lstStyle/>
        <a:p>
          <a:endParaRPr lang="en-US"/>
        </a:p>
      </dgm:t>
    </dgm:pt>
    <dgm:pt modelId="{9BFBEE61-166B-7544-9440-3EE748E573A8}">
      <dgm:prSet/>
      <dgm:spPr/>
      <dgm:t>
        <a:bodyPr/>
        <a:lstStyle/>
        <a:p>
          <a:r>
            <a:rPr lang="en-US"/>
            <a:t>WrangleWorks (Excel plug-in used to manage the spreadsheet hell your teams live in)</a:t>
          </a:r>
          <a:endParaRPr lang="en-US" dirty="0"/>
        </a:p>
      </dgm:t>
    </dgm:pt>
    <dgm:pt modelId="{4EC9FF3E-03FA-1341-A122-1B6E9C3CBB6F}" type="parTrans" cxnId="{C40069B4-7874-2348-88D6-FEF624A91855}">
      <dgm:prSet/>
      <dgm:spPr/>
      <dgm:t>
        <a:bodyPr/>
        <a:lstStyle/>
        <a:p>
          <a:endParaRPr lang="en-US"/>
        </a:p>
      </dgm:t>
    </dgm:pt>
    <dgm:pt modelId="{C075436B-EE63-364E-B36E-8CCC0DA6C16F}" type="sibTrans" cxnId="{C40069B4-7874-2348-88D6-FEF624A91855}">
      <dgm:prSet/>
      <dgm:spPr/>
      <dgm:t>
        <a:bodyPr/>
        <a:lstStyle/>
        <a:p>
          <a:endParaRPr lang="en-US"/>
        </a:p>
      </dgm:t>
    </dgm:pt>
    <dgm:pt modelId="{A3CED41B-7D15-204E-BCF7-0B76EFBA84F6}">
      <dgm:prSet/>
      <dgm:spPr/>
      <dgm:t>
        <a:bodyPr/>
        <a:lstStyle/>
        <a:p>
          <a:r>
            <a:rPr lang="en-US" dirty="0" err="1"/>
            <a:t>Spellbook</a:t>
          </a:r>
          <a:r>
            <a:rPr lang="en-US" dirty="0"/>
            <a:t> (Word plug-in that reviews and updates Legal docs)</a:t>
          </a:r>
        </a:p>
      </dgm:t>
    </dgm:pt>
    <dgm:pt modelId="{AF09560B-F23C-2347-B215-2FAAA4C42C2C}" type="parTrans" cxnId="{6E8D8226-40E4-E44E-B077-7264B76A5DF9}">
      <dgm:prSet/>
      <dgm:spPr/>
      <dgm:t>
        <a:bodyPr/>
        <a:lstStyle/>
        <a:p>
          <a:endParaRPr lang="en-US"/>
        </a:p>
      </dgm:t>
    </dgm:pt>
    <dgm:pt modelId="{D6102F3C-EBDA-5E44-B26C-96F0C996BDD2}" type="sibTrans" cxnId="{6E8D8226-40E4-E44E-B077-7264B76A5DF9}">
      <dgm:prSet/>
      <dgm:spPr/>
      <dgm:t>
        <a:bodyPr/>
        <a:lstStyle/>
        <a:p>
          <a:endParaRPr lang="en-US"/>
        </a:p>
      </dgm:t>
    </dgm:pt>
    <dgm:pt modelId="{4E1F067F-C4D1-6F45-986E-94255D78EC04}" type="pres">
      <dgm:prSet presAssocID="{AEA38118-73B0-47DE-A1A0-4B92576EEFB5}" presName="linear" presStyleCnt="0">
        <dgm:presLayoutVars>
          <dgm:dir/>
          <dgm:animLvl val="lvl"/>
          <dgm:resizeHandles val="exact"/>
        </dgm:presLayoutVars>
      </dgm:prSet>
      <dgm:spPr/>
    </dgm:pt>
    <dgm:pt modelId="{25F6F5E6-5865-224C-BC4F-63622FC24A78}" type="pres">
      <dgm:prSet presAssocID="{8DB9071B-7165-4051-894E-106814776471}" presName="parentLin" presStyleCnt="0"/>
      <dgm:spPr/>
    </dgm:pt>
    <dgm:pt modelId="{DFDC256B-7D8B-D140-9FD6-D6D1992E91BA}" type="pres">
      <dgm:prSet presAssocID="{8DB9071B-7165-4051-894E-106814776471}" presName="parentLeftMargin" presStyleLbl="node1" presStyleIdx="0" presStyleCnt="3"/>
      <dgm:spPr/>
    </dgm:pt>
    <dgm:pt modelId="{A615A7DF-F3AE-DF46-A3FF-574C85F211A4}" type="pres">
      <dgm:prSet presAssocID="{8DB9071B-7165-4051-894E-10681477647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4D2D24E-1071-5944-BF05-1116BF7533AA}" type="pres">
      <dgm:prSet presAssocID="{8DB9071B-7165-4051-894E-106814776471}" presName="negativeSpace" presStyleCnt="0"/>
      <dgm:spPr/>
    </dgm:pt>
    <dgm:pt modelId="{5CED4A8E-8DAA-1745-93C9-416AC235EC82}" type="pres">
      <dgm:prSet presAssocID="{8DB9071B-7165-4051-894E-106814776471}" presName="childText" presStyleLbl="conFgAcc1" presStyleIdx="0" presStyleCnt="3">
        <dgm:presLayoutVars>
          <dgm:bulletEnabled val="1"/>
        </dgm:presLayoutVars>
      </dgm:prSet>
      <dgm:spPr/>
    </dgm:pt>
    <dgm:pt modelId="{565C93F6-8D05-F843-A11C-9B100635F185}" type="pres">
      <dgm:prSet presAssocID="{685BE340-CFFA-4660-8F7B-D4707E55925F}" presName="spaceBetweenRectangles" presStyleCnt="0"/>
      <dgm:spPr/>
    </dgm:pt>
    <dgm:pt modelId="{9AAD9DCF-6B0F-3B45-8A1E-AB8E7DBC0927}" type="pres">
      <dgm:prSet presAssocID="{88E148F3-8642-E643-B900-727A4E98FFB3}" presName="parentLin" presStyleCnt="0"/>
      <dgm:spPr/>
    </dgm:pt>
    <dgm:pt modelId="{6E78A422-1B8D-F541-B0F5-C25A866EC16C}" type="pres">
      <dgm:prSet presAssocID="{88E148F3-8642-E643-B900-727A4E98FFB3}" presName="parentLeftMargin" presStyleLbl="node1" presStyleIdx="0" presStyleCnt="3"/>
      <dgm:spPr/>
    </dgm:pt>
    <dgm:pt modelId="{7FB789D1-6698-5149-B217-C8909103941B}" type="pres">
      <dgm:prSet presAssocID="{88E148F3-8642-E643-B900-727A4E98FFB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AC0B433-724A-7244-B619-0FE8C264FE33}" type="pres">
      <dgm:prSet presAssocID="{88E148F3-8642-E643-B900-727A4E98FFB3}" presName="negativeSpace" presStyleCnt="0"/>
      <dgm:spPr/>
    </dgm:pt>
    <dgm:pt modelId="{82778107-C1AF-F64D-900E-B45FF0F86A9D}" type="pres">
      <dgm:prSet presAssocID="{88E148F3-8642-E643-B900-727A4E98FFB3}" presName="childText" presStyleLbl="conFgAcc1" presStyleIdx="1" presStyleCnt="3">
        <dgm:presLayoutVars>
          <dgm:bulletEnabled val="1"/>
        </dgm:presLayoutVars>
      </dgm:prSet>
      <dgm:spPr/>
    </dgm:pt>
    <dgm:pt modelId="{80992547-673D-8B46-90BF-CD685FCC1671}" type="pres">
      <dgm:prSet presAssocID="{6F8E7592-38B6-8645-9C18-620F7B6A63DE}" presName="spaceBetweenRectangles" presStyleCnt="0"/>
      <dgm:spPr/>
    </dgm:pt>
    <dgm:pt modelId="{7EB03B5E-5E24-F349-9B2C-6CF4BA4C0A7E}" type="pres">
      <dgm:prSet presAssocID="{326D476F-409F-43C7-8599-D8135B8CBC38}" presName="parentLin" presStyleCnt="0"/>
      <dgm:spPr/>
    </dgm:pt>
    <dgm:pt modelId="{874656F4-A870-1C47-874F-8EAABFF601E4}" type="pres">
      <dgm:prSet presAssocID="{326D476F-409F-43C7-8599-D8135B8CBC38}" presName="parentLeftMargin" presStyleLbl="node1" presStyleIdx="1" presStyleCnt="3"/>
      <dgm:spPr/>
    </dgm:pt>
    <dgm:pt modelId="{552C3AC4-8934-AD4F-BD94-11AE60A0433A}" type="pres">
      <dgm:prSet presAssocID="{326D476F-409F-43C7-8599-D8135B8CBC3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4167346-9A49-FC4B-AA4A-46A7A79E7C5E}" type="pres">
      <dgm:prSet presAssocID="{326D476F-409F-43C7-8599-D8135B8CBC38}" presName="negativeSpace" presStyleCnt="0"/>
      <dgm:spPr/>
    </dgm:pt>
    <dgm:pt modelId="{869FBEED-45D1-414E-A8C7-A3E7A18FD0ED}" type="pres">
      <dgm:prSet presAssocID="{326D476F-409F-43C7-8599-D8135B8CBC3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DF0BD15-1704-E542-AC5A-CDFF62F91870}" type="presOf" srcId="{8DB9071B-7165-4051-894E-106814776471}" destId="{A615A7DF-F3AE-DF46-A3FF-574C85F211A4}" srcOrd="1" destOrd="0" presId="urn:microsoft.com/office/officeart/2005/8/layout/list1"/>
    <dgm:cxn modelId="{6E8D8226-40E4-E44E-B077-7264B76A5DF9}" srcId="{88E148F3-8642-E643-B900-727A4E98FFB3}" destId="{A3CED41B-7D15-204E-BCF7-0B76EFBA84F6}" srcOrd="1" destOrd="0" parTransId="{AF09560B-F23C-2347-B215-2FAAA4C42C2C}" sibTransId="{D6102F3C-EBDA-5E44-B26C-96F0C996BDD2}"/>
    <dgm:cxn modelId="{A99E653A-7CFF-C64E-9300-29F952A8A86C}" type="presOf" srcId="{88E148F3-8642-E643-B900-727A4E98FFB3}" destId="{7FB789D1-6698-5149-B217-C8909103941B}" srcOrd="1" destOrd="0" presId="urn:microsoft.com/office/officeart/2005/8/layout/list1"/>
    <dgm:cxn modelId="{DFD3985F-028C-4F1D-999E-8E6E732C2A80}" srcId="{8DB9071B-7165-4051-894E-106814776471}" destId="{9540C982-90BB-43A0-B8B7-7E18470716F6}" srcOrd="0" destOrd="0" parTransId="{A333799B-9421-45E5-89C8-CFE6E809A6E8}" sibTransId="{ED0CC627-9257-4E4B-92AF-1D0226B6DD1F}"/>
    <dgm:cxn modelId="{1D6CFB60-4E7A-1746-95B3-0FB0B85AC1F9}" type="presOf" srcId="{25C4B0B5-4E1C-49CE-A453-9F71F86159D0}" destId="{5CED4A8E-8DAA-1745-93C9-416AC235EC82}" srcOrd="0" destOrd="1" presId="urn:microsoft.com/office/officeart/2005/8/layout/list1"/>
    <dgm:cxn modelId="{88C03541-4356-9C48-B1EB-CAE2BEBAF841}" type="presOf" srcId="{326D476F-409F-43C7-8599-D8135B8CBC38}" destId="{874656F4-A870-1C47-874F-8EAABFF601E4}" srcOrd="0" destOrd="0" presId="urn:microsoft.com/office/officeart/2005/8/layout/list1"/>
    <dgm:cxn modelId="{EC355873-E684-024E-A2A0-0483645E78E0}" type="presOf" srcId="{326D476F-409F-43C7-8599-D8135B8CBC38}" destId="{552C3AC4-8934-AD4F-BD94-11AE60A0433A}" srcOrd="1" destOrd="0" presId="urn:microsoft.com/office/officeart/2005/8/layout/list1"/>
    <dgm:cxn modelId="{DECB1474-165F-474D-AD1E-DFDE4375653A}" srcId="{326D476F-409F-43C7-8599-D8135B8CBC38}" destId="{11CA1358-6EA0-9244-A260-FEE779DDD524}" srcOrd="2" destOrd="0" parTransId="{687C98DD-A218-B34E-A920-4E4AFE89C31E}" sibTransId="{7AD70F04-2855-7A40-929A-E6F23CBD5821}"/>
    <dgm:cxn modelId="{70ABDC55-D2D2-7941-BAD3-F4EB7E7300BC}" type="presOf" srcId="{9540C982-90BB-43A0-B8B7-7E18470716F6}" destId="{5CED4A8E-8DAA-1745-93C9-416AC235EC82}" srcOrd="0" destOrd="0" presId="urn:microsoft.com/office/officeart/2005/8/layout/list1"/>
    <dgm:cxn modelId="{C1985856-9AE7-4A4F-A299-739223EC8BC9}" type="presOf" srcId="{11CA1358-6EA0-9244-A260-FEE779DDD524}" destId="{869FBEED-45D1-414E-A8C7-A3E7A18FD0ED}" srcOrd="0" destOrd="2" presId="urn:microsoft.com/office/officeart/2005/8/layout/list1"/>
    <dgm:cxn modelId="{8B1EE977-BF67-43E9-AC00-D69316C678D4}" srcId="{AEA38118-73B0-47DE-A1A0-4B92576EEFB5}" destId="{8DB9071B-7165-4051-894E-106814776471}" srcOrd="0" destOrd="0" parTransId="{D34F637D-C581-464F-A7F5-0D2258E1ACA5}" sibTransId="{685BE340-CFFA-4660-8F7B-D4707E55925F}"/>
    <dgm:cxn modelId="{2120F977-5650-4346-B5A5-CBC945999110}" type="presOf" srcId="{AEA38118-73B0-47DE-A1A0-4B92576EEFB5}" destId="{4E1F067F-C4D1-6F45-986E-94255D78EC04}" srcOrd="0" destOrd="0" presId="urn:microsoft.com/office/officeart/2005/8/layout/list1"/>
    <dgm:cxn modelId="{1C403678-EC9C-4D9E-B273-AB12A5CC142F}" srcId="{326D476F-409F-43C7-8599-D8135B8CBC38}" destId="{3A43A743-BE7D-418C-930D-716911E4F798}" srcOrd="0" destOrd="0" parTransId="{C97C62C3-C427-4F02-9614-68DCD05A37B7}" sibTransId="{C70990A7-FAB3-43FF-B8F3-D5C31446368E}"/>
    <dgm:cxn modelId="{04D4DE7A-1A8C-46A5-BE3E-EEBAAA7D1D1B}" srcId="{326D476F-409F-43C7-8599-D8135B8CBC38}" destId="{5BD24D2D-643C-4A0F-842D-916DCF0DBDC3}" srcOrd="1" destOrd="0" parTransId="{14ADEBA1-A938-4B95-A388-E3A16E607DB5}" sibTransId="{0C75506F-992F-4162-88CB-85307277FFD0}"/>
    <dgm:cxn modelId="{E63FFD82-1785-49A4-A407-7B44E65419CB}" srcId="{AEA38118-73B0-47DE-A1A0-4B92576EEFB5}" destId="{326D476F-409F-43C7-8599-D8135B8CBC38}" srcOrd="2" destOrd="0" parTransId="{47C98D12-E0C9-4342-90F9-68B8F2E9A9A6}" sibTransId="{59081C0D-9DCD-4D24-A598-79E953739FD3}"/>
    <dgm:cxn modelId="{DE9CBBA7-56F0-9446-BA3F-E4A1CB1A6FE6}" type="presOf" srcId="{5BD24D2D-643C-4A0F-842D-916DCF0DBDC3}" destId="{869FBEED-45D1-414E-A8C7-A3E7A18FD0ED}" srcOrd="0" destOrd="1" presId="urn:microsoft.com/office/officeart/2005/8/layout/list1"/>
    <dgm:cxn modelId="{C40069B4-7874-2348-88D6-FEF624A91855}" srcId="{88E148F3-8642-E643-B900-727A4E98FFB3}" destId="{9BFBEE61-166B-7544-9440-3EE748E573A8}" srcOrd="0" destOrd="0" parTransId="{4EC9FF3E-03FA-1341-A122-1B6E9C3CBB6F}" sibTransId="{C075436B-EE63-364E-B36E-8CCC0DA6C16F}"/>
    <dgm:cxn modelId="{A24FDBB7-A868-E34F-8BD3-A482BC9BF72A}" type="presOf" srcId="{88E148F3-8642-E643-B900-727A4E98FFB3}" destId="{6E78A422-1B8D-F541-B0F5-C25A866EC16C}" srcOrd="0" destOrd="0" presId="urn:microsoft.com/office/officeart/2005/8/layout/list1"/>
    <dgm:cxn modelId="{2E6635B9-2FAD-DC42-B011-745C39388581}" srcId="{AEA38118-73B0-47DE-A1A0-4B92576EEFB5}" destId="{88E148F3-8642-E643-B900-727A4E98FFB3}" srcOrd="1" destOrd="0" parTransId="{52E6D31F-CA5D-4944-8FA4-C1A3360C34FA}" sibTransId="{6F8E7592-38B6-8645-9C18-620F7B6A63DE}"/>
    <dgm:cxn modelId="{F33540C2-6161-BC4D-98A7-E898DF62EE2A}" type="presOf" srcId="{9BFBEE61-166B-7544-9440-3EE748E573A8}" destId="{82778107-C1AF-F64D-900E-B45FF0F86A9D}" srcOrd="0" destOrd="0" presId="urn:microsoft.com/office/officeart/2005/8/layout/list1"/>
    <dgm:cxn modelId="{713445C6-E4C4-7A46-AC5F-E31A976D76B4}" type="presOf" srcId="{3A43A743-BE7D-418C-930D-716911E4F798}" destId="{869FBEED-45D1-414E-A8C7-A3E7A18FD0ED}" srcOrd="0" destOrd="0" presId="urn:microsoft.com/office/officeart/2005/8/layout/list1"/>
    <dgm:cxn modelId="{8A998FCF-61AB-5143-89C0-EF3DDA2F206D}" type="presOf" srcId="{A3CED41B-7D15-204E-BCF7-0B76EFBA84F6}" destId="{82778107-C1AF-F64D-900E-B45FF0F86A9D}" srcOrd="0" destOrd="1" presId="urn:microsoft.com/office/officeart/2005/8/layout/list1"/>
    <dgm:cxn modelId="{436A9AF4-F360-E84E-9EC9-713879AD6BD1}" type="presOf" srcId="{8DB9071B-7165-4051-894E-106814776471}" destId="{DFDC256B-7D8B-D140-9FD6-D6D1992E91BA}" srcOrd="0" destOrd="0" presId="urn:microsoft.com/office/officeart/2005/8/layout/list1"/>
    <dgm:cxn modelId="{C6C37CF7-3FB9-4CC0-940C-C9130ADA7B1B}" srcId="{8DB9071B-7165-4051-894E-106814776471}" destId="{25C4B0B5-4E1C-49CE-A453-9F71F86159D0}" srcOrd="1" destOrd="0" parTransId="{4F1E01F6-49B3-480A-95BD-4AE9C52820B9}" sibTransId="{8182F835-F27C-4A4E-9478-9C6A0FE32C81}"/>
    <dgm:cxn modelId="{D35C7468-69A5-A144-85DD-1EA9C291C29C}" type="presParOf" srcId="{4E1F067F-C4D1-6F45-986E-94255D78EC04}" destId="{25F6F5E6-5865-224C-BC4F-63622FC24A78}" srcOrd="0" destOrd="0" presId="urn:microsoft.com/office/officeart/2005/8/layout/list1"/>
    <dgm:cxn modelId="{B32F56AE-1427-BE41-AAE2-ACDD29C969EC}" type="presParOf" srcId="{25F6F5E6-5865-224C-BC4F-63622FC24A78}" destId="{DFDC256B-7D8B-D140-9FD6-D6D1992E91BA}" srcOrd="0" destOrd="0" presId="urn:microsoft.com/office/officeart/2005/8/layout/list1"/>
    <dgm:cxn modelId="{1BE3F0CA-9933-AD42-AB6C-9D5CC6106536}" type="presParOf" srcId="{25F6F5E6-5865-224C-BC4F-63622FC24A78}" destId="{A615A7DF-F3AE-DF46-A3FF-574C85F211A4}" srcOrd="1" destOrd="0" presId="urn:microsoft.com/office/officeart/2005/8/layout/list1"/>
    <dgm:cxn modelId="{AEF80A4B-44CE-E749-99D7-684F638DAACD}" type="presParOf" srcId="{4E1F067F-C4D1-6F45-986E-94255D78EC04}" destId="{84D2D24E-1071-5944-BF05-1116BF7533AA}" srcOrd="1" destOrd="0" presId="urn:microsoft.com/office/officeart/2005/8/layout/list1"/>
    <dgm:cxn modelId="{1D3193CE-7903-6E4C-B735-78D190CDA25D}" type="presParOf" srcId="{4E1F067F-C4D1-6F45-986E-94255D78EC04}" destId="{5CED4A8E-8DAA-1745-93C9-416AC235EC82}" srcOrd="2" destOrd="0" presId="urn:microsoft.com/office/officeart/2005/8/layout/list1"/>
    <dgm:cxn modelId="{37AE7312-FB09-C045-803F-4C58EC4A72AA}" type="presParOf" srcId="{4E1F067F-C4D1-6F45-986E-94255D78EC04}" destId="{565C93F6-8D05-F843-A11C-9B100635F185}" srcOrd="3" destOrd="0" presId="urn:microsoft.com/office/officeart/2005/8/layout/list1"/>
    <dgm:cxn modelId="{496A0263-F6E9-2F4D-89CD-EE04CC9028E8}" type="presParOf" srcId="{4E1F067F-C4D1-6F45-986E-94255D78EC04}" destId="{9AAD9DCF-6B0F-3B45-8A1E-AB8E7DBC0927}" srcOrd="4" destOrd="0" presId="urn:microsoft.com/office/officeart/2005/8/layout/list1"/>
    <dgm:cxn modelId="{A5A5CB29-6E96-B945-853C-D0253BC0871B}" type="presParOf" srcId="{9AAD9DCF-6B0F-3B45-8A1E-AB8E7DBC0927}" destId="{6E78A422-1B8D-F541-B0F5-C25A866EC16C}" srcOrd="0" destOrd="0" presId="urn:microsoft.com/office/officeart/2005/8/layout/list1"/>
    <dgm:cxn modelId="{07149887-109D-5E43-A548-D7649C68978E}" type="presParOf" srcId="{9AAD9DCF-6B0F-3B45-8A1E-AB8E7DBC0927}" destId="{7FB789D1-6698-5149-B217-C8909103941B}" srcOrd="1" destOrd="0" presId="urn:microsoft.com/office/officeart/2005/8/layout/list1"/>
    <dgm:cxn modelId="{2B392D61-AD05-7B4D-819B-1233BA32CFE7}" type="presParOf" srcId="{4E1F067F-C4D1-6F45-986E-94255D78EC04}" destId="{FAC0B433-724A-7244-B619-0FE8C264FE33}" srcOrd="5" destOrd="0" presId="urn:microsoft.com/office/officeart/2005/8/layout/list1"/>
    <dgm:cxn modelId="{615FEAB6-7B48-F54C-9BAE-0EBEC4D9B21B}" type="presParOf" srcId="{4E1F067F-C4D1-6F45-986E-94255D78EC04}" destId="{82778107-C1AF-F64D-900E-B45FF0F86A9D}" srcOrd="6" destOrd="0" presId="urn:microsoft.com/office/officeart/2005/8/layout/list1"/>
    <dgm:cxn modelId="{7074949D-3F44-D542-89E1-90D72DDC1564}" type="presParOf" srcId="{4E1F067F-C4D1-6F45-986E-94255D78EC04}" destId="{80992547-673D-8B46-90BF-CD685FCC1671}" srcOrd="7" destOrd="0" presId="urn:microsoft.com/office/officeart/2005/8/layout/list1"/>
    <dgm:cxn modelId="{7CA63FC8-E704-094A-BFC8-2CB361C515A9}" type="presParOf" srcId="{4E1F067F-C4D1-6F45-986E-94255D78EC04}" destId="{7EB03B5E-5E24-F349-9B2C-6CF4BA4C0A7E}" srcOrd="8" destOrd="0" presId="urn:microsoft.com/office/officeart/2005/8/layout/list1"/>
    <dgm:cxn modelId="{06DB016B-526F-AD40-91A4-18291AD8E2BE}" type="presParOf" srcId="{7EB03B5E-5E24-F349-9B2C-6CF4BA4C0A7E}" destId="{874656F4-A870-1C47-874F-8EAABFF601E4}" srcOrd="0" destOrd="0" presId="urn:microsoft.com/office/officeart/2005/8/layout/list1"/>
    <dgm:cxn modelId="{B302FC03-9199-E44B-BE70-4FA1F19A5017}" type="presParOf" srcId="{7EB03B5E-5E24-F349-9B2C-6CF4BA4C0A7E}" destId="{552C3AC4-8934-AD4F-BD94-11AE60A0433A}" srcOrd="1" destOrd="0" presId="urn:microsoft.com/office/officeart/2005/8/layout/list1"/>
    <dgm:cxn modelId="{28EDCFC4-13FF-BD4F-9974-449EFE6EA45B}" type="presParOf" srcId="{4E1F067F-C4D1-6F45-986E-94255D78EC04}" destId="{C4167346-9A49-FC4B-AA4A-46A7A79E7C5E}" srcOrd="9" destOrd="0" presId="urn:microsoft.com/office/officeart/2005/8/layout/list1"/>
    <dgm:cxn modelId="{3E5E2748-A129-2146-9B30-70A038EA3140}" type="presParOf" srcId="{4E1F067F-C4D1-6F45-986E-94255D78EC04}" destId="{869FBEED-45D1-414E-A8C7-A3E7A18FD0E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02B36C-9E66-4F95-8657-84EADA610CD3}" type="doc">
      <dgm:prSet loTypeId="urn:microsoft.com/office/officeart/2005/8/layout/hierarchy1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61A34F3-F111-4273-A4A7-F6E86B468E42}">
      <dgm:prSet/>
      <dgm:spPr/>
      <dgm:t>
        <a:bodyPr/>
        <a:lstStyle/>
        <a:p>
          <a:r>
            <a:rPr lang="en-US" dirty="0"/>
            <a:t>Act 1 </a:t>
          </a:r>
        </a:p>
        <a:p>
          <a:r>
            <a:rPr lang="en-US" dirty="0"/>
            <a:t>This is Real</a:t>
          </a:r>
        </a:p>
      </dgm:t>
    </dgm:pt>
    <dgm:pt modelId="{28DC5C29-516C-45BD-B455-E73204F7A6AD}" type="parTrans" cxnId="{8E6A95E7-097C-4FE8-8EF3-13417951D5F1}">
      <dgm:prSet/>
      <dgm:spPr/>
      <dgm:t>
        <a:bodyPr/>
        <a:lstStyle/>
        <a:p>
          <a:endParaRPr lang="en-US"/>
        </a:p>
      </dgm:t>
    </dgm:pt>
    <dgm:pt modelId="{E4083329-1A3B-4E03-BED4-1556E472B832}" type="sibTrans" cxnId="{8E6A95E7-097C-4FE8-8EF3-13417951D5F1}">
      <dgm:prSet/>
      <dgm:spPr/>
      <dgm:t>
        <a:bodyPr/>
        <a:lstStyle/>
        <a:p>
          <a:endParaRPr lang="en-US"/>
        </a:p>
      </dgm:t>
    </dgm:pt>
    <dgm:pt modelId="{5F8FF0F9-6B95-461E-9D69-F55C98508F05}">
      <dgm:prSet/>
      <dgm:spPr/>
      <dgm:t>
        <a:bodyPr/>
        <a:lstStyle/>
        <a:p>
          <a:r>
            <a:rPr lang="en-US" dirty="0"/>
            <a:t>Act 2 </a:t>
          </a:r>
        </a:p>
        <a:p>
          <a:r>
            <a:rPr lang="en-US" dirty="0"/>
            <a:t>This is Now</a:t>
          </a:r>
        </a:p>
      </dgm:t>
    </dgm:pt>
    <dgm:pt modelId="{0F7D59DF-40FC-4055-81C2-77D287334038}" type="parTrans" cxnId="{CD4BD35C-8D33-4067-862F-417A9CBEF639}">
      <dgm:prSet/>
      <dgm:spPr/>
      <dgm:t>
        <a:bodyPr/>
        <a:lstStyle/>
        <a:p>
          <a:endParaRPr lang="en-US"/>
        </a:p>
      </dgm:t>
    </dgm:pt>
    <dgm:pt modelId="{7A93F946-28B4-4B14-80F9-BE104DCCE994}" type="sibTrans" cxnId="{CD4BD35C-8D33-4067-862F-417A9CBEF639}">
      <dgm:prSet/>
      <dgm:spPr/>
      <dgm:t>
        <a:bodyPr/>
        <a:lstStyle/>
        <a:p>
          <a:endParaRPr lang="en-US"/>
        </a:p>
      </dgm:t>
    </dgm:pt>
    <dgm:pt modelId="{550BFBB3-CF34-412F-92C0-1A9DE813C1E7}">
      <dgm:prSet/>
      <dgm:spPr/>
      <dgm:t>
        <a:bodyPr/>
        <a:lstStyle/>
        <a:p>
          <a:r>
            <a:rPr lang="en-US" dirty="0"/>
            <a:t>Act 3 </a:t>
          </a:r>
        </a:p>
        <a:p>
          <a:r>
            <a:rPr lang="en-US" dirty="0"/>
            <a:t>This is How</a:t>
          </a:r>
        </a:p>
      </dgm:t>
    </dgm:pt>
    <dgm:pt modelId="{190141C1-A963-45D8-8D7E-25122CF9BCA2}" type="parTrans" cxnId="{3BDCA223-B9CE-4BE5-81B8-9BBAF06F55AC}">
      <dgm:prSet/>
      <dgm:spPr/>
      <dgm:t>
        <a:bodyPr/>
        <a:lstStyle/>
        <a:p>
          <a:endParaRPr lang="en-US"/>
        </a:p>
      </dgm:t>
    </dgm:pt>
    <dgm:pt modelId="{D4DBECC3-BC80-4951-A0E2-756AD4AF15E8}" type="sibTrans" cxnId="{3BDCA223-B9CE-4BE5-81B8-9BBAF06F55AC}">
      <dgm:prSet/>
      <dgm:spPr/>
      <dgm:t>
        <a:bodyPr/>
        <a:lstStyle/>
        <a:p>
          <a:endParaRPr lang="en-US"/>
        </a:p>
      </dgm:t>
    </dgm:pt>
    <dgm:pt modelId="{7019D69F-3CD1-B44E-A849-E3323BEDD3F9}" type="pres">
      <dgm:prSet presAssocID="{FE02B36C-9E66-4F95-8657-84EADA610CD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3E57B0-F165-204C-ADB9-D23634B1CCAA}" type="pres">
      <dgm:prSet presAssocID="{461A34F3-F111-4273-A4A7-F6E86B468E42}" presName="hierRoot1" presStyleCnt="0"/>
      <dgm:spPr/>
    </dgm:pt>
    <dgm:pt modelId="{30613F3E-35E4-754E-A301-CC6A7F2599CA}" type="pres">
      <dgm:prSet presAssocID="{461A34F3-F111-4273-A4A7-F6E86B468E42}" presName="composite" presStyleCnt="0"/>
      <dgm:spPr/>
    </dgm:pt>
    <dgm:pt modelId="{597E71EC-6DB4-674F-81F9-378060B47D45}" type="pres">
      <dgm:prSet presAssocID="{461A34F3-F111-4273-A4A7-F6E86B468E42}" presName="background" presStyleLbl="node0" presStyleIdx="0" presStyleCnt="3"/>
      <dgm:spPr/>
    </dgm:pt>
    <dgm:pt modelId="{3D5B1C1B-CDE4-1C43-AFF6-43D2FCE17D68}" type="pres">
      <dgm:prSet presAssocID="{461A34F3-F111-4273-A4A7-F6E86B468E42}" presName="text" presStyleLbl="fgAcc0" presStyleIdx="0" presStyleCnt="3">
        <dgm:presLayoutVars>
          <dgm:chPref val="3"/>
        </dgm:presLayoutVars>
      </dgm:prSet>
      <dgm:spPr/>
    </dgm:pt>
    <dgm:pt modelId="{4BE9C804-E2FE-9145-9691-DA296DE3A7FE}" type="pres">
      <dgm:prSet presAssocID="{461A34F3-F111-4273-A4A7-F6E86B468E42}" presName="hierChild2" presStyleCnt="0"/>
      <dgm:spPr/>
    </dgm:pt>
    <dgm:pt modelId="{9656EABD-BBB9-2049-AEDE-5C1FD3B7E6BF}" type="pres">
      <dgm:prSet presAssocID="{5F8FF0F9-6B95-461E-9D69-F55C98508F05}" presName="hierRoot1" presStyleCnt="0"/>
      <dgm:spPr/>
    </dgm:pt>
    <dgm:pt modelId="{E7DF4FF7-4F2C-B94F-BDE5-F0E712F2CCF1}" type="pres">
      <dgm:prSet presAssocID="{5F8FF0F9-6B95-461E-9D69-F55C98508F05}" presName="composite" presStyleCnt="0"/>
      <dgm:spPr/>
    </dgm:pt>
    <dgm:pt modelId="{B79897C1-7A1B-0443-96B2-B67FD81872FD}" type="pres">
      <dgm:prSet presAssocID="{5F8FF0F9-6B95-461E-9D69-F55C98508F05}" presName="background" presStyleLbl="node0" presStyleIdx="1" presStyleCnt="3"/>
      <dgm:spPr/>
    </dgm:pt>
    <dgm:pt modelId="{51A9DEA4-50B0-5943-B9B6-9CD108D632FE}" type="pres">
      <dgm:prSet presAssocID="{5F8FF0F9-6B95-461E-9D69-F55C98508F05}" presName="text" presStyleLbl="fgAcc0" presStyleIdx="1" presStyleCnt="3">
        <dgm:presLayoutVars>
          <dgm:chPref val="3"/>
        </dgm:presLayoutVars>
      </dgm:prSet>
      <dgm:spPr/>
    </dgm:pt>
    <dgm:pt modelId="{F15BB662-9D76-2F48-9FBF-85D3763BCAF2}" type="pres">
      <dgm:prSet presAssocID="{5F8FF0F9-6B95-461E-9D69-F55C98508F05}" presName="hierChild2" presStyleCnt="0"/>
      <dgm:spPr/>
    </dgm:pt>
    <dgm:pt modelId="{5CB9C0E0-BF75-6847-900E-AAA1498A348A}" type="pres">
      <dgm:prSet presAssocID="{550BFBB3-CF34-412F-92C0-1A9DE813C1E7}" presName="hierRoot1" presStyleCnt="0"/>
      <dgm:spPr/>
    </dgm:pt>
    <dgm:pt modelId="{BBB2A6A0-921F-E146-930C-F01A935C8906}" type="pres">
      <dgm:prSet presAssocID="{550BFBB3-CF34-412F-92C0-1A9DE813C1E7}" presName="composite" presStyleCnt="0"/>
      <dgm:spPr/>
    </dgm:pt>
    <dgm:pt modelId="{10D9471E-560E-7049-899F-33500837F078}" type="pres">
      <dgm:prSet presAssocID="{550BFBB3-CF34-412F-92C0-1A9DE813C1E7}" presName="background" presStyleLbl="node0" presStyleIdx="2" presStyleCnt="3"/>
      <dgm:spPr/>
    </dgm:pt>
    <dgm:pt modelId="{5DCF7F61-6DBD-F44D-98C2-FFF83638099E}" type="pres">
      <dgm:prSet presAssocID="{550BFBB3-CF34-412F-92C0-1A9DE813C1E7}" presName="text" presStyleLbl="fgAcc0" presStyleIdx="2" presStyleCnt="3">
        <dgm:presLayoutVars>
          <dgm:chPref val="3"/>
        </dgm:presLayoutVars>
      </dgm:prSet>
      <dgm:spPr/>
    </dgm:pt>
    <dgm:pt modelId="{B99BBC5B-189D-7E40-A910-06C989CB024F}" type="pres">
      <dgm:prSet presAssocID="{550BFBB3-CF34-412F-92C0-1A9DE813C1E7}" presName="hierChild2" presStyleCnt="0"/>
      <dgm:spPr/>
    </dgm:pt>
  </dgm:ptLst>
  <dgm:cxnLst>
    <dgm:cxn modelId="{3BDCA223-B9CE-4BE5-81B8-9BBAF06F55AC}" srcId="{FE02B36C-9E66-4F95-8657-84EADA610CD3}" destId="{550BFBB3-CF34-412F-92C0-1A9DE813C1E7}" srcOrd="2" destOrd="0" parTransId="{190141C1-A963-45D8-8D7E-25122CF9BCA2}" sibTransId="{D4DBECC3-BC80-4951-A0E2-756AD4AF15E8}"/>
    <dgm:cxn modelId="{CD4BD35C-8D33-4067-862F-417A9CBEF639}" srcId="{FE02B36C-9E66-4F95-8657-84EADA610CD3}" destId="{5F8FF0F9-6B95-461E-9D69-F55C98508F05}" srcOrd="1" destOrd="0" parTransId="{0F7D59DF-40FC-4055-81C2-77D287334038}" sibTransId="{7A93F946-28B4-4B14-80F9-BE104DCCE994}"/>
    <dgm:cxn modelId="{B68E2761-089C-944F-8EFC-5E7DCDCD8014}" type="presOf" srcId="{461A34F3-F111-4273-A4A7-F6E86B468E42}" destId="{3D5B1C1B-CDE4-1C43-AFF6-43D2FCE17D68}" srcOrd="0" destOrd="0" presId="urn:microsoft.com/office/officeart/2005/8/layout/hierarchy1"/>
    <dgm:cxn modelId="{F8DE0965-C1B9-E04E-887C-744F7C02684D}" type="presOf" srcId="{5F8FF0F9-6B95-461E-9D69-F55C98508F05}" destId="{51A9DEA4-50B0-5943-B9B6-9CD108D632FE}" srcOrd="0" destOrd="0" presId="urn:microsoft.com/office/officeart/2005/8/layout/hierarchy1"/>
    <dgm:cxn modelId="{A2662073-6A35-A54C-957E-172D4B2AFEE9}" type="presOf" srcId="{FE02B36C-9E66-4F95-8657-84EADA610CD3}" destId="{7019D69F-3CD1-B44E-A849-E3323BEDD3F9}" srcOrd="0" destOrd="0" presId="urn:microsoft.com/office/officeart/2005/8/layout/hierarchy1"/>
    <dgm:cxn modelId="{EF3DBBCE-CB7E-144C-9C18-6F59AA87CE5A}" type="presOf" srcId="{550BFBB3-CF34-412F-92C0-1A9DE813C1E7}" destId="{5DCF7F61-6DBD-F44D-98C2-FFF83638099E}" srcOrd="0" destOrd="0" presId="urn:microsoft.com/office/officeart/2005/8/layout/hierarchy1"/>
    <dgm:cxn modelId="{8E6A95E7-097C-4FE8-8EF3-13417951D5F1}" srcId="{FE02B36C-9E66-4F95-8657-84EADA610CD3}" destId="{461A34F3-F111-4273-A4A7-F6E86B468E42}" srcOrd="0" destOrd="0" parTransId="{28DC5C29-516C-45BD-B455-E73204F7A6AD}" sibTransId="{E4083329-1A3B-4E03-BED4-1556E472B832}"/>
    <dgm:cxn modelId="{9A3BF3D8-B5F9-CD4C-BACC-CC7B4028DD8E}" type="presParOf" srcId="{7019D69F-3CD1-B44E-A849-E3323BEDD3F9}" destId="{1E3E57B0-F165-204C-ADB9-D23634B1CCAA}" srcOrd="0" destOrd="0" presId="urn:microsoft.com/office/officeart/2005/8/layout/hierarchy1"/>
    <dgm:cxn modelId="{5B1F67C7-CC35-764C-8838-21CE067A9051}" type="presParOf" srcId="{1E3E57B0-F165-204C-ADB9-D23634B1CCAA}" destId="{30613F3E-35E4-754E-A301-CC6A7F2599CA}" srcOrd="0" destOrd="0" presId="urn:microsoft.com/office/officeart/2005/8/layout/hierarchy1"/>
    <dgm:cxn modelId="{8E3B0D42-994F-1A43-861E-25C5BD654C6F}" type="presParOf" srcId="{30613F3E-35E4-754E-A301-CC6A7F2599CA}" destId="{597E71EC-6DB4-674F-81F9-378060B47D45}" srcOrd="0" destOrd="0" presId="urn:microsoft.com/office/officeart/2005/8/layout/hierarchy1"/>
    <dgm:cxn modelId="{4A2C450B-5785-F048-8697-7663819FB1B2}" type="presParOf" srcId="{30613F3E-35E4-754E-A301-CC6A7F2599CA}" destId="{3D5B1C1B-CDE4-1C43-AFF6-43D2FCE17D68}" srcOrd="1" destOrd="0" presId="urn:microsoft.com/office/officeart/2005/8/layout/hierarchy1"/>
    <dgm:cxn modelId="{EA8ADA6A-2B02-C74B-9B91-BEE69F19D7FC}" type="presParOf" srcId="{1E3E57B0-F165-204C-ADB9-D23634B1CCAA}" destId="{4BE9C804-E2FE-9145-9691-DA296DE3A7FE}" srcOrd="1" destOrd="0" presId="urn:microsoft.com/office/officeart/2005/8/layout/hierarchy1"/>
    <dgm:cxn modelId="{40A0F936-C1FF-0147-B00F-CBC86F6FEC90}" type="presParOf" srcId="{7019D69F-3CD1-B44E-A849-E3323BEDD3F9}" destId="{9656EABD-BBB9-2049-AEDE-5C1FD3B7E6BF}" srcOrd="1" destOrd="0" presId="urn:microsoft.com/office/officeart/2005/8/layout/hierarchy1"/>
    <dgm:cxn modelId="{6D23440B-7AB9-0340-9971-4090548CA27D}" type="presParOf" srcId="{9656EABD-BBB9-2049-AEDE-5C1FD3B7E6BF}" destId="{E7DF4FF7-4F2C-B94F-BDE5-F0E712F2CCF1}" srcOrd="0" destOrd="0" presId="urn:microsoft.com/office/officeart/2005/8/layout/hierarchy1"/>
    <dgm:cxn modelId="{C911C909-9626-D945-8F79-79DB7BE43207}" type="presParOf" srcId="{E7DF4FF7-4F2C-B94F-BDE5-F0E712F2CCF1}" destId="{B79897C1-7A1B-0443-96B2-B67FD81872FD}" srcOrd="0" destOrd="0" presId="urn:microsoft.com/office/officeart/2005/8/layout/hierarchy1"/>
    <dgm:cxn modelId="{662FF8E4-E306-994C-ACA8-40217B499B55}" type="presParOf" srcId="{E7DF4FF7-4F2C-B94F-BDE5-F0E712F2CCF1}" destId="{51A9DEA4-50B0-5943-B9B6-9CD108D632FE}" srcOrd="1" destOrd="0" presId="urn:microsoft.com/office/officeart/2005/8/layout/hierarchy1"/>
    <dgm:cxn modelId="{764C4A75-9F02-5144-9CE4-6B6916B6BDCC}" type="presParOf" srcId="{9656EABD-BBB9-2049-AEDE-5C1FD3B7E6BF}" destId="{F15BB662-9D76-2F48-9FBF-85D3763BCAF2}" srcOrd="1" destOrd="0" presId="urn:microsoft.com/office/officeart/2005/8/layout/hierarchy1"/>
    <dgm:cxn modelId="{CCEE32E7-B976-9A4C-9763-5E0BD0281D6C}" type="presParOf" srcId="{7019D69F-3CD1-B44E-A849-E3323BEDD3F9}" destId="{5CB9C0E0-BF75-6847-900E-AAA1498A348A}" srcOrd="2" destOrd="0" presId="urn:microsoft.com/office/officeart/2005/8/layout/hierarchy1"/>
    <dgm:cxn modelId="{09314B57-13E4-D045-95F6-189C7C33AEB8}" type="presParOf" srcId="{5CB9C0E0-BF75-6847-900E-AAA1498A348A}" destId="{BBB2A6A0-921F-E146-930C-F01A935C8906}" srcOrd="0" destOrd="0" presId="urn:microsoft.com/office/officeart/2005/8/layout/hierarchy1"/>
    <dgm:cxn modelId="{FFD0F02C-E6AD-9D42-AB2A-6B70E1846C2F}" type="presParOf" srcId="{BBB2A6A0-921F-E146-930C-F01A935C8906}" destId="{10D9471E-560E-7049-899F-33500837F078}" srcOrd="0" destOrd="0" presId="urn:microsoft.com/office/officeart/2005/8/layout/hierarchy1"/>
    <dgm:cxn modelId="{EBE2389D-B09E-5C49-819E-19888FECEE57}" type="presParOf" srcId="{BBB2A6A0-921F-E146-930C-F01A935C8906}" destId="{5DCF7F61-6DBD-F44D-98C2-FFF83638099E}" srcOrd="1" destOrd="0" presId="urn:microsoft.com/office/officeart/2005/8/layout/hierarchy1"/>
    <dgm:cxn modelId="{FE4D1D3F-21CA-BB4F-9B95-25CF1CDB5630}" type="presParOf" srcId="{5CB9C0E0-BF75-6847-900E-AAA1498A348A}" destId="{B99BBC5B-189D-7E40-A910-06C989CB024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34206CA-E885-9648-8154-96F757DD90AA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FDD965-1666-3844-B0C8-7B36218D1D6C}">
      <dgm:prSet phldrT="[Text]"/>
      <dgm:spPr/>
      <dgm:t>
        <a:bodyPr/>
        <a:lstStyle/>
        <a:p>
          <a:r>
            <a:rPr lang="en-US" dirty="0"/>
            <a:t>Supply Chain / Pricing</a:t>
          </a:r>
        </a:p>
      </dgm:t>
    </dgm:pt>
    <dgm:pt modelId="{0B69922C-F322-414F-8E38-EC4C1BDF417F}" type="parTrans" cxnId="{4414A130-70D2-484B-8E32-510E0257FE48}">
      <dgm:prSet/>
      <dgm:spPr/>
      <dgm:t>
        <a:bodyPr/>
        <a:lstStyle/>
        <a:p>
          <a:endParaRPr lang="en-US"/>
        </a:p>
      </dgm:t>
    </dgm:pt>
    <dgm:pt modelId="{6B7038C8-026B-BA4E-9BA4-969046AA166E}" type="sibTrans" cxnId="{4414A130-70D2-484B-8E32-510E0257FE48}">
      <dgm:prSet/>
      <dgm:spPr/>
      <dgm:t>
        <a:bodyPr/>
        <a:lstStyle/>
        <a:p>
          <a:endParaRPr lang="en-US"/>
        </a:p>
      </dgm:t>
    </dgm:pt>
    <dgm:pt modelId="{9AC321E8-1D1D-5B48-B33F-9B73EE2A30CC}">
      <dgm:prSet phldrT="[Text]"/>
      <dgm:spPr/>
      <dgm:t>
        <a:bodyPr/>
        <a:lstStyle/>
        <a:p>
          <a:r>
            <a:rPr lang="en-US" dirty="0"/>
            <a:t>eCommerce</a:t>
          </a:r>
        </a:p>
      </dgm:t>
    </dgm:pt>
    <dgm:pt modelId="{815355CD-C172-3940-B37B-69568FE46C0C}" type="parTrans" cxnId="{0B0069F0-A7DA-E04D-9F06-082436FE6A4E}">
      <dgm:prSet/>
      <dgm:spPr/>
      <dgm:t>
        <a:bodyPr/>
        <a:lstStyle/>
        <a:p>
          <a:endParaRPr lang="en-US"/>
        </a:p>
      </dgm:t>
    </dgm:pt>
    <dgm:pt modelId="{C758D3DB-6108-344C-AD90-CBDE5ED30540}" type="sibTrans" cxnId="{0B0069F0-A7DA-E04D-9F06-082436FE6A4E}">
      <dgm:prSet/>
      <dgm:spPr/>
      <dgm:t>
        <a:bodyPr/>
        <a:lstStyle/>
        <a:p>
          <a:endParaRPr lang="en-US"/>
        </a:p>
      </dgm:t>
    </dgm:pt>
    <dgm:pt modelId="{EA7708DE-8739-0A42-B043-8A21CC71E0B2}">
      <dgm:prSet phldrT="[Text]"/>
      <dgm:spPr/>
      <dgm:t>
        <a:bodyPr/>
        <a:lstStyle/>
        <a:p>
          <a:r>
            <a:rPr lang="en-US" dirty="0"/>
            <a:t>Product titles</a:t>
          </a:r>
        </a:p>
      </dgm:t>
    </dgm:pt>
    <dgm:pt modelId="{7EC9D2E1-80AF-D24D-B7EF-8867BCF0A6DC}" type="parTrans" cxnId="{2DC08C6F-9130-044F-A45B-F217AE4B0F44}">
      <dgm:prSet/>
      <dgm:spPr/>
      <dgm:t>
        <a:bodyPr/>
        <a:lstStyle/>
        <a:p>
          <a:endParaRPr lang="en-US"/>
        </a:p>
      </dgm:t>
    </dgm:pt>
    <dgm:pt modelId="{D7460479-05E8-B74C-BCF9-75B072FC6AC1}" type="sibTrans" cxnId="{2DC08C6F-9130-044F-A45B-F217AE4B0F44}">
      <dgm:prSet/>
      <dgm:spPr/>
      <dgm:t>
        <a:bodyPr/>
        <a:lstStyle/>
        <a:p>
          <a:endParaRPr lang="en-US"/>
        </a:p>
      </dgm:t>
    </dgm:pt>
    <dgm:pt modelId="{70A400C2-1564-2140-B880-530D3BA7A7D2}">
      <dgm:prSet phldrT="[Text]"/>
      <dgm:spPr/>
      <dgm:t>
        <a:bodyPr/>
        <a:lstStyle/>
        <a:p>
          <a:r>
            <a:rPr lang="en-US" dirty="0"/>
            <a:t>Matching product ID’s from vendors</a:t>
          </a:r>
        </a:p>
      </dgm:t>
    </dgm:pt>
    <dgm:pt modelId="{A8B460D6-9768-7946-B116-436CA9617D9C}" type="parTrans" cxnId="{2055E012-FEE9-AC4A-B2AE-F4B0E99178CD}">
      <dgm:prSet/>
      <dgm:spPr/>
      <dgm:t>
        <a:bodyPr/>
        <a:lstStyle/>
        <a:p>
          <a:endParaRPr lang="en-US"/>
        </a:p>
      </dgm:t>
    </dgm:pt>
    <dgm:pt modelId="{B894B3DD-3229-9148-8599-37E8A68413D8}" type="sibTrans" cxnId="{2055E012-FEE9-AC4A-B2AE-F4B0E99178CD}">
      <dgm:prSet/>
      <dgm:spPr/>
      <dgm:t>
        <a:bodyPr/>
        <a:lstStyle/>
        <a:p>
          <a:endParaRPr lang="en-US"/>
        </a:p>
      </dgm:t>
    </dgm:pt>
    <dgm:pt modelId="{CF2663F3-3C01-7341-BF26-20C955185B8E}">
      <dgm:prSet phldrT="[Text]"/>
      <dgm:spPr/>
      <dgm:t>
        <a:bodyPr/>
        <a:lstStyle/>
        <a:p>
          <a:r>
            <a:rPr lang="en-US" dirty="0"/>
            <a:t>Sales</a:t>
          </a:r>
        </a:p>
      </dgm:t>
    </dgm:pt>
    <dgm:pt modelId="{83847578-96E3-3744-9318-6A41C979F897}" type="parTrans" cxnId="{A26E9222-D831-0545-91BC-FEB052E97D98}">
      <dgm:prSet/>
      <dgm:spPr/>
      <dgm:t>
        <a:bodyPr/>
        <a:lstStyle/>
        <a:p>
          <a:endParaRPr lang="en-US"/>
        </a:p>
      </dgm:t>
    </dgm:pt>
    <dgm:pt modelId="{D1125FAC-BC51-CC4F-8A84-62176252FEEF}" type="sibTrans" cxnId="{A26E9222-D831-0545-91BC-FEB052E97D98}">
      <dgm:prSet/>
      <dgm:spPr/>
      <dgm:t>
        <a:bodyPr/>
        <a:lstStyle/>
        <a:p>
          <a:endParaRPr lang="en-US"/>
        </a:p>
      </dgm:t>
    </dgm:pt>
    <dgm:pt modelId="{682F99ED-D455-EB49-AC05-37761E38D5D1}">
      <dgm:prSet phldrT="[Text]"/>
      <dgm:spPr/>
      <dgm:t>
        <a:bodyPr/>
        <a:lstStyle/>
        <a:p>
          <a:r>
            <a:rPr lang="en-US" dirty="0"/>
            <a:t>Opportunity identification</a:t>
          </a:r>
        </a:p>
      </dgm:t>
    </dgm:pt>
    <dgm:pt modelId="{25BFFBE0-C843-1642-AB7D-B6CE857123F6}" type="parTrans" cxnId="{24D1632A-5C7F-8146-8EB4-83C54A7851A3}">
      <dgm:prSet/>
      <dgm:spPr/>
      <dgm:t>
        <a:bodyPr/>
        <a:lstStyle/>
        <a:p>
          <a:endParaRPr lang="en-US"/>
        </a:p>
      </dgm:t>
    </dgm:pt>
    <dgm:pt modelId="{B5AC82AF-E982-894C-B807-8349060CA068}" type="sibTrans" cxnId="{24D1632A-5C7F-8146-8EB4-83C54A7851A3}">
      <dgm:prSet/>
      <dgm:spPr/>
      <dgm:t>
        <a:bodyPr/>
        <a:lstStyle/>
        <a:p>
          <a:endParaRPr lang="en-US"/>
        </a:p>
      </dgm:t>
    </dgm:pt>
    <dgm:pt modelId="{A5E9243C-FC76-5B41-AC14-6668B8C56839}">
      <dgm:prSet phldrT="[Text]"/>
      <dgm:spPr/>
      <dgm:t>
        <a:bodyPr/>
        <a:lstStyle/>
        <a:p>
          <a:r>
            <a:rPr lang="en-US" dirty="0"/>
            <a:t>Draft policies</a:t>
          </a:r>
        </a:p>
      </dgm:t>
    </dgm:pt>
    <dgm:pt modelId="{592ABFA6-0686-E846-AE73-7475B98DA2AA}" type="parTrans" cxnId="{7B6D08C8-534E-334B-A944-4323CEA633D1}">
      <dgm:prSet/>
      <dgm:spPr/>
      <dgm:t>
        <a:bodyPr/>
        <a:lstStyle/>
        <a:p>
          <a:endParaRPr lang="en-US"/>
        </a:p>
      </dgm:t>
    </dgm:pt>
    <dgm:pt modelId="{DBEFE2EB-4CBF-654D-BA1E-E3889BE1F680}" type="sibTrans" cxnId="{7B6D08C8-534E-334B-A944-4323CEA633D1}">
      <dgm:prSet/>
      <dgm:spPr/>
      <dgm:t>
        <a:bodyPr/>
        <a:lstStyle/>
        <a:p>
          <a:endParaRPr lang="en-US"/>
        </a:p>
      </dgm:t>
    </dgm:pt>
    <dgm:pt modelId="{996E8372-B777-1D4E-A5EA-2AD07702C05A}">
      <dgm:prSet phldrT="[Text]"/>
      <dgm:spPr/>
      <dgm:t>
        <a:bodyPr/>
        <a:lstStyle/>
        <a:p>
          <a:r>
            <a:rPr lang="en-US" dirty="0"/>
            <a:t>General Corporate</a:t>
          </a:r>
        </a:p>
      </dgm:t>
    </dgm:pt>
    <dgm:pt modelId="{ECE124D6-B2B8-264B-96FA-95482DE0EBE7}" type="parTrans" cxnId="{DC5AAFC3-3319-5C41-B0FA-2DD9BBC64C36}">
      <dgm:prSet/>
      <dgm:spPr/>
      <dgm:t>
        <a:bodyPr/>
        <a:lstStyle/>
        <a:p>
          <a:endParaRPr lang="en-US"/>
        </a:p>
      </dgm:t>
    </dgm:pt>
    <dgm:pt modelId="{72FBF8DA-A358-E348-948C-F14DBF067363}" type="sibTrans" cxnId="{DC5AAFC3-3319-5C41-B0FA-2DD9BBC64C36}">
      <dgm:prSet/>
      <dgm:spPr/>
      <dgm:t>
        <a:bodyPr/>
        <a:lstStyle/>
        <a:p>
          <a:endParaRPr lang="en-US"/>
        </a:p>
      </dgm:t>
    </dgm:pt>
    <dgm:pt modelId="{FC7D10F7-0962-8140-A2D3-464C0798F5E9}">
      <dgm:prSet phldrT="[Text]"/>
      <dgm:spPr/>
      <dgm:t>
        <a:bodyPr/>
        <a:lstStyle/>
        <a:p>
          <a:r>
            <a:rPr lang="en-US" dirty="0"/>
            <a:t>Draft emails (non-sensitive)</a:t>
          </a:r>
        </a:p>
      </dgm:t>
    </dgm:pt>
    <dgm:pt modelId="{478F4DEF-54B2-9343-A7A6-FF8C866A1EBF}" type="parTrans" cxnId="{E0797256-7838-E64B-9C49-92935EA83948}">
      <dgm:prSet/>
      <dgm:spPr/>
      <dgm:t>
        <a:bodyPr/>
        <a:lstStyle/>
        <a:p>
          <a:endParaRPr lang="en-US"/>
        </a:p>
      </dgm:t>
    </dgm:pt>
    <dgm:pt modelId="{BB2A374F-A869-7046-8974-5E166896A083}" type="sibTrans" cxnId="{E0797256-7838-E64B-9C49-92935EA83948}">
      <dgm:prSet/>
      <dgm:spPr/>
      <dgm:t>
        <a:bodyPr/>
        <a:lstStyle/>
        <a:p>
          <a:endParaRPr lang="en-US"/>
        </a:p>
      </dgm:t>
    </dgm:pt>
    <dgm:pt modelId="{565F30D7-FC6B-2341-8638-CE952DC63F2B}">
      <dgm:prSet phldrT="[Text]"/>
      <dgm:spPr/>
      <dgm:t>
        <a:bodyPr/>
        <a:lstStyle/>
        <a:p>
          <a:r>
            <a:rPr lang="en-US" dirty="0"/>
            <a:t>Convert emailed PDF order to Excel</a:t>
          </a:r>
        </a:p>
      </dgm:t>
    </dgm:pt>
    <dgm:pt modelId="{6E2D644C-808F-1143-B4B1-A066F8C0D119}" type="parTrans" cxnId="{0F2D04C3-6E23-4542-9B96-E5A11425F19E}">
      <dgm:prSet/>
      <dgm:spPr/>
      <dgm:t>
        <a:bodyPr/>
        <a:lstStyle/>
        <a:p>
          <a:endParaRPr lang="en-US"/>
        </a:p>
      </dgm:t>
    </dgm:pt>
    <dgm:pt modelId="{D184E8FE-B57D-B54A-A062-C07B7810CE55}" type="sibTrans" cxnId="{0F2D04C3-6E23-4542-9B96-E5A11425F19E}">
      <dgm:prSet/>
      <dgm:spPr/>
      <dgm:t>
        <a:bodyPr/>
        <a:lstStyle/>
        <a:p>
          <a:endParaRPr lang="en-US"/>
        </a:p>
      </dgm:t>
    </dgm:pt>
    <dgm:pt modelId="{7876B3D7-BC8E-7141-90A9-785FFC4013DD}">
      <dgm:prSet phldrT="[Text]"/>
      <dgm:spPr/>
      <dgm:t>
        <a:bodyPr/>
        <a:lstStyle/>
        <a:p>
          <a:endParaRPr lang="en-US" dirty="0"/>
        </a:p>
      </dgm:t>
    </dgm:pt>
    <dgm:pt modelId="{25213D72-7611-B143-9220-FCAF1BB44E29}" type="parTrans" cxnId="{53F6C2F3-8FE8-E248-9F8E-2C58B22593B5}">
      <dgm:prSet/>
      <dgm:spPr/>
      <dgm:t>
        <a:bodyPr/>
        <a:lstStyle/>
        <a:p>
          <a:endParaRPr lang="en-US"/>
        </a:p>
      </dgm:t>
    </dgm:pt>
    <dgm:pt modelId="{09C5D1E4-4F4B-2B4D-BF7D-BA3C278CED08}" type="sibTrans" cxnId="{53F6C2F3-8FE8-E248-9F8E-2C58B22593B5}">
      <dgm:prSet/>
      <dgm:spPr/>
      <dgm:t>
        <a:bodyPr/>
        <a:lstStyle/>
        <a:p>
          <a:endParaRPr lang="en-US"/>
        </a:p>
      </dgm:t>
    </dgm:pt>
    <dgm:pt modelId="{A30BB6E3-4331-354A-B6B9-FA90B4069104}">
      <dgm:prSet phldrT="[Text]"/>
      <dgm:spPr/>
      <dgm:t>
        <a:bodyPr/>
        <a:lstStyle/>
        <a:p>
          <a:r>
            <a:rPr lang="en-US" dirty="0"/>
            <a:t>Product descriptions</a:t>
          </a:r>
        </a:p>
      </dgm:t>
    </dgm:pt>
    <dgm:pt modelId="{A3AD511E-7159-FA4E-B92E-E734D90809C9}" type="parTrans" cxnId="{7B6BE453-0EEF-0442-9745-5C6AD279F031}">
      <dgm:prSet/>
      <dgm:spPr/>
      <dgm:t>
        <a:bodyPr/>
        <a:lstStyle/>
        <a:p>
          <a:endParaRPr lang="en-US"/>
        </a:p>
      </dgm:t>
    </dgm:pt>
    <dgm:pt modelId="{0A624363-C577-1A47-9FFA-94487A1F8C21}" type="sibTrans" cxnId="{7B6BE453-0EEF-0442-9745-5C6AD279F031}">
      <dgm:prSet/>
      <dgm:spPr/>
      <dgm:t>
        <a:bodyPr/>
        <a:lstStyle/>
        <a:p>
          <a:endParaRPr lang="en-US"/>
        </a:p>
      </dgm:t>
    </dgm:pt>
    <dgm:pt modelId="{E4875A85-C3CF-274F-8D80-271983A6A756}">
      <dgm:prSet phldrT="[Text]"/>
      <dgm:spPr/>
      <dgm:t>
        <a:bodyPr/>
        <a:lstStyle/>
        <a:p>
          <a:r>
            <a:rPr lang="en-US" dirty="0"/>
            <a:t>Product attributes (for searching)</a:t>
          </a:r>
        </a:p>
      </dgm:t>
    </dgm:pt>
    <dgm:pt modelId="{04720E25-7957-EE4F-B990-5100D67AF3F6}" type="parTrans" cxnId="{40D7416C-6E77-2D46-BE14-CD3E797888DC}">
      <dgm:prSet/>
      <dgm:spPr/>
      <dgm:t>
        <a:bodyPr/>
        <a:lstStyle/>
        <a:p>
          <a:endParaRPr lang="en-US"/>
        </a:p>
      </dgm:t>
    </dgm:pt>
    <dgm:pt modelId="{9822B797-EF2B-0F49-85D3-2EA071EABDA1}" type="sibTrans" cxnId="{40D7416C-6E77-2D46-BE14-CD3E797888DC}">
      <dgm:prSet/>
      <dgm:spPr/>
      <dgm:t>
        <a:bodyPr/>
        <a:lstStyle/>
        <a:p>
          <a:endParaRPr lang="en-US"/>
        </a:p>
      </dgm:t>
    </dgm:pt>
    <dgm:pt modelId="{E3B02942-7D20-6343-80E6-975E010CDF95}">
      <dgm:prSet phldrT="[Text]"/>
      <dgm:spPr/>
      <dgm:t>
        <a:bodyPr/>
        <a:lstStyle/>
        <a:p>
          <a:r>
            <a:rPr lang="en-US" dirty="0"/>
            <a:t>Vendor cost updates</a:t>
          </a:r>
        </a:p>
      </dgm:t>
    </dgm:pt>
    <dgm:pt modelId="{095653B2-C38A-1C44-9107-DA7E643BF999}" type="parTrans" cxnId="{76B515CE-4D0D-8443-AD21-6AD1D4FE1A03}">
      <dgm:prSet/>
      <dgm:spPr/>
      <dgm:t>
        <a:bodyPr/>
        <a:lstStyle/>
        <a:p>
          <a:endParaRPr lang="en-US"/>
        </a:p>
      </dgm:t>
    </dgm:pt>
    <dgm:pt modelId="{BC0B8871-F446-B346-98E7-BA1B8AA9A11C}" type="sibTrans" cxnId="{76B515CE-4D0D-8443-AD21-6AD1D4FE1A03}">
      <dgm:prSet/>
      <dgm:spPr/>
      <dgm:t>
        <a:bodyPr/>
        <a:lstStyle/>
        <a:p>
          <a:endParaRPr lang="en-US"/>
        </a:p>
      </dgm:t>
    </dgm:pt>
    <dgm:pt modelId="{E3F0E408-D412-364A-A6F8-ABA167D9DD61}">
      <dgm:prSet phldrT="[Text]"/>
      <dgm:spPr/>
      <dgm:t>
        <a:bodyPr/>
        <a:lstStyle/>
        <a:p>
          <a:r>
            <a:rPr lang="en-US" dirty="0"/>
            <a:t>Cross-sell / up-sell analysis</a:t>
          </a:r>
        </a:p>
      </dgm:t>
    </dgm:pt>
    <dgm:pt modelId="{7AF580EC-B7CF-3D40-A582-871B0F153B8B}" type="parTrans" cxnId="{F16668F1-D572-1E47-8207-DB9735B10918}">
      <dgm:prSet/>
      <dgm:spPr/>
      <dgm:t>
        <a:bodyPr/>
        <a:lstStyle/>
        <a:p>
          <a:endParaRPr lang="en-US"/>
        </a:p>
      </dgm:t>
    </dgm:pt>
    <dgm:pt modelId="{DBEF716E-08B8-8B4D-9113-4EBA0C9F3E0F}" type="sibTrans" cxnId="{F16668F1-D572-1E47-8207-DB9735B10918}">
      <dgm:prSet/>
      <dgm:spPr/>
      <dgm:t>
        <a:bodyPr/>
        <a:lstStyle/>
        <a:p>
          <a:endParaRPr lang="en-US"/>
        </a:p>
      </dgm:t>
    </dgm:pt>
    <dgm:pt modelId="{98EA41F5-BD10-3E4B-A7E9-60FA83D882A7}">
      <dgm:prSet phldrT="[Text]"/>
      <dgm:spPr/>
      <dgm:t>
        <a:bodyPr/>
        <a:lstStyle/>
        <a:p>
          <a:r>
            <a:rPr lang="en-US" dirty="0"/>
            <a:t>Personalized outreach</a:t>
          </a:r>
        </a:p>
      </dgm:t>
    </dgm:pt>
    <dgm:pt modelId="{15D18C9B-0F77-184D-90BC-33A3E565087D}" type="parTrans" cxnId="{8A41EF25-E8C6-6847-8032-CA20672A920D}">
      <dgm:prSet/>
      <dgm:spPr/>
      <dgm:t>
        <a:bodyPr/>
        <a:lstStyle/>
        <a:p>
          <a:endParaRPr lang="en-US"/>
        </a:p>
      </dgm:t>
    </dgm:pt>
    <dgm:pt modelId="{AE39AB10-746E-CF4D-9A15-0EBCA74C366D}" type="sibTrans" cxnId="{8A41EF25-E8C6-6847-8032-CA20672A920D}">
      <dgm:prSet/>
      <dgm:spPr/>
      <dgm:t>
        <a:bodyPr/>
        <a:lstStyle/>
        <a:p>
          <a:endParaRPr lang="en-US"/>
        </a:p>
      </dgm:t>
    </dgm:pt>
    <dgm:pt modelId="{3D0D37B2-09E3-CF4C-B7FA-EC21A242C3BC}">
      <dgm:prSet phldrT="[Text]"/>
      <dgm:spPr/>
      <dgm:t>
        <a:bodyPr/>
        <a:lstStyle/>
        <a:p>
          <a:r>
            <a:rPr lang="en-US" dirty="0"/>
            <a:t>Customer Support</a:t>
          </a:r>
        </a:p>
      </dgm:t>
    </dgm:pt>
    <dgm:pt modelId="{A4DDA618-22AD-4149-A207-502AD15E4881}" type="parTrans" cxnId="{ABF8D056-CF62-6443-B726-516C63D61961}">
      <dgm:prSet/>
      <dgm:spPr/>
      <dgm:t>
        <a:bodyPr/>
        <a:lstStyle/>
        <a:p>
          <a:endParaRPr lang="en-US"/>
        </a:p>
      </dgm:t>
    </dgm:pt>
    <dgm:pt modelId="{FD58247B-EE47-CF45-A7DE-6AF77FEE4913}" type="sibTrans" cxnId="{ABF8D056-CF62-6443-B726-516C63D61961}">
      <dgm:prSet/>
      <dgm:spPr/>
      <dgm:t>
        <a:bodyPr/>
        <a:lstStyle/>
        <a:p>
          <a:endParaRPr lang="en-US"/>
        </a:p>
      </dgm:t>
    </dgm:pt>
    <dgm:pt modelId="{D0714352-FD95-5048-9327-8A5C284F697E}">
      <dgm:prSet phldrT="[Text]"/>
      <dgm:spPr/>
      <dgm:t>
        <a:bodyPr/>
        <a:lstStyle/>
        <a:p>
          <a:r>
            <a:rPr lang="en-US" dirty="0"/>
            <a:t>Call summary</a:t>
          </a:r>
        </a:p>
      </dgm:t>
    </dgm:pt>
    <dgm:pt modelId="{6445CA84-1D59-4646-91B8-408893640CC0}" type="parTrans" cxnId="{A1CEAC6B-888D-D34D-B430-BA82D76E566A}">
      <dgm:prSet/>
      <dgm:spPr/>
      <dgm:t>
        <a:bodyPr/>
        <a:lstStyle/>
        <a:p>
          <a:endParaRPr lang="en-US"/>
        </a:p>
      </dgm:t>
    </dgm:pt>
    <dgm:pt modelId="{E7DC0208-9D7A-654C-A4BF-55C8CE8583EE}" type="sibTrans" cxnId="{A1CEAC6B-888D-D34D-B430-BA82D76E566A}">
      <dgm:prSet/>
      <dgm:spPr/>
      <dgm:t>
        <a:bodyPr/>
        <a:lstStyle/>
        <a:p>
          <a:endParaRPr lang="en-US"/>
        </a:p>
      </dgm:t>
    </dgm:pt>
    <dgm:pt modelId="{C2553EC1-10AC-8348-B420-CE447FDCC533}">
      <dgm:prSet phldrT="[Text]"/>
      <dgm:spPr/>
      <dgm:t>
        <a:bodyPr/>
        <a:lstStyle/>
        <a:p>
          <a:r>
            <a:rPr lang="en-US" dirty="0"/>
            <a:t>Call scoring</a:t>
          </a:r>
        </a:p>
      </dgm:t>
    </dgm:pt>
    <dgm:pt modelId="{60F80B37-DEC2-1E47-B189-79561E33F6FB}" type="parTrans" cxnId="{DF7D7359-F0A5-694B-857A-8DFE9F4554EC}">
      <dgm:prSet/>
      <dgm:spPr/>
      <dgm:t>
        <a:bodyPr/>
        <a:lstStyle/>
        <a:p>
          <a:endParaRPr lang="en-US"/>
        </a:p>
      </dgm:t>
    </dgm:pt>
    <dgm:pt modelId="{4877FAFA-A739-6E40-A459-596D592524BD}" type="sibTrans" cxnId="{DF7D7359-F0A5-694B-857A-8DFE9F4554EC}">
      <dgm:prSet/>
      <dgm:spPr/>
      <dgm:t>
        <a:bodyPr/>
        <a:lstStyle/>
        <a:p>
          <a:endParaRPr lang="en-US"/>
        </a:p>
      </dgm:t>
    </dgm:pt>
    <dgm:pt modelId="{B978E20D-8251-0047-903F-753810E99295}">
      <dgm:prSet phldrT="[Text]"/>
      <dgm:spPr/>
      <dgm:t>
        <a:bodyPr/>
        <a:lstStyle/>
        <a:p>
          <a:r>
            <a:rPr lang="en-US" dirty="0"/>
            <a:t>Ticket creation</a:t>
          </a:r>
        </a:p>
      </dgm:t>
    </dgm:pt>
    <dgm:pt modelId="{B615DE11-F637-D045-B150-78C80583EF49}" type="parTrans" cxnId="{32134B70-57FC-054A-A270-979068902C9D}">
      <dgm:prSet/>
      <dgm:spPr/>
      <dgm:t>
        <a:bodyPr/>
        <a:lstStyle/>
        <a:p>
          <a:endParaRPr lang="en-US"/>
        </a:p>
      </dgm:t>
    </dgm:pt>
    <dgm:pt modelId="{E587A99F-7C67-1A47-AE0F-55E0AB96C177}" type="sibTrans" cxnId="{32134B70-57FC-054A-A270-979068902C9D}">
      <dgm:prSet/>
      <dgm:spPr/>
      <dgm:t>
        <a:bodyPr/>
        <a:lstStyle/>
        <a:p>
          <a:endParaRPr lang="en-US"/>
        </a:p>
      </dgm:t>
    </dgm:pt>
    <dgm:pt modelId="{A166119E-E351-4348-BF7B-7480B839212D}">
      <dgm:prSet phldrT="[Text]"/>
      <dgm:spPr/>
      <dgm:t>
        <a:bodyPr/>
        <a:lstStyle/>
        <a:p>
          <a:r>
            <a:rPr lang="en-US" dirty="0"/>
            <a:t>Call transcription</a:t>
          </a:r>
        </a:p>
      </dgm:t>
    </dgm:pt>
    <dgm:pt modelId="{35EFBB41-4165-5F4F-9498-4C919AF773AF}" type="parTrans" cxnId="{E682E4A5-D8C3-7242-8540-82F86C4B103B}">
      <dgm:prSet/>
      <dgm:spPr/>
      <dgm:t>
        <a:bodyPr/>
        <a:lstStyle/>
        <a:p>
          <a:endParaRPr lang="en-US"/>
        </a:p>
      </dgm:t>
    </dgm:pt>
    <dgm:pt modelId="{1530C5BA-F44D-D142-BC0E-5B6311825BB3}" type="sibTrans" cxnId="{E682E4A5-D8C3-7242-8540-82F86C4B103B}">
      <dgm:prSet/>
      <dgm:spPr/>
      <dgm:t>
        <a:bodyPr/>
        <a:lstStyle/>
        <a:p>
          <a:endParaRPr lang="en-US"/>
        </a:p>
      </dgm:t>
    </dgm:pt>
    <dgm:pt modelId="{BA398D10-C593-504E-8DD3-B8632DE32764}">
      <dgm:prSet phldrT="[Text]"/>
      <dgm:spPr/>
      <dgm:t>
        <a:bodyPr/>
        <a:lstStyle/>
        <a:p>
          <a:r>
            <a:rPr lang="en-US" dirty="0"/>
            <a:t>Analysis &amp; summary across tickets for trends</a:t>
          </a:r>
        </a:p>
      </dgm:t>
    </dgm:pt>
    <dgm:pt modelId="{3F86C394-507E-B848-A52A-01E0D85BD1F9}" type="parTrans" cxnId="{C4CE79B6-7C64-A846-9896-57C82382DAC8}">
      <dgm:prSet/>
      <dgm:spPr/>
      <dgm:t>
        <a:bodyPr/>
        <a:lstStyle/>
        <a:p>
          <a:endParaRPr lang="en-US"/>
        </a:p>
      </dgm:t>
    </dgm:pt>
    <dgm:pt modelId="{698EDD5B-A21F-234D-8952-759F79B4405F}" type="sibTrans" cxnId="{C4CE79B6-7C64-A846-9896-57C82382DAC8}">
      <dgm:prSet/>
      <dgm:spPr/>
      <dgm:t>
        <a:bodyPr/>
        <a:lstStyle/>
        <a:p>
          <a:endParaRPr lang="en-US"/>
        </a:p>
      </dgm:t>
    </dgm:pt>
    <dgm:pt modelId="{97F9131B-1D17-C047-9174-EB3432A6562B}">
      <dgm:prSet phldrT="[Text]"/>
      <dgm:spPr/>
      <dgm:t>
        <a:bodyPr/>
        <a:lstStyle/>
        <a:p>
          <a:r>
            <a:rPr lang="en-US" dirty="0"/>
            <a:t>Price guidance to sales</a:t>
          </a:r>
        </a:p>
      </dgm:t>
    </dgm:pt>
    <dgm:pt modelId="{CA84EC7B-9FD1-714D-AB0E-170272C2DAE1}" type="parTrans" cxnId="{DF01CBED-A189-A94C-BBE0-F7A13640F143}">
      <dgm:prSet/>
      <dgm:spPr/>
      <dgm:t>
        <a:bodyPr/>
        <a:lstStyle/>
        <a:p>
          <a:endParaRPr lang="en-US"/>
        </a:p>
      </dgm:t>
    </dgm:pt>
    <dgm:pt modelId="{3FD5CE68-2630-9345-8EE9-D14EC24AB1C8}" type="sibTrans" cxnId="{DF01CBED-A189-A94C-BBE0-F7A13640F143}">
      <dgm:prSet/>
      <dgm:spPr/>
      <dgm:t>
        <a:bodyPr/>
        <a:lstStyle/>
        <a:p>
          <a:endParaRPr lang="en-US"/>
        </a:p>
      </dgm:t>
    </dgm:pt>
    <dgm:pt modelId="{D8B5D7CD-05AA-4C40-AA9B-E42D7012C513}">
      <dgm:prSet phldrT="[Text]"/>
      <dgm:spPr/>
      <dgm:t>
        <a:bodyPr/>
        <a:lstStyle/>
        <a:p>
          <a:r>
            <a:rPr lang="en-US" dirty="0"/>
            <a:t>Demand forecasting  </a:t>
          </a:r>
        </a:p>
      </dgm:t>
    </dgm:pt>
    <dgm:pt modelId="{1E46867E-9FB8-B14A-A0AB-960C53092AF4}" type="parTrans" cxnId="{F9DF29FD-774D-F74C-AD7F-E1AEEF6492E7}">
      <dgm:prSet/>
      <dgm:spPr/>
      <dgm:t>
        <a:bodyPr/>
        <a:lstStyle/>
        <a:p>
          <a:endParaRPr lang="en-US"/>
        </a:p>
      </dgm:t>
    </dgm:pt>
    <dgm:pt modelId="{6C3619E8-CAC1-AA40-8DFA-F84BEDFB36FC}" type="sibTrans" cxnId="{F9DF29FD-774D-F74C-AD7F-E1AEEF6492E7}">
      <dgm:prSet/>
      <dgm:spPr/>
      <dgm:t>
        <a:bodyPr/>
        <a:lstStyle/>
        <a:p>
          <a:endParaRPr lang="en-US"/>
        </a:p>
      </dgm:t>
    </dgm:pt>
    <dgm:pt modelId="{1CEC76C8-84B1-7845-BBD7-D478ECEB57C7}" type="pres">
      <dgm:prSet presAssocID="{F34206CA-E885-9648-8154-96F757DD90AA}" presName="Name0" presStyleCnt="0">
        <dgm:presLayoutVars>
          <dgm:dir/>
          <dgm:animLvl val="lvl"/>
          <dgm:resizeHandles val="exact"/>
        </dgm:presLayoutVars>
      </dgm:prSet>
      <dgm:spPr/>
    </dgm:pt>
    <dgm:pt modelId="{A70EEF60-C21B-0F48-B275-04701A877E69}" type="pres">
      <dgm:prSet presAssocID="{CF2663F3-3C01-7341-BF26-20C955185B8E}" presName="composite" presStyleCnt="0"/>
      <dgm:spPr/>
    </dgm:pt>
    <dgm:pt modelId="{720F5A10-7B65-D84A-AFA9-7453624137D1}" type="pres">
      <dgm:prSet presAssocID="{CF2663F3-3C01-7341-BF26-20C955185B8E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BAA8C1E0-D9AE-AD47-8B15-25F777E1EC4F}" type="pres">
      <dgm:prSet presAssocID="{CF2663F3-3C01-7341-BF26-20C955185B8E}" presName="desTx" presStyleLbl="alignAccFollowNode1" presStyleIdx="0" presStyleCnt="5">
        <dgm:presLayoutVars>
          <dgm:bulletEnabled val="1"/>
        </dgm:presLayoutVars>
      </dgm:prSet>
      <dgm:spPr/>
    </dgm:pt>
    <dgm:pt modelId="{9E90427F-8481-BC49-8175-47DA785B5D71}" type="pres">
      <dgm:prSet presAssocID="{D1125FAC-BC51-CC4F-8A84-62176252FEEF}" presName="space" presStyleCnt="0"/>
      <dgm:spPr/>
    </dgm:pt>
    <dgm:pt modelId="{4C4F4B2F-98C4-1C44-A175-768FACDAA580}" type="pres">
      <dgm:prSet presAssocID="{40FDD965-1666-3844-B0C8-7B36218D1D6C}" presName="composite" presStyleCnt="0"/>
      <dgm:spPr/>
    </dgm:pt>
    <dgm:pt modelId="{B30C3396-934D-C54E-9B15-090ADF351ECB}" type="pres">
      <dgm:prSet presAssocID="{40FDD965-1666-3844-B0C8-7B36218D1D6C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438A86F8-36AD-004E-A067-448BC0707118}" type="pres">
      <dgm:prSet presAssocID="{40FDD965-1666-3844-B0C8-7B36218D1D6C}" presName="desTx" presStyleLbl="alignAccFollowNode1" presStyleIdx="1" presStyleCnt="5">
        <dgm:presLayoutVars>
          <dgm:bulletEnabled val="1"/>
        </dgm:presLayoutVars>
      </dgm:prSet>
      <dgm:spPr/>
    </dgm:pt>
    <dgm:pt modelId="{690DA20B-E0D6-D646-AF8D-223DED98907B}" type="pres">
      <dgm:prSet presAssocID="{6B7038C8-026B-BA4E-9BA4-969046AA166E}" presName="space" presStyleCnt="0"/>
      <dgm:spPr/>
    </dgm:pt>
    <dgm:pt modelId="{98B5D18B-18E1-EC40-BD69-37F9F85BB242}" type="pres">
      <dgm:prSet presAssocID="{9AC321E8-1D1D-5B48-B33F-9B73EE2A30CC}" presName="composite" presStyleCnt="0"/>
      <dgm:spPr/>
    </dgm:pt>
    <dgm:pt modelId="{BD15D4AE-04EF-204A-A126-8FF83B20D26A}" type="pres">
      <dgm:prSet presAssocID="{9AC321E8-1D1D-5B48-B33F-9B73EE2A30CC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872C98A2-408F-294F-AC88-9FE53B1E6052}" type="pres">
      <dgm:prSet presAssocID="{9AC321E8-1D1D-5B48-B33F-9B73EE2A30CC}" presName="desTx" presStyleLbl="alignAccFollowNode1" presStyleIdx="2" presStyleCnt="5">
        <dgm:presLayoutVars>
          <dgm:bulletEnabled val="1"/>
        </dgm:presLayoutVars>
      </dgm:prSet>
      <dgm:spPr/>
    </dgm:pt>
    <dgm:pt modelId="{F532067C-0EDB-9B4D-8591-37264326E03C}" type="pres">
      <dgm:prSet presAssocID="{C758D3DB-6108-344C-AD90-CBDE5ED30540}" presName="space" presStyleCnt="0"/>
      <dgm:spPr/>
    </dgm:pt>
    <dgm:pt modelId="{32EC5E09-AC2C-B040-8955-927E3C8013F9}" type="pres">
      <dgm:prSet presAssocID="{3D0D37B2-09E3-CF4C-B7FA-EC21A242C3BC}" presName="composite" presStyleCnt="0"/>
      <dgm:spPr/>
    </dgm:pt>
    <dgm:pt modelId="{13D30BF9-A827-4440-8AB4-A85E45861984}" type="pres">
      <dgm:prSet presAssocID="{3D0D37B2-09E3-CF4C-B7FA-EC21A242C3BC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55A07A45-9436-4F45-9DD0-CE920C4B622B}" type="pres">
      <dgm:prSet presAssocID="{3D0D37B2-09E3-CF4C-B7FA-EC21A242C3BC}" presName="desTx" presStyleLbl="alignAccFollowNode1" presStyleIdx="3" presStyleCnt="5">
        <dgm:presLayoutVars>
          <dgm:bulletEnabled val="1"/>
        </dgm:presLayoutVars>
      </dgm:prSet>
      <dgm:spPr/>
    </dgm:pt>
    <dgm:pt modelId="{546CC18F-4BC1-0D4C-90E8-317467C032C8}" type="pres">
      <dgm:prSet presAssocID="{FD58247B-EE47-CF45-A7DE-6AF77FEE4913}" presName="space" presStyleCnt="0"/>
      <dgm:spPr/>
    </dgm:pt>
    <dgm:pt modelId="{1E007F17-FEAE-6042-ACFA-725831826ED8}" type="pres">
      <dgm:prSet presAssocID="{996E8372-B777-1D4E-A5EA-2AD07702C05A}" presName="composite" presStyleCnt="0"/>
      <dgm:spPr/>
    </dgm:pt>
    <dgm:pt modelId="{485461F8-F462-AF4F-A348-B2836099B974}" type="pres">
      <dgm:prSet presAssocID="{996E8372-B777-1D4E-A5EA-2AD07702C05A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BA381483-E63A-D84D-ABB5-130C49820CA9}" type="pres">
      <dgm:prSet presAssocID="{996E8372-B777-1D4E-A5EA-2AD07702C05A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6B088505-3309-684F-B29A-8030243F2D29}" type="presOf" srcId="{E4875A85-C3CF-274F-8D80-271983A6A756}" destId="{872C98A2-408F-294F-AC88-9FE53B1E6052}" srcOrd="0" destOrd="2" presId="urn:microsoft.com/office/officeart/2005/8/layout/hList1"/>
    <dgm:cxn modelId="{9042F805-FA9E-A344-81FC-1F1B0308DBD8}" type="presOf" srcId="{7876B3D7-BC8E-7141-90A9-785FFC4013DD}" destId="{438A86F8-36AD-004E-A067-448BC0707118}" srcOrd="0" destOrd="4" presId="urn:microsoft.com/office/officeart/2005/8/layout/hList1"/>
    <dgm:cxn modelId="{2055E012-FEE9-AC4A-B2AE-F4B0E99178CD}" srcId="{40FDD965-1666-3844-B0C8-7B36218D1D6C}" destId="{70A400C2-1564-2140-B880-530D3BA7A7D2}" srcOrd="0" destOrd="0" parTransId="{A8B460D6-9768-7946-B116-436CA9617D9C}" sibTransId="{B894B3DD-3229-9148-8599-37E8A68413D8}"/>
    <dgm:cxn modelId="{A97D4318-955D-1945-B493-F7EFC0584EBA}" type="presOf" srcId="{EA7708DE-8739-0A42-B043-8A21CC71E0B2}" destId="{872C98A2-408F-294F-AC88-9FE53B1E6052}" srcOrd="0" destOrd="0" presId="urn:microsoft.com/office/officeart/2005/8/layout/hList1"/>
    <dgm:cxn modelId="{A26E9222-D831-0545-91BC-FEB052E97D98}" srcId="{F34206CA-E885-9648-8154-96F757DD90AA}" destId="{CF2663F3-3C01-7341-BF26-20C955185B8E}" srcOrd="0" destOrd="0" parTransId="{83847578-96E3-3744-9318-6A41C979F897}" sibTransId="{D1125FAC-BC51-CC4F-8A84-62176252FEEF}"/>
    <dgm:cxn modelId="{8A41EF25-E8C6-6847-8032-CA20672A920D}" srcId="{CF2663F3-3C01-7341-BF26-20C955185B8E}" destId="{98EA41F5-BD10-3E4B-A7E9-60FA83D882A7}" srcOrd="3" destOrd="0" parTransId="{15D18C9B-0F77-184D-90BC-33A3E565087D}" sibTransId="{AE39AB10-746E-CF4D-9A15-0EBCA74C366D}"/>
    <dgm:cxn modelId="{31A51326-B2E2-7A44-AD50-E0A4963E43E9}" type="presOf" srcId="{F34206CA-E885-9648-8154-96F757DD90AA}" destId="{1CEC76C8-84B1-7845-BBD7-D478ECEB57C7}" srcOrd="0" destOrd="0" presId="urn:microsoft.com/office/officeart/2005/8/layout/hList1"/>
    <dgm:cxn modelId="{24D1632A-5C7F-8146-8EB4-83C54A7851A3}" srcId="{CF2663F3-3C01-7341-BF26-20C955185B8E}" destId="{682F99ED-D455-EB49-AC05-37761E38D5D1}" srcOrd="0" destOrd="0" parTransId="{25BFFBE0-C843-1642-AB7D-B6CE857123F6}" sibTransId="{B5AC82AF-E982-894C-B807-8349060CA068}"/>
    <dgm:cxn modelId="{9632B32B-B8E5-824E-93D1-67DF1CF4A16E}" type="presOf" srcId="{CF2663F3-3C01-7341-BF26-20C955185B8E}" destId="{720F5A10-7B65-D84A-AFA9-7453624137D1}" srcOrd="0" destOrd="0" presId="urn:microsoft.com/office/officeart/2005/8/layout/hList1"/>
    <dgm:cxn modelId="{4414A130-70D2-484B-8E32-510E0257FE48}" srcId="{F34206CA-E885-9648-8154-96F757DD90AA}" destId="{40FDD965-1666-3844-B0C8-7B36218D1D6C}" srcOrd="1" destOrd="0" parTransId="{0B69922C-F322-414F-8E38-EC4C1BDF417F}" sibTransId="{6B7038C8-026B-BA4E-9BA4-969046AA166E}"/>
    <dgm:cxn modelId="{36E6D630-FA27-F749-9211-83B47B6FCE83}" type="presOf" srcId="{BA398D10-C593-504E-8DD3-B8632DE32764}" destId="{55A07A45-9436-4F45-9DD0-CE920C4B622B}" srcOrd="0" destOrd="4" presId="urn:microsoft.com/office/officeart/2005/8/layout/hList1"/>
    <dgm:cxn modelId="{B060CA33-8949-0F45-9A8C-AACCFA2008B1}" type="presOf" srcId="{C2553EC1-10AC-8348-B420-CE447FDCC533}" destId="{55A07A45-9436-4F45-9DD0-CE920C4B622B}" srcOrd="0" destOrd="2" presId="urn:microsoft.com/office/officeart/2005/8/layout/hList1"/>
    <dgm:cxn modelId="{6E04A236-F4D2-9F46-9739-BE98407C92C2}" type="presOf" srcId="{A30BB6E3-4331-354A-B6B9-FA90B4069104}" destId="{872C98A2-408F-294F-AC88-9FE53B1E6052}" srcOrd="0" destOrd="1" presId="urn:microsoft.com/office/officeart/2005/8/layout/hList1"/>
    <dgm:cxn modelId="{1C350538-BC7F-F14E-A4D5-2FEE372A8917}" type="presOf" srcId="{70A400C2-1564-2140-B880-530D3BA7A7D2}" destId="{438A86F8-36AD-004E-A067-448BC0707118}" srcOrd="0" destOrd="0" presId="urn:microsoft.com/office/officeart/2005/8/layout/hList1"/>
    <dgm:cxn modelId="{7FB63738-F9FB-6349-83DF-73F54F0EE044}" type="presOf" srcId="{3D0D37B2-09E3-CF4C-B7FA-EC21A242C3BC}" destId="{13D30BF9-A827-4440-8AB4-A85E45861984}" srcOrd="0" destOrd="0" presId="urn:microsoft.com/office/officeart/2005/8/layout/hList1"/>
    <dgm:cxn modelId="{DC11CC38-9B94-4241-9FD6-B5E6D49D11B3}" type="presOf" srcId="{D8B5D7CD-05AA-4C40-AA9B-E42D7012C513}" destId="{438A86F8-36AD-004E-A067-448BC0707118}" srcOrd="0" destOrd="3" presId="urn:microsoft.com/office/officeart/2005/8/layout/hList1"/>
    <dgm:cxn modelId="{6E7E5944-E51F-654C-88EF-C89E1D6E8B79}" type="presOf" srcId="{E3B02942-7D20-6343-80E6-975E010CDF95}" destId="{438A86F8-36AD-004E-A067-448BC0707118}" srcOrd="0" destOrd="1" presId="urn:microsoft.com/office/officeart/2005/8/layout/hList1"/>
    <dgm:cxn modelId="{4CD00165-30E4-6B4B-A99D-C91DCA9DA6E2}" type="presOf" srcId="{E3F0E408-D412-364A-A6F8-ABA167D9DD61}" destId="{BAA8C1E0-D9AE-AD47-8B15-25F777E1EC4F}" srcOrd="0" destOrd="2" presId="urn:microsoft.com/office/officeart/2005/8/layout/hList1"/>
    <dgm:cxn modelId="{C5EAB148-B39A-8446-92E9-99D91527525A}" type="presOf" srcId="{97F9131B-1D17-C047-9174-EB3432A6562B}" destId="{438A86F8-36AD-004E-A067-448BC0707118}" srcOrd="0" destOrd="2" presId="urn:microsoft.com/office/officeart/2005/8/layout/hList1"/>
    <dgm:cxn modelId="{D966DB6A-26F9-8B4F-9150-B73481879ACF}" type="presOf" srcId="{682F99ED-D455-EB49-AC05-37761E38D5D1}" destId="{BAA8C1E0-D9AE-AD47-8B15-25F777E1EC4F}" srcOrd="0" destOrd="0" presId="urn:microsoft.com/office/officeart/2005/8/layout/hList1"/>
    <dgm:cxn modelId="{A1CEAC6B-888D-D34D-B430-BA82D76E566A}" srcId="{3D0D37B2-09E3-CF4C-B7FA-EC21A242C3BC}" destId="{D0714352-FD95-5048-9327-8A5C284F697E}" srcOrd="1" destOrd="0" parTransId="{6445CA84-1D59-4646-91B8-408893640CC0}" sibTransId="{E7DC0208-9D7A-654C-A4BF-55C8CE8583EE}"/>
    <dgm:cxn modelId="{40D7416C-6E77-2D46-BE14-CD3E797888DC}" srcId="{9AC321E8-1D1D-5B48-B33F-9B73EE2A30CC}" destId="{E4875A85-C3CF-274F-8D80-271983A6A756}" srcOrd="2" destOrd="0" parTransId="{04720E25-7957-EE4F-B990-5100D67AF3F6}" sibTransId="{9822B797-EF2B-0F49-85D3-2EA071EABDA1}"/>
    <dgm:cxn modelId="{DF12526F-F773-824B-86ED-736EADC21BFD}" type="presOf" srcId="{565F30D7-FC6B-2341-8638-CE952DC63F2B}" destId="{BAA8C1E0-D9AE-AD47-8B15-25F777E1EC4F}" srcOrd="0" destOrd="1" presId="urn:microsoft.com/office/officeart/2005/8/layout/hList1"/>
    <dgm:cxn modelId="{2DC08C6F-9130-044F-A45B-F217AE4B0F44}" srcId="{9AC321E8-1D1D-5B48-B33F-9B73EE2A30CC}" destId="{EA7708DE-8739-0A42-B043-8A21CC71E0B2}" srcOrd="0" destOrd="0" parTransId="{7EC9D2E1-80AF-D24D-B7EF-8867BCF0A6DC}" sibTransId="{D7460479-05E8-B74C-BCF9-75B072FC6AC1}"/>
    <dgm:cxn modelId="{32134B70-57FC-054A-A270-979068902C9D}" srcId="{3D0D37B2-09E3-CF4C-B7FA-EC21A242C3BC}" destId="{B978E20D-8251-0047-903F-753810E99295}" srcOrd="3" destOrd="0" parTransId="{B615DE11-F637-D045-B150-78C80583EF49}" sibTransId="{E587A99F-7C67-1A47-AE0F-55E0AB96C177}"/>
    <dgm:cxn modelId="{22DCB753-BE99-7542-A799-13054D7E9FC3}" type="presOf" srcId="{98EA41F5-BD10-3E4B-A7E9-60FA83D882A7}" destId="{BAA8C1E0-D9AE-AD47-8B15-25F777E1EC4F}" srcOrd="0" destOrd="3" presId="urn:microsoft.com/office/officeart/2005/8/layout/hList1"/>
    <dgm:cxn modelId="{7B6BE453-0EEF-0442-9745-5C6AD279F031}" srcId="{9AC321E8-1D1D-5B48-B33F-9B73EE2A30CC}" destId="{A30BB6E3-4331-354A-B6B9-FA90B4069104}" srcOrd="1" destOrd="0" parTransId="{A3AD511E-7159-FA4E-B92E-E734D90809C9}" sibTransId="{0A624363-C577-1A47-9FFA-94487A1F8C21}"/>
    <dgm:cxn modelId="{E0797256-7838-E64B-9C49-92935EA83948}" srcId="{996E8372-B777-1D4E-A5EA-2AD07702C05A}" destId="{FC7D10F7-0962-8140-A2D3-464C0798F5E9}" srcOrd="1" destOrd="0" parTransId="{478F4DEF-54B2-9343-A7A6-FF8C866A1EBF}" sibTransId="{BB2A374F-A869-7046-8974-5E166896A083}"/>
    <dgm:cxn modelId="{ABF8D056-CF62-6443-B726-516C63D61961}" srcId="{F34206CA-E885-9648-8154-96F757DD90AA}" destId="{3D0D37B2-09E3-CF4C-B7FA-EC21A242C3BC}" srcOrd="3" destOrd="0" parTransId="{A4DDA618-22AD-4149-A207-502AD15E4881}" sibTransId="{FD58247B-EE47-CF45-A7DE-6AF77FEE4913}"/>
    <dgm:cxn modelId="{DF7D7359-F0A5-694B-857A-8DFE9F4554EC}" srcId="{3D0D37B2-09E3-CF4C-B7FA-EC21A242C3BC}" destId="{C2553EC1-10AC-8348-B420-CE447FDCC533}" srcOrd="2" destOrd="0" parTransId="{60F80B37-DEC2-1E47-B189-79561E33F6FB}" sibTransId="{4877FAFA-A739-6E40-A459-596D592524BD}"/>
    <dgm:cxn modelId="{5C5BA988-DDC2-3A46-84D4-C9A65F7987ED}" type="presOf" srcId="{40FDD965-1666-3844-B0C8-7B36218D1D6C}" destId="{B30C3396-934D-C54E-9B15-090ADF351ECB}" srcOrd="0" destOrd="0" presId="urn:microsoft.com/office/officeart/2005/8/layout/hList1"/>
    <dgm:cxn modelId="{C9B1DD8B-61F8-6745-BD2F-6B5E30A0BFF0}" type="presOf" srcId="{996E8372-B777-1D4E-A5EA-2AD07702C05A}" destId="{485461F8-F462-AF4F-A348-B2836099B974}" srcOrd="0" destOrd="0" presId="urn:microsoft.com/office/officeart/2005/8/layout/hList1"/>
    <dgm:cxn modelId="{5C965197-B56B-5848-AD61-4FCB3EA8C0C5}" type="presOf" srcId="{9AC321E8-1D1D-5B48-B33F-9B73EE2A30CC}" destId="{BD15D4AE-04EF-204A-A126-8FF83B20D26A}" srcOrd="0" destOrd="0" presId="urn:microsoft.com/office/officeart/2005/8/layout/hList1"/>
    <dgm:cxn modelId="{E682E4A5-D8C3-7242-8540-82F86C4B103B}" srcId="{3D0D37B2-09E3-CF4C-B7FA-EC21A242C3BC}" destId="{A166119E-E351-4348-BF7B-7480B839212D}" srcOrd="0" destOrd="0" parTransId="{35EFBB41-4165-5F4F-9498-4C919AF773AF}" sibTransId="{1530C5BA-F44D-D142-BC0E-5B6311825BB3}"/>
    <dgm:cxn modelId="{C4CE79B6-7C64-A846-9896-57C82382DAC8}" srcId="{3D0D37B2-09E3-CF4C-B7FA-EC21A242C3BC}" destId="{BA398D10-C593-504E-8DD3-B8632DE32764}" srcOrd="4" destOrd="0" parTransId="{3F86C394-507E-B848-A52A-01E0D85BD1F9}" sibTransId="{698EDD5B-A21F-234D-8952-759F79B4405F}"/>
    <dgm:cxn modelId="{E94C6BBD-2227-F14B-9B49-6BA9BBBBE8CF}" type="presOf" srcId="{D0714352-FD95-5048-9327-8A5C284F697E}" destId="{55A07A45-9436-4F45-9DD0-CE920C4B622B}" srcOrd="0" destOrd="1" presId="urn:microsoft.com/office/officeart/2005/8/layout/hList1"/>
    <dgm:cxn modelId="{C88224C1-2B06-7A46-9AA6-4D9505185FA5}" type="presOf" srcId="{FC7D10F7-0962-8140-A2D3-464C0798F5E9}" destId="{BA381483-E63A-D84D-ABB5-130C49820CA9}" srcOrd="0" destOrd="1" presId="urn:microsoft.com/office/officeart/2005/8/layout/hList1"/>
    <dgm:cxn modelId="{0F2D04C3-6E23-4542-9B96-E5A11425F19E}" srcId="{CF2663F3-3C01-7341-BF26-20C955185B8E}" destId="{565F30D7-FC6B-2341-8638-CE952DC63F2B}" srcOrd="1" destOrd="0" parTransId="{6E2D644C-808F-1143-B4B1-A066F8C0D119}" sibTransId="{D184E8FE-B57D-B54A-A062-C07B7810CE55}"/>
    <dgm:cxn modelId="{DC5AAFC3-3319-5C41-B0FA-2DD9BBC64C36}" srcId="{F34206CA-E885-9648-8154-96F757DD90AA}" destId="{996E8372-B777-1D4E-A5EA-2AD07702C05A}" srcOrd="4" destOrd="0" parTransId="{ECE124D6-B2B8-264B-96FA-95482DE0EBE7}" sibTransId="{72FBF8DA-A358-E348-948C-F14DBF067363}"/>
    <dgm:cxn modelId="{7B6D08C8-534E-334B-A944-4323CEA633D1}" srcId="{996E8372-B777-1D4E-A5EA-2AD07702C05A}" destId="{A5E9243C-FC76-5B41-AC14-6668B8C56839}" srcOrd="0" destOrd="0" parTransId="{592ABFA6-0686-E846-AE73-7475B98DA2AA}" sibTransId="{DBEFE2EB-4CBF-654D-BA1E-E3889BE1F680}"/>
    <dgm:cxn modelId="{76B515CE-4D0D-8443-AD21-6AD1D4FE1A03}" srcId="{40FDD965-1666-3844-B0C8-7B36218D1D6C}" destId="{E3B02942-7D20-6343-80E6-975E010CDF95}" srcOrd="1" destOrd="0" parTransId="{095653B2-C38A-1C44-9107-DA7E643BF999}" sibTransId="{BC0B8871-F446-B346-98E7-BA1B8AA9A11C}"/>
    <dgm:cxn modelId="{D21984CF-92F3-5A4B-85D0-E703B2DF2CF9}" type="presOf" srcId="{A166119E-E351-4348-BF7B-7480B839212D}" destId="{55A07A45-9436-4F45-9DD0-CE920C4B622B}" srcOrd="0" destOrd="0" presId="urn:microsoft.com/office/officeart/2005/8/layout/hList1"/>
    <dgm:cxn modelId="{0D2149DD-F0B7-444F-86F7-FE5DCAB53BA1}" type="presOf" srcId="{A5E9243C-FC76-5B41-AC14-6668B8C56839}" destId="{BA381483-E63A-D84D-ABB5-130C49820CA9}" srcOrd="0" destOrd="0" presId="urn:microsoft.com/office/officeart/2005/8/layout/hList1"/>
    <dgm:cxn modelId="{EDC5C2ED-7B68-0841-B71B-AD8760B1E926}" type="presOf" srcId="{B978E20D-8251-0047-903F-753810E99295}" destId="{55A07A45-9436-4F45-9DD0-CE920C4B622B}" srcOrd="0" destOrd="3" presId="urn:microsoft.com/office/officeart/2005/8/layout/hList1"/>
    <dgm:cxn modelId="{DF01CBED-A189-A94C-BBE0-F7A13640F143}" srcId="{40FDD965-1666-3844-B0C8-7B36218D1D6C}" destId="{97F9131B-1D17-C047-9174-EB3432A6562B}" srcOrd="2" destOrd="0" parTransId="{CA84EC7B-9FD1-714D-AB0E-170272C2DAE1}" sibTransId="{3FD5CE68-2630-9345-8EE9-D14EC24AB1C8}"/>
    <dgm:cxn modelId="{0B0069F0-A7DA-E04D-9F06-082436FE6A4E}" srcId="{F34206CA-E885-9648-8154-96F757DD90AA}" destId="{9AC321E8-1D1D-5B48-B33F-9B73EE2A30CC}" srcOrd="2" destOrd="0" parTransId="{815355CD-C172-3940-B37B-69568FE46C0C}" sibTransId="{C758D3DB-6108-344C-AD90-CBDE5ED30540}"/>
    <dgm:cxn modelId="{F16668F1-D572-1E47-8207-DB9735B10918}" srcId="{CF2663F3-3C01-7341-BF26-20C955185B8E}" destId="{E3F0E408-D412-364A-A6F8-ABA167D9DD61}" srcOrd="2" destOrd="0" parTransId="{7AF580EC-B7CF-3D40-A582-871B0F153B8B}" sibTransId="{DBEF716E-08B8-8B4D-9113-4EBA0C9F3E0F}"/>
    <dgm:cxn modelId="{53F6C2F3-8FE8-E248-9F8E-2C58B22593B5}" srcId="{40FDD965-1666-3844-B0C8-7B36218D1D6C}" destId="{7876B3D7-BC8E-7141-90A9-785FFC4013DD}" srcOrd="4" destOrd="0" parTransId="{25213D72-7611-B143-9220-FCAF1BB44E29}" sibTransId="{09C5D1E4-4F4B-2B4D-BF7D-BA3C278CED08}"/>
    <dgm:cxn modelId="{F9DF29FD-774D-F74C-AD7F-E1AEEF6492E7}" srcId="{40FDD965-1666-3844-B0C8-7B36218D1D6C}" destId="{D8B5D7CD-05AA-4C40-AA9B-E42D7012C513}" srcOrd="3" destOrd="0" parTransId="{1E46867E-9FB8-B14A-A0AB-960C53092AF4}" sibTransId="{6C3619E8-CAC1-AA40-8DFA-F84BEDFB36FC}"/>
    <dgm:cxn modelId="{28D08306-4AAF-B543-8271-58B92381FE3E}" type="presParOf" srcId="{1CEC76C8-84B1-7845-BBD7-D478ECEB57C7}" destId="{A70EEF60-C21B-0F48-B275-04701A877E69}" srcOrd="0" destOrd="0" presId="urn:microsoft.com/office/officeart/2005/8/layout/hList1"/>
    <dgm:cxn modelId="{0280693C-0FCC-A342-9BC2-D9DA4F2CB634}" type="presParOf" srcId="{A70EEF60-C21B-0F48-B275-04701A877E69}" destId="{720F5A10-7B65-D84A-AFA9-7453624137D1}" srcOrd="0" destOrd="0" presId="urn:microsoft.com/office/officeart/2005/8/layout/hList1"/>
    <dgm:cxn modelId="{E7925E63-67E9-B943-8916-9BE6ABD34595}" type="presParOf" srcId="{A70EEF60-C21B-0F48-B275-04701A877E69}" destId="{BAA8C1E0-D9AE-AD47-8B15-25F777E1EC4F}" srcOrd="1" destOrd="0" presId="urn:microsoft.com/office/officeart/2005/8/layout/hList1"/>
    <dgm:cxn modelId="{C7506EA1-FBF1-7B45-809E-11991A2CB7DE}" type="presParOf" srcId="{1CEC76C8-84B1-7845-BBD7-D478ECEB57C7}" destId="{9E90427F-8481-BC49-8175-47DA785B5D71}" srcOrd="1" destOrd="0" presId="urn:microsoft.com/office/officeart/2005/8/layout/hList1"/>
    <dgm:cxn modelId="{61D7B7CA-49B1-E246-98BC-352D3AFF81D7}" type="presParOf" srcId="{1CEC76C8-84B1-7845-BBD7-D478ECEB57C7}" destId="{4C4F4B2F-98C4-1C44-A175-768FACDAA580}" srcOrd="2" destOrd="0" presId="urn:microsoft.com/office/officeart/2005/8/layout/hList1"/>
    <dgm:cxn modelId="{BFC33C9D-1078-9D4A-9012-7B29308A667A}" type="presParOf" srcId="{4C4F4B2F-98C4-1C44-A175-768FACDAA580}" destId="{B30C3396-934D-C54E-9B15-090ADF351ECB}" srcOrd="0" destOrd="0" presId="urn:microsoft.com/office/officeart/2005/8/layout/hList1"/>
    <dgm:cxn modelId="{73DA3818-5095-B54E-BF4C-3A9CEEBE4561}" type="presParOf" srcId="{4C4F4B2F-98C4-1C44-A175-768FACDAA580}" destId="{438A86F8-36AD-004E-A067-448BC0707118}" srcOrd="1" destOrd="0" presId="urn:microsoft.com/office/officeart/2005/8/layout/hList1"/>
    <dgm:cxn modelId="{77D967C7-BA82-A14F-AE7F-D32F6DD134DE}" type="presParOf" srcId="{1CEC76C8-84B1-7845-BBD7-D478ECEB57C7}" destId="{690DA20B-E0D6-D646-AF8D-223DED98907B}" srcOrd="3" destOrd="0" presId="urn:microsoft.com/office/officeart/2005/8/layout/hList1"/>
    <dgm:cxn modelId="{350AF7D9-30BA-644F-BD42-253B9C373A1C}" type="presParOf" srcId="{1CEC76C8-84B1-7845-BBD7-D478ECEB57C7}" destId="{98B5D18B-18E1-EC40-BD69-37F9F85BB242}" srcOrd="4" destOrd="0" presId="urn:microsoft.com/office/officeart/2005/8/layout/hList1"/>
    <dgm:cxn modelId="{26BE29FD-1A10-8F43-8572-C40A90B04C57}" type="presParOf" srcId="{98B5D18B-18E1-EC40-BD69-37F9F85BB242}" destId="{BD15D4AE-04EF-204A-A126-8FF83B20D26A}" srcOrd="0" destOrd="0" presId="urn:microsoft.com/office/officeart/2005/8/layout/hList1"/>
    <dgm:cxn modelId="{45CAC892-22C3-AC45-A4F0-E03BFBBDF338}" type="presParOf" srcId="{98B5D18B-18E1-EC40-BD69-37F9F85BB242}" destId="{872C98A2-408F-294F-AC88-9FE53B1E6052}" srcOrd="1" destOrd="0" presId="urn:microsoft.com/office/officeart/2005/8/layout/hList1"/>
    <dgm:cxn modelId="{6B595A88-9252-8246-A05D-AFFE0DB6F83A}" type="presParOf" srcId="{1CEC76C8-84B1-7845-BBD7-D478ECEB57C7}" destId="{F532067C-0EDB-9B4D-8591-37264326E03C}" srcOrd="5" destOrd="0" presId="urn:microsoft.com/office/officeart/2005/8/layout/hList1"/>
    <dgm:cxn modelId="{26544243-1F4E-0D40-A23D-D1F412226343}" type="presParOf" srcId="{1CEC76C8-84B1-7845-BBD7-D478ECEB57C7}" destId="{32EC5E09-AC2C-B040-8955-927E3C8013F9}" srcOrd="6" destOrd="0" presId="urn:microsoft.com/office/officeart/2005/8/layout/hList1"/>
    <dgm:cxn modelId="{3532E43F-1524-7B47-AF73-B13B7152024D}" type="presParOf" srcId="{32EC5E09-AC2C-B040-8955-927E3C8013F9}" destId="{13D30BF9-A827-4440-8AB4-A85E45861984}" srcOrd="0" destOrd="0" presId="urn:microsoft.com/office/officeart/2005/8/layout/hList1"/>
    <dgm:cxn modelId="{5A738062-14AE-0844-A603-896A3FCB1435}" type="presParOf" srcId="{32EC5E09-AC2C-B040-8955-927E3C8013F9}" destId="{55A07A45-9436-4F45-9DD0-CE920C4B622B}" srcOrd="1" destOrd="0" presId="urn:microsoft.com/office/officeart/2005/8/layout/hList1"/>
    <dgm:cxn modelId="{B912ED85-D3C0-7B4D-BFB8-B68E885D347C}" type="presParOf" srcId="{1CEC76C8-84B1-7845-BBD7-D478ECEB57C7}" destId="{546CC18F-4BC1-0D4C-90E8-317467C032C8}" srcOrd="7" destOrd="0" presId="urn:microsoft.com/office/officeart/2005/8/layout/hList1"/>
    <dgm:cxn modelId="{6CF72BDF-EB27-2F44-8DE2-32711E7BBF44}" type="presParOf" srcId="{1CEC76C8-84B1-7845-BBD7-D478ECEB57C7}" destId="{1E007F17-FEAE-6042-ACFA-725831826ED8}" srcOrd="8" destOrd="0" presId="urn:microsoft.com/office/officeart/2005/8/layout/hList1"/>
    <dgm:cxn modelId="{9761F15E-3BB4-FF45-8B6E-F256A0D912D6}" type="presParOf" srcId="{1E007F17-FEAE-6042-ACFA-725831826ED8}" destId="{485461F8-F462-AF4F-A348-B2836099B974}" srcOrd="0" destOrd="0" presId="urn:microsoft.com/office/officeart/2005/8/layout/hList1"/>
    <dgm:cxn modelId="{D71C29F1-2421-4045-9FD9-9925F92E81DA}" type="presParOf" srcId="{1E007F17-FEAE-6042-ACFA-725831826ED8}" destId="{BA381483-E63A-D84D-ABB5-130C49820CA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AB0D15D-902D-41F1-A630-0A34A0D9611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3A4A11FC-376B-4A4B-A871-17DB18E26FA5}">
      <dgm:prSet/>
      <dgm:spPr/>
      <dgm:t>
        <a:bodyPr/>
        <a:lstStyle/>
        <a:p>
          <a:pPr>
            <a:defRPr cap="all"/>
          </a:pPr>
          <a:r>
            <a:rPr lang="en-US"/>
            <a:t>Ground</a:t>
          </a:r>
        </a:p>
      </dgm:t>
    </dgm:pt>
    <dgm:pt modelId="{FFCD2AB9-732D-48A9-8995-704B4A212E63}" type="parTrans" cxnId="{C1B56923-2E81-4D1B-A818-937A0FA0CBC1}">
      <dgm:prSet/>
      <dgm:spPr/>
      <dgm:t>
        <a:bodyPr/>
        <a:lstStyle/>
        <a:p>
          <a:endParaRPr lang="en-US"/>
        </a:p>
      </dgm:t>
    </dgm:pt>
    <dgm:pt modelId="{33345D6B-6ADD-47DD-9AB2-F35361210539}" type="sibTrans" cxnId="{C1B56923-2E81-4D1B-A818-937A0FA0CBC1}">
      <dgm:prSet/>
      <dgm:spPr/>
      <dgm:t>
        <a:bodyPr/>
        <a:lstStyle/>
        <a:p>
          <a:endParaRPr lang="en-US"/>
        </a:p>
      </dgm:t>
    </dgm:pt>
    <dgm:pt modelId="{750F1ACD-6D65-4003-9925-FE38F803B1A1}">
      <dgm:prSet/>
      <dgm:spPr/>
      <dgm:t>
        <a:bodyPr/>
        <a:lstStyle/>
        <a:p>
          <a:pPr>
            <a:defRPr cap="all"/>
          </a:pPr>
          <a:r>
            <a:rPr lang="en-US" dirty="0">
              <a:solidFill>
                <a:schemeClr val="accent6"/>
              </a:solidFill>
            </a:rPr>
            <a:t>Envision</a:t>
          </a:r>
        </a:p>
      </dgm:t>
    </dgm:pt>
    <dgm:pt modelId="{3EC0AEEA-2562-4158-A5E6-201AAB163AE4}" type="parTrans" cxnId="{A8123EE7-D93D-4AF6-952D-0C3785455C20}">
      <dgm:prSet/>
      <dgm:spPr/>
      <dgm:t>
        <a:bodyPr/>
        <a:lstStyle/>
        <a:p>
          <a:endParaRPr lang="en-US"/>
        </a:p>
      </dgm:t>
    </dgm:pt>
    <dgm:pt modelId="{6DC04718-7262-4C35-85D3-81F8E5FC3B44}" type="sibTrans" cxnId="{A8123EE7-D93D-4AF6-952D-0C3785455C20}">
      <dgm:prSet/>
      <dgm:spPr/>
      <dgm:t>
        <a:bodyPr/>
        <a:lstStyle/>
        <a:p>
          <a:endParaRPr lang="en-US"/>
        </a:p>
      </dgm:t>
    </dgm:pt>
    <dgm:pt modelId="{597DFBCD-9E9E-4DE4-8030-DB41A4DD59AF}">
      <dgm:prSet/>
      <dgm:spPr/>
      <dgm:t>
        <a:bodyPr/>
        <a:lstStyle/>
        <a:p>
          <a:pPr>
            <a:defRPr cap="all"/>
          </a:pPr>
          <a:r>
            <a:rPr lang="en-US"/>
            <a:t>Rock n’ Roll</a:t>
          </a:r>
        </a:p>
      </dgm:t>
    </dgm:pt>
    <dgm:pt modelId="{BA4C8D36-86D8-4ED2-B60B-C6048D1B772C}" type="parTrans" cxnId="{F412FE5A-B8E2-4D58-8AE0-08F37ADBF515}">
      <dgm:prSet/>
      <dgm:spPr/>
      <dgm:t>
        <a:bodyPr/>
        <a:lstStyle/>
        <a:p>
          <a:endParaRPr lang="en-US"/>
        </a:p>
      </dgm:t>
    </dgm:pt>
    <dgm:pt modelId="{B7E5934B-44A0-4015-8E0A-AF35F914B690}" type="sibTrans" cxnId="{F412FE5A-B8E2-4D58-8AE0-08F37ADBF515}">
      <dgm:prSet/>
      <dgm:spPr/>
      <dgm:t>
        <a:bodyPr/>
        <a:lstStyle/>
        <a:p>
          <a:endParaRPr lang="en-US"/>
        </a:p>
      </dgm:t>
    </dgm:pt>
    <dgm:pt modelId="{40E35B0A-D20C-4D08-B31F-D079ED3C457B}">
      <dgm:prSet/>
      <dgm:spPr/>
      <dgm:t>
        <a:bodyPr/>
        <a:lstStyle/>
        <a:p>
          <a:pPr>
            <a:defRPr cap="all"/>
          </a:pPr>
          <a:r>
            <a:rPr lang="en-US"/>
            <a:t>Adapt</a:t>
          </a:r>
        </a:p>
      </dgm:t>
    </dgm:pt>
    <dgm:pt modelId="{A3849BAC-94E8-4D66-86BA-6E6E600BCB50}" type="parTrans" cxnId="{00E05534-511B-4DBF-92EC-CF452684921A}">
      <dgm:prSet/>
      <dgm:spPr/>
      <dgm:t>
        <a:bodyPr/>
        <a:lstStyle/>
        <a:p>
          <a:endParaRPr lang="en-US"/>
        </a:p>
      </dgm:t>
    </dgm:pt>
    <dgm:pt modelId="{20BDBCA0-977C-40EC-AB6D-EB220A4F45DE}" type="sibTrans" cxnId="{00E05534-511B-4DBF-92EC-CF452684921A}">
      <dgm:prSet/>
      <dgm:spPr/>
      <dgm:t>
        <a:bodyPr/>
        <a:lstStyle/>
        <a:p>
          <a:endParaRPr lang="en-US"/>
        </a:p>
      </dgm:t>
    </dgm:pt>
    <dgm:pt modelId="{56FA0769-DB8A-4299-AAB0-3D06D04D5DC8}" type="pres">
      <dgm:prSet presAssocID="{DAB0D15D-902D-41F1-A630-0A34A0D96117}" presName="root" presStyleCnt="0">
        <dgm:presLayoutVars>
          <dgm:dir/>
          <dgm:resizeHandles val="exact"/>
        </dgm:presLayoutVars>
      </dgm:prSet>
      <dgm:spPr/>
    </dgm:pt>
    <dgm:pt modelId="{9A980133-1CB3-4C70-B707-19119A977A7C}" type="pres">
      <dgm:prSet presAssocID="{3A4A11FC-376B-4A4B-A871-17DB18E26FA5}" presName="compNode" presStyleCnt="0"/>
      <dgm:spPr/>
    </dgm:pt>
    <dgm:pt modelId="{FA8050E8-72E9-4E81-97A8-8BCF8367A82F}" type="pres">
      <dgm:prSet presAssocID="{3A4A11FC-376B-4A4B-A871-17DB18E26FA5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398203C0-5BEF-4967-8354-126E7801EAC3}" type="pres">
      <dgm:prSet presAssocID="{3A4A11FC-376B-4A4B-A871-17DB18E26FA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otprint"/>
        </a:ext>
      </dgm:extLst>
    </dgm:pt>
    <dgm:pt modelId="{36B7B9B5-9D10-42B8-8D2B-F5C52307A804}" type="pres">
      <dgm:prSet presAssocID="{3A4A11FC-376B-4A4B-A871-17DB18E26FA5}" presName="spaceRect" presStyleCnt="0"/>
      <dgm:spPr/>
    </dgm:pt>
    <dgm:pt modelId="{8BC25C69-646A-41A8-ABE5-C6F7A9FA04DD}" type="pres">
      <dgm:prSet presAssocID="{3A4A11FC-376B-4A4B-A871-17DB18E26FA5}" presName="textRect" presStyleLbl="revTx" presStyleIdx="0" presStyleCnt="4">
        <dgm:presLayoutVars>
          <dgm:chMax val="1"/>
          <dgm:chPref val="1"/>
        </dgm:presLayoutVars>
      </dgm:prSet>
      <dgm:spPr/>
    </dgm:pt>
    <dgm:pt modelId="{27BE2D46-E42D-4136-90F8-A15B80880172}" type="pres">
      <dgm:prSet presAssocID="{33345D6B-6ADD-47DD-9AB2-F35361210539}" presName="sibTrans" presStyleCnt="0"/>
      <dgm:spPr/>
    </dgm:pt>
    <dgm:pt modelId="{192D2BDE-CFE4-4A89-826A-816C13F96336}" type="pres">
      <dgm:prSet presAssocID="{750F1ACD-6D65-4003-9925-FE38F803B1A1}" presName="compNode" presStyleCnt="0"/>
      <dgm:spPr/>
    </dgm:pt>
    <dgm:pt modelId="{FD8A49CA-CE02-4DB7-972F-E2216B97D875}" type="pres">
      <dgm:prSet presAssocID="{750F1ACD-6D65-4003-9925-FE38F803B1A1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  <a:solidFill>
          <a:schemeClr val="accent6"/>
        </a:solidFill>
      </dgm:spPr>
    </dgm:pt>
    <dgm:pt modelId="{BB972C70-BA52-4B2D-AC1E-A38C1B70AD4C}" type="pres">
      <dgm:prSet presAssocID="{750F1ACD-6D65-4003-9925-FE38F803B1A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Pencil"/>
        </a:ext>
      </dgm:extLst>
    </dgm:pt>
    <dgm:pt modelId="{89A30F85-0D51-4312-906C-0838B54265EF}" type="pres">
      <dgm:prSet presAssocID="{750F1ACD-6D65-4003-9925-FE38F803B1A1}" presName="spaceRect" presStyleCnt="0"/>
      <dgm:spPr/>
    </dgm:pt>
    <dgm:pt modelId="{73F550FA-EB12-4F8C-958B-191D6BDF5202}" type="pres">
      <dgm:prSet presAssocID="{750F1ACD-6D65-4003-9925-FE38F803B1A1}" presName="textRect" presStyleLbl="revTx" presStyleIdx="1" presStyleCnt="4">
        <dgm:presLayoutVars>
          <dgm:chMax val="1"/>
          <dgm:chPref val="1"/>
        </dgm:presLayoutVars>
      </dgm:prSet>
      <dgm:spPr/>
    </dgm:pt>
    <dgm:pt modelId="{9729E42A-01C3-4699-96E8-4D48FAA16247}" type="pres">
      <dgm:prSet presAssocID="{6DC04718-7262-4C35-85D3-81F8E5FC3B44}" presName="sibTrans" presStyleCnt="0"/>
      <dgm:spPr/>
    </dgm:pt>
    <dgm:pt modelId="{4A0106CE-022C-44E7-981D-03250318A89B}" type="pres">
      <dgm:prSet presAssocID="{597DFBCD-9E9E-4DE4-8030-DB41A4DD59AF}" presName="compNode" presStyleCnt="0"/>
      <dgm:spPr/>
    </dgm:pt>
    <dgm:pt modelId="{CD3D57FB-9B34-4481-A43B-5E812EBC5A71}" type="pres">
      <dgm:prSet presAssocID="{597DFBCD-9E9E-4DE4-8030-DB41A4DD59AF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FDC98443-0FA2-497B-81F0-A60B79DE40AB}" type="pres">
      <dgm:prSet presAssocID="{597DFBCD-9E9E-4DE4-8030-DB41A4DD59A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mbing"/>
        </a:ext>
      </dgm:extLst>
    </dgm:pt>
    <dgm:pt modelId="{C14786B9-1FE1-40CC-B458-093BBE8E1653}" type="pres">
      <dgm:prSet presAssocID="{597DFBCD-9E9E-4DE4-8030-DB41A4DD59AF}" presName="spaceRect" presStyleCnt="0"/>
      <dgm:spPr/>
    </dgm:pt>
    <dgm:pt modelId="{8623ED73-AEEC-4DBF-9383-0035E82DAD89}" type="pres">
      <dgm:prSet presAssocID="{597DFBCD-9E9E-4DE4-8030-DB41A4DD59AF}" presName="textRect" presStyleLbl="revTx" presStyleIdx="2" presStyleCnt="4">
        <dgm:presLayoutVars>
          <dgm:chMax val="1"/>
          <dgm:chPref val="1"/>
        </dgm:presLayoutVars>
      </dgm:prSet>
      <dgm:spPr/>
    </dgm:pt>
    <dgm:pt modelId="{DD0DB505-ED0D-4A87-8CE7-6C49C8ECC0D0}" type="pres">
      <dgm:prSet presAssocID="{B7E5934B-44A0-4015-8E0A-AF35F914B690}" presName="sibTrans" presStyleCnt="0"/>
      <dgm:spPr/>
    </dgm:pt>
    <dgm:pt modelId="{A1134435-6109-45CE-A7DF-FD5F5FE208D8}" type="pres">
      <dgm:prSet presAssocID="{40E35B0A-D20C-4D08-B31F-D079ED3C457B}" presName="compNode" presStyleCnt="0"/>
      <dgm:spPr/>
    </dgm:pt>
    <dgm:pt modelId="{A313A6A9-BBFC-45E9-870A-2CF3BB6E0BB7}" type="pres">
      <dgm:prSet presAssocID="{40E35B0A-D20C-4D08-B31F-D079ED3C457B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48AAD339-C354-439C-81CF-446C585B50E8}" type="pres">
      <dgm:prSet presAssocID="{40E35B0A-D20C-4D08-B31F-D079ED3C457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1790D26-F661-460B-BD87-CF81F194445C}" type="pres">
      <dgm:prSet presAssocID="{40E35B0A-D20C-4D08-B31F-D079ED3C457B}" presName="spaceRect" presStyleCnt="0"/>
      <dgm:spPr/>
    </dgm:pt>
    <dgm:pt modelId="{2CC2623F-E12C-40FA-A92D-2CF06DAC1B9B}" type="pres">
      <dgm:prSet presAssocID="{40E35B0A-D20C-4D08-B31F-D079ED3C457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5B6AB14-470C-4BCA-A307-E41AFCBF2799}" type="presOf" srcId="{3A4A11FC-376B-4A4B-A871-17DB18E26FA5}" destId="{8BC25C69-646A-41A8-ABE5-C6F7A9FA04DD}" srcOrd="0" destOrd="0" presId="urn:microsoft.com/office/officeart/2018/5/layout/IconLeafLabelList"/>
    <dgm:cxn modelId="{C1B56923-2E81-4D1B-A818-937A0FA0CBC1}" srcId="{DAB0D15D-902D-41F1-A630-0A34A0D96117}" destId="{3A4A11FC-376B-4A4B-A871-17DB18E26FA5}" srcOrd="0" destOrd="0" parTransId="{FFCD2AB9-732D-48A9-8995-704B4A212E63}" sibTransId="{33345D6B-6ADD-47DD-9AB2-F35361210539}"/>
    <dgm:cxn modelId="{D06A5F2D-0C57-4058-8AA5-85D63F14711C}" type="presOf" srcId="{597DFBCD-9E9E-4DE4-8030-DB41A4DD59AF}" destId="{8623ED73-AEEC-4DBF-9383-0035E82DAD89}" srcOrd="0" destOrd="0" presId="urn:microsoft.com/office/officeart/2018/5/layout/IconLeafLabelList"/>
    <dgm:cxn modelId="{00E05534-511B-4DBF-92EC-CF452684921A}" srcId="{DAB0D15D-902D-41F1-A630-0A34A0D96117}" destId="{40E35B0A-D20C-4D08-B31F-D079ED3C457B}" srcOrd="3" destOrd="0" parTransId="{A3849BAC-94E8-4D66-86BA-6E6E600BCB50}" sibTransId="{20BDBCA0-977C-40EC-AB6D-EB220A4F45DE}"/>
    <dgm:cxn modelId="{E6760C76-B420-4722-AB0E-C25E64797821}" type="presOf" srcId="{750F1ACD-6D65-4003-9925-FE38F803B1A1}" destId="{73F550FA-EB12-4F8C-958B-191D6BDF5202}" srcOrd="0" destOrd="0" presId="urn:microsoft.com/office/officeart/2018/5/layout/IconLeafLabelList"/>
    <dgm:cxn modelId="{F412FE5A-B8E2-4D58-8AE0-08F37ADBF515}" srcId="{DAB0D15D-902D-41F1-A630-0A34A0D96117}" destId="{597DFBCD-9E9E-4DE4-8030-DB41A4DD59AF}" srcOrd="2" destOrd="0" parTransId="{BA4C8D36-86D8-4ED2-B60B-C6048D1B772C}" sibTransId="{B7E5934B-44A0-4015-8E0A-AF35F914B690}"/>
    <dgm:cxn modelId="{9E6316CB-4FC0-4258-A6FD-C339FCC9E333}" type="presOf" srcId="{40E35B0A-D20C-4D08-B31F-D079ED3C457B}" destId="{2CC2623F-E12C-40FA-A92D-2CF06DAC1B9B}" srcOrd="0" destOrd="0" presId="urn:microsoft.com/office/officeart/2018/5/layout/IconLeafLabelList"/>
    <dgm:cxn modelId="{E22AB3CE-5A37-4622-8D8D-D5C53B5E4D9F}" type="presOf" srcId="{DAB0D15D-902D-41F1-A630-0A34A0D96117}" destId="{56FA0769-DB8A-4299-AAB0-3D06D04D5DC8}" srcOrd="0" destOrd="0" presId="urn:microsoft.com/office/officeart/2018/5/layout/IconLeafLabelList"/>
    <dgm:cxn modelId="{A8123EE7-D93D-4AF6-952D-0C3785455C20}" srcId="{DAB0D15D-902D-41F1-A630-0A34A0D96117}" destId="{750F1ACD-6D65-4003-9925-FE38F803B1A1}" srcOrd="1" destOrd="0" parTransId="{3EC0AEEA-2562-4158-A5E6-201AAB163AE4}" sibTransId="{6DC04718-7262-4C35-85D3-81F8E5FC3B44}"/>
    <dgm:cxn modelId="{EF36BC33-CC9C-4ABA-B89A-98399FAAF102}" type="presParOf" srcId="{56FA0769-DB8A-4299-AAB0-3D06D04D5DC8}" destId="{9A980133-1CB3-4C70-B707-19119A977A7C}" srcOrd="0" destOrd="0" presId="urn:microsoft.com/office/officeart/2018/5/layout/IconLeafLabelList"/>
    <dgm:cxn modelId="{E72ECD05-DB3B-4823-B2D6-FA78B59D8B31}" type="presParOf" srcId="{9A980133-1CB3-4C70-B707-19119A977A7C}" destId="{FA8050E8-72E9-4E81-97A8-8BCF8367A82F}" srcOrd="0" destOrd="0" presId="urn:microsoft.com/office/officeart/2018/5/layout/IconLeafLabelList"/>
    <dgm:cxn modelId="{7B703FC2-10B5-45B5-ACEE-53CE2AD7BC14}" type="presParOf" srcId="{9A980133-1CB3-4C70-B707-19119A977A7C}" destId="{398203C0-5BEF-4967-8354-126E7801EAC3}" srcOrd="1" destOrd="0" presId="urn:microsoft.com/office/officeart/2018/5/layout/IconLeafLabelList"/>
    <dgm:cxn modelId="{F950AF29-E7BE-482F-AE4F-2139D78DD409}" type="presParOf" srcId="{9A980133-1CB3-4C70-B707-19119A977A7C}" destId="{36B7B9B5-9D10-42B8-8D2B-F5C52307A804}" srcOrd="2" destOrd="0" presId="urn:microsoft.com/office/officeart/2018/5/layout/IconLeafLabelList"/>
    <dgm:cxn modelId="{D116AEB6-FF40-4F51-A345-FA980E1A7BAF}" type="presParOf" srcId="{9A980133-1CB3-4C70-B707-19119A977A7C}" destId="{8BC25C69-646A-41A8-ABE5-C6F7A9FA04DD}" srcOrd="3" destOrd="0" presId="urn:microsoft.com/office/officeart/2018/5/layout/IconLeafLabelList"/>
    <dgm:cxn modelId="{B740CEE2-6D9D-4249-B70A-6D4C05BE7EC6}" type="presParOf" srcId="{56FA0769-DB8A-4299-AAB0-3D06D04D5DC8}" destId="{27BE2D46-E42D-4136-90F8-A15B80880172}" srcOrd="1" destOrd="0" presId="urn:microsoft.com/office/officeart/2018/5/layout/IconLeafLabelList"/>
    <dgm:cxn modelId="{E06A3888-313D-4D31-8EBD-6913FEA45EC8}" type="presParOf" srcId="{56FA0769-DB8A-4299-AAB0-3D06D04D5DC8}" destId="{192D2BDE-CFE4-4A89-826A-816C13F96336}" srcOrd="2" destOrd="0" presId="urn:microsoft.com/office/officeart/2018/5/layout/IconLeafLabelList"/>
    <dgm:cxn modelId="{96C2D19B-0487-4E7D-B384-59C6296F8CD6}" type="presParOf" srcId="{192D2BDE-CFE4-4A89-826A-816C13F96336}" destId="{FD8A49CA-CE02-4DB7-972F-E2216B97D875}" srcOrd="0" destOrd="0" presId="urn:microsoft.com/office/officeart/2018/5/layout/IconLeafLabelList"/>
    <dgm:cxn modelId="{096F869D-4722-4D89-B15E-52795113C630}" type="presParOf" srcId="{192D2BDE-CFE4-4A89-826A-816C13F96336}" destId="{BB972C70-BA52-4B2D-AC1E-A38C1B70AD4C}" srcOrd="1" destOrd="0" presId="urn:microsoft.com/office/officeart/2018/5/layout/IconLeafLabelList"/>
    <dgm:cxn modelId="{5F97E452-C14F-40ED-827D-ACB75FA68A03}" type="presParOf" srcId="{192D2BDE-CFE4-4A89-826A-816C13F96336}" destId="{89A30F85-0D51-4312-906C-0838B54265EF}" srcOrd="2" destOrd="0" presId="urn:microsoft.com/office/officeart/2018/5/layout/IconLeafLabelList"/>
    <dgm:cxn modelId="{C49C312C-838A-414A-881C-7686715EDFA1}" type="presParOf" srcId="{192D2BDE-CFE4-4A89-826A-816C13F96336}" destId="{73F550FA-EB12-4F8C-958B-191D6BDF5202}" srcOrd="3" destOrd="0" presId="urn:microsoft.com/office/officeart/2018/5/layout/IconLeafLabelList"/>
    <dgm:cxn modelId="{96D4488C-FCDE-4684-8F0C-535426E2FC78}" type="presParOf" srcId="{56FA0769-DB8A-4299-AAB0-3D06D04D5DC8}" destId="{9729E42A-01C3-4699-96E8-4D48FAA16247}" srcOrd="3" destOrd="0" presId="urn:microsoft.com/office/officeart/2018/5/layout/IconLeafLabelList"/>
    <dgm:cxn modelId="{0E0D9E7B-A580-4FBB-8639-6CFC60D1D1A3}" type="presParOf" srcId="{56FA0769-DB8A-4299-AAB0-3D06D04D5DC8}" destId="{4A0106CE-022C-44E7-981D-03250318A89B}" srcOrd="4" destOrd="0" presId="urn:microsoft.com/office/officeart/2018/5/layout/IconLeafLabelList"/>
    <dgm:cxn modelId="{A53D7EF2-D4FE-4426-BC10-F9051B70E7A5}" type="presParOf" srcId="{4A0106CE-022C-44E7-981D-03250318A89B}" destId="{CD3D57FB-9B34-4481-A43B-5E812EBC5A71}" srcOrd="0" destOrd="0" presId="urn:microsoft.com/office/officeart/2018/5/layout/IconLeafLabelList"/>
    <dgm:cxn modelId="{53852611-6858-4AD0-B90A-4894530CA73D}" type="presParOf" srcId="{4A0106CE-022C-44E7-981D-03250318A89B}" destId="{FDC98443-0FA2-497B-81F0-A60B79DE40AB}" srcOrd="1" destOrd="0" presId="urn:microsoft.com/office/officeart/2018/5/layout/IconLeafLabelList"/>
    <dgm:cxn modelId="{49138C40-1053-4EFB-A5EA-3B8E6B8CC309}" type="presParOf" srcId="{4A0106CE-022C-44E7-981D-03250318A89B}" destId="{C14786B9-1FE1-40CC-B458-093BBE8E1653}" srcOrd="2" destOrd="0" presId="urn:microsoft.com/office/officeart/2018/5/layout/IconLeafLabelList"/>
    <dgm:cxn modelId="{7E0919C0-67A8-4DF6-9B71-D350559D7B5B}" type="presParOf" srcId="{4A0106CE-022C-44E7-981D-03250318A89B}" destId="{8623ED73-AEEC-4DBF-9383-0035E82DAD89}" srcOrd="3" destOrd="0" presId="urn:microsoft.com/office/officeart/2018/5/layout/IconLeafLabelList"/>
    <dgm:cxn modelId="{90DC995D-CD64-43CF-90FF-F605FBDE115B}" type="presParOf" srcId="{56FA0769-DB8A-4299-AAB0-3D06D04D5DC8}" destId="{DD0DB505-ED0D-4A87-8CE7-6C49C8ECC0D0}" srcOrd="5" destOrd="0" presId="urn:microsoft.com/office/officeart/2018/5/layout/IconLeafLabelList"/>
    <dgm:cxn modelId="{FB2F0616-D3D7-4576-B9DE-C6D65A287270}" type="presParOf" srcId="{56FA0769-DB8A-4299-AAB0-3D06D04D5DC8}" destId="{A1134435-6109-45CE-A7DF-FD5F5FE208D8}" srcOrd="6" destOrd="0" presId="urn:microsoft.com/office/officeart/2018/5/layout/IconLeafLabelList"/>
    <dgm:cxn modelId="{C7F337A5-0FA9-42A1-BEE9-CE9F0D428CD7}" type="presParOf" srcId="{A1134435-6109-45CE-A7DF-FD5F5FE208D8}" destId="{A313A6A9-BBFC-45E9-870A-2CF3BB6E0BB7}" srcOrd="0" destOrd="0" presId="urn:microsoft.com/office/officeart/2018/5/layout/IconLeafLabelList"/>
    <dgm:cxn modelId="{6DFD65F0-C7A5-4B23-8864-73872DA05517}" type="presParOf" srcId="{A1134435-6109-45CE-A7DF-FD5F5FE208D8}" destId="{48AAD339-C354-439C-81CF-446C585B50E8}" srcOrd="1" destOrd="0" presId="urn:microsoft.com/office/officeart/2018/5/layout/IconLeafLabelList"/>
    <dgm:cxn modelId="{468D8AE5-EE6C-403E-89CB-AD6BF5E9C82F}" type="presParOf" srcId="{A1134435-6109-45CE-A7DF-FD5F5FE208D8}" destId="{21790D26-F661-460B-BD87-CF81F194445C}" srcOrd="2" destOrd="0" presId="urn:microsoft.com/office/officeart/2018/5/layout/IconLeafLabelList"/>
    <dgm:cxn modelId="{CE3D00D6-7BA4-4436-9973-F92583F7BADF}" type="presParOf" srcId="{A1134435-6109-45CE-A7DF-FD5F5FE208D8}" destId="{2CC2623F-E12C-40FA-A92D-2CF06DAC1B9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8CA85F6-3F28-474C-A9C2-2B882D36B505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AD59317A-0C4B-4266-B1D4-D176AFBEE1A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Purpose</a:t>
          </a:r>
        </a:p>
      </dgm:t>
    </dgm:pt>
    <dgm:pt modelId="{EC8EED31-E4BE-4FC3-9864-1F35C44446C0}" type="parTrans" cxnId="{0A7DC9E4-E55D-47F4-80C5-3661805CA460}">
      <dgm:prSet/>
      <dgm:spPr/>
      <dgm:t>
        <a:bodyPr/>
        <a:lstStyle/>
        <a:p>
          <a:endParaRPr lang="en-US"/>
        </a:p>
      </dgm:t>
    </dgm:pt>
    <dgm:pt modelId="{79C361B1-C8C0-4D3E-AF79-C59141807753}" type="sibTrans" cxnId="{0A7DC9E4-E55D-47F4-80C5-3661805CA460}">
      <dgm:prSet/>
      <dgm:spPr/>
      <dgm:t>
        <a:bodyPr/>
        <a:lstStyle/>
        <a:p>
          <a:endParaRPr lang="en-US"/>
        </a:p>
      </dgm:t>
    </dgm:pt>
    <dgm:pt modelId="{93654B04-D04D-4172-9D6C-06B75921B09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accent6"/>
              </a:solidFill>
            </a:rPr>
            <a:t>values</a:t>
          </a:r>
        </a:p>
      </dgm:t>
    </dgm:pt>
    <dgm:pt modelId="{0B30D220-CEED-4FC0-8049-B99C70E3569E}" type="parTrans" cxnId="{4A219267-0BCB-4220-A21F-35C7983B607B}">
      <dgm:prSet/>
      <dgm:spPr/>
      <dgm:t>
        <a:bodyPr/>
        <a:lstStyle/>
        <a:p>
          <a:endParaRPr lang="en-US"/>
        </a:p>
      </dgm:t>
    </dgm:pt>
    <dgm:pt modelId="{245329A5-CCC7-4EAC-A207-03F622C728D3}" type="sibTrans" cxnId="{4A219267-0BCB-4220-A21F-35C7983B607B}">
      <dgm:prSet/>
      <dgm:spPr/>
      <dgm:t>
        <a:bodyPr/>
        <a:lstStyle/>
        <a:p>
          <a:endParaRPr lang="en-US"/>
        </a:p>
      </dgm:t>
    </dgm:pt>
    <dgm:pt modelId="{EDFC57DC-63B7-4D03-917D-1E6674C1CF5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differentiation</a:t>
          </a:r>
        </a:p>
      </dgm:t>
    </dgm:pt>
    <dgm:pt modelId="{59EE75FC-DBFC-4235-9BE0-4B9AF151ED2C}" type="parTrans" cxnId="{1099D9A5-F5B8-4966-92D1-12F5D4DAE380}">
      <dgm:prSet/>
      <dgm:spPr/>
      <dgm:t>
        <a:bodyPr/>
        <a:lstStyle/>
        <a:p>
          <a:endParaRPr lang="en-US"/>
        </a:p>
      </dgm:t>
    </dgm:pt>
    <dgm:pt modelId="{6D261348-FA69-478A-8DF0-7867E5A1A5B5}" type="sibTrans" cxnId="{1099D9A5-F5B8-4966-92D1-12F5D4DAE380}">
      <dgm:prSet/>
      <dgm:spPr/>
      <dgm:t>
        <a:bodyPr/>
        <a:lstStyle/>
        <a:p>
          <a:endParaRPr lang="en-US"/>
        </a:p>
      </dgm:t>
    </dgm:pt>
    <dgm:pt modelId="{DD1647AE-A7D8-4A6E-B491-64DB043C141D}" type="pres">
      <dgm:prSet presAssocID="{A8CA85F6-3F28-474C-A9C2-2B882D36B505}" presName="root" presStyleCnt="0">
        <dgm:presLayoutVars>
          <dgm:dir/>
          <dgm:resizeHandles val="exact"/>
        </dgm:presLayoutVars>
      </dgm:prSet>
      <dgm:spPr/>
    </dgm:pt>
    <dgm:pt modelId="{2477A828-E100-408D-B3A8-6F472BB2D278}" type="pres">
      <dgm:prSet presAssocID="{AD59317A-0C4B-4266-B1D4-D176AFBEE1AA}" presName="compNode" presStyleCnt="0"/>
      <dgm:spPr/>
    </dgm:pt>
    <dgm:pt modelId="{9955BB3B-DDC8-4CC0-9669-77775B7697F0}" type="pres">
      <dgm:prSet presAssocID="{AD59317A-0C4B-4266-B1D4-D176AFBEE1AA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06B3F63-ABEC-4360-814D-E998B4CA95E0}" type="pres">
      <dgm:prSet presAssocID="{AD59317A-0C4B-4266-B1D4-D176AFBEE1A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0B2FB719-DCB0-455D-BADA-568CF6DDA10A}" type="pres">
      <dgm:prSet presAssocID="{AD59317A-0C4B-4266-B1D4-D176AFBEE1AA}" presName="spaceRect" presStyleCnt="0"/>
      <dgm:spPr/>
    </dgm:pt>
    <dgm:pt modelId="{DF447277-B3D5-407E-B9D2-1BA3C6F65661}" type="pres">
      <dgm:prSet presAssocID="{AD59317A-0C4B-4266-B1D4-D176AFBEE1AA}" presName="textRect" presStyleLbl="revTx" presStyleIdx="0" presStyleCnt="3">
        <dgm:presLayoutVars>
          <dgm:chMax val="1"/>
          <dgm:chPref val="1"/>
        </dgm:presLayoutVars>
      </dgm:prSet>
      <dgm:spPr/>
    </dgm:pt>
    <dgm:pt modelId="{0CB5E09A-BE9D-4F6F-A142-7872CCE0BEA9}" type="pres">
      <dgm:prSet presAssocID="{79C361B1-C8C0-4D3E-AF79-C59141807753}" presName="sibTrans" presStyleCnt="0"/>
      <dgm:spPr/>
    </dgm:pt>
    <dgm:pt modelId="{FCAEAC4C-231C-4F7E-9D7F-B37D767A75E8}" type="pres">
      <dgm:prSet presAssocID="{93654B04-D04D-4172-9D6C-06B75921B09C}" presName="compNode" presStyleCnt="0"/>
      <dgm:spPr/>
    </dgm:pt>
    <dgm:pt modelId="{5E6A0874-CDBB-4E6A-A55C-DC4EE2D96F58}" type="pres">
      <dgm:prSet presAssocID="{93654B04-D04D-4172-9D6C-06B75921B09C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  <a:solidFill>
          <a:schemeClr val="accent6"/>
        </a:solidFill>
      </dgm:spPr>
    </dgm:pt>
    <dgm:pt modelId="{05B57E94-94AD-4985-85CF-8167FFFB92F5}" type="pres">
      <dgm:prSet presAssocID="{93654B04-D04D-4172-9D6C-06B75921B09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206C367-F535-444D-8CCE-D8B0BA8B6FF9}" type="pres">
      <dgm:prSet presAssocID="{93654B04-D04D-4172-9D6C-06B75921B09C}" presName="spaceRect" presStyleCnt="0"/>
      <dgm:spPr/>
    </dgm:pt>
    <dgm:pt modelId="{9ABB4AE6-4526-41B1-BE34-0526B0BA6B47}" type="pres">
      <dgm:prSet presAssocID="{93654B04-D04D-4172-9D6C-06B75921B09C}" presName="textRect" presStyleLbl="revTx" presStyleIdx="1" presStyleCnt="3">
        <dgm:presLayoutVars>
          <dgm:chMax val="1"/>
          <dgm:chPref val="1"/>
        </dgm:presLayoutVars>
      </dgm:prSet>
      <dgm:spPr/>
    </dgm:pt>
    <dgm:pt modelId="{3728B3D6-A663-44E5-B644-4C6177EDC840}" type="pres">
      <dgm:prSet presAssocID="{245329A5-CCC7-4EAC-A207-03F622C728D3}" presName="sibTrans" presStyleCnt="0"/>
      <dgm:spPr/>
    </dgm:pt>
    <dgm:pt modelId="{3A238C24-2061-4B17-80A6-EAAA508CFE04}" type="pres">
      <dgm:prSet presAssocID="{EDFC57DC-63B7-4D03-917D-1E6674C1CF50}" presName="compNode" presStyleCnt="0"/>
      <dgm:spPr/>
    </dgm:pt>
    <dgm:pt modelId="{BCCCC412-8CFC-4680-BD05-9D36A30DC8FE}" type="pres">
      <dgm:prSet presAssocID="{EDFC57DC-63B7-4D03-917D-1E6674C1CF50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BBD4B07-A34E-4498-B6DB-0AC57366C389}" type="pres">
      <dgm:prSet presAssocID="{EDFC57DC-63B7-4D03-917D-1E6674C1CF5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5C954D9-5EA2-4B1A-9390-A9443299D048}" type="pres">
      <dgm:prSet presAssocID="{EDFC57DC-63B7-4D03-917D-1E6674C1CF50}" presName="spaceRect" presStyleCnt="0"/>
      <dgm:spPr/>
    </dgm:pt>
    <dgm:pt modelId="{511AF539-4198-446B-9F94-12D4050E86FB}" type="pres">
      <dgm:prSet presAssocID="{EDFC57DC-63B7-4D03-917D-1E6674C1CF5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4DA9215-C5D0-4F17-9655-60979CC6E74C}" type="presOf" srcId="{AD59317A-0C4B-4266-B1D4-D176AFBEE1AA}" destId="{DF447277-B3D5-407E-B9D2-1BA3C6F65661}" srcOrd="0" destOrd="0" presId="urn:microsoft.com/office/officeart/2018/5/layout/IconLeafLabelList"/>
    <dgm:cxn modelId="{9A35C62B-94AB-496B-B39D-988DDEC000F6}" type="presOf" srcId="{EDFC57DC-63B7-4D03-917D-1E6674C1CF50}" destId="{511AF539-4198-446B-9F94-12D4050E86FB}" srcOrd="0" destOrd="0" presId="urn:microsoft.com/office/officeart/2018/5/layout/IconLeafLabelList"/>
    <dgm:cxn modelId="{4A219267-0BCB-4220-A21F-35C7983B607B}" srcId="{A8CA85F6-3F28-474C-A9C2-2B882D36B505}" destId="{93654B04-D04D-4172-9D6C-06B75921B09C}" srcOrd="1" destOrd="0" parTransId="{0B30D220-CEED-4FC0-8049-B99C70E3569E}" sibTransId="{245329A5-CCC7-4EAC-A207-03F622C728D3}"/>
    <dgm:cxn modelId="{34117952-F906-4362-AC4C-A40293283297}" type="presOf" srcId="{A8CA85F6-3F28-474C-A9C2-2B882D36B505}" destId="{DD1647AE-A7D8-4A6E-B491-64DB043C141D}" srcOrd="0" destOrd="0" presId="urn:microsoft.com/office/officeart/2018/5/layout/IconLeafLabelList"/>
    <dgm:cxn modelId="{1099D9A5-F5B8-4966-92D1-12F5D4DAE380}" srcId="{A8CA85F6-3F28-474C-A9C2-2B882D36B505}" destId="{EDFC57DC-63B7-4D03-917D-1E6674C1CF50}" srcOrd="2" destOrd="0" parTransId="{59EE75FC-DBFC-4235-9BE0-4B9AF151ED2C}" sibTransId="{6D261348-FA69-478A-8DF0-7867E5A1A5B5}"/>
    <dgm:cxn modelId="{A0A813BF-0BF8-4D04-A8DF-2520FF4B7C0C}" type="presOf" srcId="{93654B04-D04D-4172-9D6C-06B75921B09C}" destId="{9ABB4AE6-4526-41B1-BE34-0526B0BA6B47}" srcOrd="0" destOrd="0" presId="urn:microsoft.com/office/officeart/2018/5/layout/IconLeafLabelList"/>
    <dgm:cxn modelId="{0A7DC9E4-E55D-47F4-80C5-3661805CA460}" srcId="{A8CA85F6-3F28-474C-A9C2-2B882D36B505}" destId="{AD59317A-0C4B-4266-B1D4-D176AFBEE1AA}" srcOrd="0" destOrd="0" parTransId="{EC8EED31-E4BE-4FC3-9864-1F35C44446C0}" sibTransId="{79C361B1-C8C0-4D3E-AF79-C59141807753}"/>
    <dgm:cxn modelId="{EC471227-73A7-412F-9E59-3AD0249B0875}" type="presParOf" srcId="{DD1647AE-A7D8-4A6E-B491-64DB043C141D}" destId="{2477A828-E100-408D-B3A8-6F472BB2D278}" srcOrd="0" destOrd="0" presId="urn:microsoft.com/office/officeart/2018/5/layout/IconLeafLabelList"/>
    <dgm:cxn modelId="{DE51F129-8C86-438E-AE34-028AFA2405A8}" type="presParOf" srcId="{2477A828-E100-408D-B3A8-6F472BB2D278}" destId="{9955BB3B-DDC8-4CC0-9669-77775B7697F0}" srcOrd="0" destOrd="0" presId="urn:microsoft.com/office/officeart/2018/5/layout/IconLeafLabelList"/>
    <dgm:cxn modelId="{51BF47DE-3E40-4A5D-A592-DE04962FEF29}" type="presParOf" srcId="{2477A828-E100-408D-B3A8-6F472BB2D278}" destId="{306B3F63-ABEC-4360-814D-E998B4CA95E0}" srcOrd="1" destOrd="0" presId="urn:microsoft.com/office/officeart/2018/5/layout/IconLeafLabelList"/>
    <dgm:cxn modelId="{3F9EB940-D7BE-41EB-B3C9-673360F797C8}" type="presParOf" srcId="{2477A828-E100-408D-B3A8-6F472BB2D278}" destId="{0B2FB719-DCB0-455D-BADA-568CF6DDA10A}" srcOrd="2" destOrd="0" presId="urn:microsoft.com/office/officeart/2018/5/layout/IconLeafLabelList"/>
    <dgm:cxn modelId="{CCCC4A07-ED58-48DA-AE50-918531A615B3}" type="presParOf" srcId="{2477A828-E100-408D-B3A8-6F472BB2D278}" destId="{DF447277-B3D5-407E-B9D2-1BA3C6F65661}" srcOrd="3" destOrd="0" presId="urn:microsoft.com/office/officeart/2018/5/layout/IconLeafLabelList"/>
    <dgm:cxn modelId="{7CF40D0B-BE5E-4E73-8D47-CC0A055138BD}" type="presParOf" srcId="{DD1647AE-A7D8-4A6E-B491-64DB043C141D}" destId="{0CB5E09A-BE9D-4F6F-A142-7872CCE0BEA9}" srcOrd="1" destOrd="0" presId="urn:microsoft.com/office/officeart/2018/5/layout/IconLeafLabelList"/>
    <dgm:cxn modelId="{FB746A41-665C-41B4-9239-E43628C3C7ED}" type="presParOf" srcId="{DD1647AE-A7D8-4A6E-B491-64DB043C141D}" destId="{FCAEAC4C-231C-4F7E-9D7F-B37D767A75E8}" srcOrd="2" destOrd="0" presId="urn:microsoft.com/office/officeart/2018/5/layout/IconLeafLabelList"/>
    <dgm:cxn modelId="{6AEECFA8-AFCA-4A8E-87A6-870B30E5BDA8}" type="presParOf" srcId="{FCAEAC4C-231C-4F7E-9D7F-B37D767A75E8}" destId="{5E6A0874-CDBB-4E6A-A55C-DC4EE2D96F58}" srcOrd="0" destOrd="0" presId="urn:microsoft.com/office/officeart/2018/5/layout/IconLeafLabelList"/>
    <dgm:cxn modelId="{97DDB17A-96D5-491C-9884-81258B8DDBC9}" type="presParOf" srcId="{FCAEAC4C-231C-4F7E-9D7F-B37D767A75E8}" destId="{05B57E94-94AD-4985-85CF-8167FFFB92F5}" srcOrd="1" destOrd="0" presId="urn:microsoft.com/office/officeart/2018/5/layout/IconLeafLabelList"/>
    <dgm:cxn modelId="{437F0D11-97BE-44A3-B40E-2D09D77A9A4D}" type="presParOf" srcId="{FCAEAC4C-231C-4F7E-9D7F-B37D767A75E8}" destId="{E206C367-F535-444D-8CCE-D8B0BA8B6FF9}" srcOrd="2" destOrd="0" presId="urn:microsoft.com/office/officeart/2018/5/layout/IconLeafLabelList"/>
    <dgm:cxn modelId="{68D9EBA7-1793-4683-B247-C472472B7DF2}" type="presParOf" srcId="{FCAEAC4C-231C-4F7E-9D7F-B37D767A75E8}" destId="{9ABB4AE6-4526-41B1-BE34-0526B0BA6B47}" srcOrd="3" destOrd="0" presId="urn:microsoft.com/office/officeart/2018/5/layout/IconLeafLabelList"/>
    <dgm:cxn modelId="{D2FCFB0C-E251-4D01-9727-2416845A98C3}" type="presParOf" srcId="{DD1647AE-A7D8-4A6E-B491-64DB043C141D}" destId="{3728B3D6-A663-44E5-B644-4C6177EDC840}" srcOrd="3" destOrd="0" presId="urn:microsoft.com/office/officeart/2018/5/layout/IconLeafLabelList"/>
    <dgm:cxn modelId="{19ADB125-1692-4435-99BB-4B8B6EA9B694}" type="presParOf" srcId="{DD1647AE-A7D8-4A6E-B491-64DB043C141D}" destId="{3A238C24-2061-4B17-80A6-EAAA508CFE04}" srcOrd="4" destOrd="0" presId="urn:microsoft.com/office/officeart/2018/5/layout/IconLeafLabelList"/>
    <dgm:cxn modelId="{452EA89A-6EB9-48DF-A8F9-CBE05D00A3C0}" type="presParOf" srcId="{3A238C24-2061-4B17-80A6-EAAA508CFE04}" destId="{BCCCC412-8CFC-4680-BD05-9D36A30DC8FE}" srcOrd="0" destOrd="0" presId="urn:microsoft.com/office/officeart/2018/5/layout/IconLeafLabelList"/>
    <dgm:cxn modelId="{DD0E5330-50D7-48C4-839E-EBCBC200A9E0}" type="presParOf" srcId="{3A238C24-2061-4B17-80A6-EAAA508CFE04}" destId="{6BBD4B07-A34E-4498-B6DB-0AC57366C389}" srcOrd="1" destOrd="0" presId="urn:microsoft.com/office/officeart/2018/5/layout/IconLeafLabelList"/>
    <dgm:cxn modelId="{9F5752D6-6EF1-46EB-AA37-F4A1A367F646}" type="presParOf" srcId="{3A238C24-2061-4B17-80A6-EAAA508CFE04}" destId="{D5C954D9-5EA2-4B1A-9390-A9443299D048}" srcOrd="2" destOrd="0" presId="urn:microsoft.com/office/officeart/2018/5/layout/IconLeafLabelList"/>
    <dgm:cxn modelId="{A6EE099E-BB48-45C2-9F36-2F3BCF62079A}" type="presParOf" srcId="{3A238C24-2061-4B17-80A6-EAAA508CFE04}" destId="{511AF539-4198-446B-9F94-12D4050E86F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4D3BAB5-0425-4F93-AB5E-8F0548A03DE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90DD51BA-D359-4C47-863A-1FF0920F6ACC}">
      <dgm:prSet/>
      <dgm:spPr/>
      <dgm:t>
        <a:bodyPr/>
        <a:lstStyle/>
        <a:p>
          <a:r>
            <a:rPr lang="en-US"/>
            <a:t>Over time, 100% of cognitive tasks will be able to be performed by A.I. </a:t>
          </a:r>
        </a:p>
      </dgm:t>
    </dgm:pt>
    <dgm:pt modelId="{87F96A83-6D78-42E5-B1B4-6690783ACC9B}" type="parTrans" cxnId="{7C358F32-339B-4BEA-B6C0-5823E4D20271}">
      <dgm:prSet/>
      <dgm:spPr/>
      <dgm:t>
        <a:bodyPr/>
        <a:lstStyle/>
        <a:p>
          <a:endParaRPr lang="en-US"/>
        </a:p>
      </dgm:t>
    </dgm:pt>
    <dgm:pt modelId="{841F83C9-4262-453C-8EC2-292D2A71D3CC}" type="sibTrans" cxnId="{7C358F32-339B-4BEA-B6C0-5823E4D20271}">
      <dgm:prSet/>
      <dgm:spPr/>
      <dgm:t>
        <a:bodyPr/>
        <a:lstStyle/>
        <a:p>
          <a:endParaRPr lang="en-US"/>
        </a:p>
      </dgm:t>
    </dgm:pt>
    <dgm:pt modelId="{8E035D26-2DD9-4B01-B5CF-DA1730B6DAC6}">
      <dgm:prSet/>
      <dgm:spPr/>
      <dgm:t>
        <a:bodyPr/>
        <a:lstStyle/>
        <a:p>
          <a:r>
            <a:rPr lang="en-US" dirty="0"/>
            <a:t>Headquarters (decision factories) and industries with highly skilled knowledge workers will be areas of significant transformation</a:t>
          </a:r>
        </a:p>
      </dgm:t>
    </dgm:pt>
    <dgm:pt modelId="{F32F80B7-F935-497D-A2CA-15229F0D3C20}" type="parTrans" cxnId="{57B28758-AA71-474C-83A6-A516D5EC2E4B}">
      <dgm:prSet/>
      <dgm:spPr/>
      <dgm:t>
        <a:bodyPr/>
        <a:lstStyle/>
        <a:p>
          <a:endParaRPr lang="en-US"/>
        </a:p>
      </dgm:t>
    </dgm:pt>
    <dgm:pt modelId="{DD5A20D0-CBB1-428D-B9E1-EAC767B76B05}" type="sibTrans" cxnId="{57B28758-AA71-474C-83A6-A516D5EC2E4B}">
      <dgm:prSet/>
      <dgm:spPr/>
      <dgm:t>
        <a:bodyPr/>
        <a:lstStyle/>
        <a:p>
          <a:endParaRPr lang="en-US"/>
        </a:p>
      </dgm:t>
    </dgm:pt>
    <dgm:pt modelId="{5806CEE5-BE3E-4888-9A3E-2B7498244A0E}">
      <dgm:prSet/>
      <dgm:spPr/>
      <dgm:t>
        <a:bodyPr/>
        <a:lstStyle/>
        <a:p>
          <a:r>
            <a:rPr lang="en-US"/>
            <a:t>Any role acting like a machine in a knowledge process is better performed by a machine i.e. A.I. </a:t>
          </a:r>
        </a:p>
      </dgm:t>
    </dgm:pt>
    <dgm:pt modelId="{162D14A5-A63F-4678-B26E-06EE49137E18}" type="parTrans" cxnId="{7AAFAE39-0382-4939-BE85-880381751433}">
      <dgm:prSet/>
      <dgm:spPr/>
      <dgm:t>
        <a:bodyPr/>
        <a:lstStyle/>
        <a:p>
          <a:endParaRPr lang="en-US"/>
        </a:p>
      </dgm:t>
    </dgm:pt>
    <dgm:pt modelId="{AE814889-6EF9-4ACC-ACBA-F387D77D1B12}" type="sibTrans" cxnId="{7AAFAE39-0382-4939-BE85-880381751433}">
      <dgm:prSet/>
      <dgm:spPr/>
      <dgm:t>
        <a:bodyPr/>
        <a:lstStyle/>
        <a:p>
          <a:endParaRPr lang="en-US"/>
        </a:p>
      </dgm:t>
    </dgm:pt>
    <dgm:pt modelId="{8D15A4EA-6F17-064D-9C17-4707292B43E2}">
      <dgm:prSet/>
      <dgm:spPr/>
      <dgm:t>
        <a:bodyPr/>
        <a:lstStyle/>
        <a:p>
          <a:r>
            <a:rPr lang="en-US" dirty="0"/>
            <a:t>Person to Person interaction will be more valuable. Focus on the value of person-to-person interaction</a:t>
          </a:r>
        </a:p>
      </dgm:t>
    </dgm:pt>
    <dgm:pt modelId="{0001667E-B4A9-AF4B-AF19-8F243A19B99A}" type="parTrans" cxnId="{5B1EA2F9-F328-F742-B455-270EFF115194}">
      <dgm:prSet/>
      <dgm:spPr/>
      <dgm:t>
        <a:bodyPr/>
        <a:lstStyle/>
        <a:p>
          <a:endParaRPr lang="en-US"/>
        </a:p>
      </dgm:t>
    </dgm:pt>
    <dgm:pt modelId="{A2896246-7DF6-B341-A173-BEA4E5FC889A}" type="sibTrans" cxnId="{5B1EA2F9-F328-F742-B455-270EFF115194}">
      <dgm:prSet/>
      <dgm:spPr/>
      <dgm:t>
        <a:bodyPr/>
        <a:lstStyle/>
        <a:p>
          <a:endParaRPr lang="en-US"/>
        </a:p>
      </dgm:t>
    </dgm:pt>
    <dgm:pt modelId="{725D2A45-95D2-4143-ACE9-494349D0DCC5}" type="pres">
      <dgm:prSet presAssocID="{74D3BAB5-0425-4F93-AB5E-8F0548A03DE1}" presName="root" presStyleCnt="0">
        <dgm:presLayoutVars>
          <dgm:dir/>
          <dgm:resizeHandles val="exact"/>
        </dgm:presLayoutVars>
      </dgm:prSet>
      <dgm:spPr/>
    </dgm:pt>
    <dgm:pt modelId="{E4448A8F-3BDB-464A-9358-6A5F89692A01}" type="pres">
      <dgm:prSet presAssocID="{90DD51BA-D359-4C47-863A-1FF0920F6ACC}" presName="compNode" presStyleCnt="0"/>
      <dgm:spPr/>
    </dgm:pt>
    <dgm:pt modelId="{1B800E97-4F35-4A43-B65C-3860958732FB}" type="pres">
      <dgm:prSet presAssocID="{90DD51BA-D359-4C47-863A-1FF0920F6ACC}" presName="bgRect" presStyleLbl="bgShp" presStyleIdx="0" presStyleCnt="4"/>
      <dgm:spPr/>
    </dgm:pt>
    <dgm:pt modelId="{CBF62BDB-E644-4F21-BECC-CC48B02FEDD7}" type="pres">
      <dgm:prSet presAssocID="{90DD51BA-D359-4C47-863A-1FF0920F6AC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6BD863CF-4A10-4E84-824E-CF9ED2456829}" type="pres">
      <dgm:prSet presAssocID="{90DD51BA-D359-4C47-863A-1FF0920F6ACC}" presName="spaceRect" presStyleCnt="0"/>
      <dgm:spPr/>
    </dgm:pt>
    <dgm:pt modelId="{95EB5AB2-BC0D-4BCF-8DCB-038F3FD2102A}" type="pres">
      <dgm:prSet presAssocID="{90DD51BA-D359-4C47-863A-1FF0920F6ACC}" presName="parTx" presStyleLbl="revTx" presStyleIdx="0" presStyleCnt="4">
        <dgm:presLayoutVars>
          <dgm:chMax val="0"/>
          <dgm:chPref val="0"/>
        </dgm:presLayoutVars>
      </dgm:prSet>
      <dgm:spPr/>
    </dgm:pt>
    <dgm:pt modelId="{58778B25-F3B9-4959-A700-0279B58615D9}" type="pres">
      <dgm:prSet presAssocID="{841F83C9-4262-453C-8EC2-292D2A71D3CC}" presName="sibTrans" presStyleCnt="0"/>
      <dgm:spPr/>
    </dgm:pt>
    <dgm:pt modelId="{46BFC86D-A912-C642-95C0-2C2BAB45105A}" type="pres">
      <dgm:prSet presAssocID="{8D15A4EA-6F17-064D-9C17-4707292B43E2}" presName="compNode" presStyleCnt="0"/>
      <dgm:spPr/>
    </dgm:pt>
    <dgm:pt modelId="{3640AB22-589A-F44B-B5F2-AD35E6D748ED}" type="pres">
      <dgm:prSet presAssocID="{8D15A4EA-6F17-064D-9C17-4707292B43E2}" presName="bgRect" presStyleLbl="bgShp" presStyleIdx="1" presStyleCnt="4"/>
      <dgm:spPr/>
    </dgm:pt>
    <dgm:pt modelId="{A6DA2D58-A60A-AA47-BA68-3D357DD37895}" type="pres">
      <dgm:prSet presAssocID="{8D15A4EA-6F17-064D-9C17-4707292B43E2}" presName="iconRect" presStyleLbl="node1" presStyleIdx="1" presStyleCnt="4"/>
      <dgm:spPr>
        <a:ln>
          <a:noFill/>
        </a:ln>
      </dgm:spPr>
    </dgm:pt>
    <dgm:pt modelId="{88CFAFC5-6B24-0D44-A4FD-F7AAA7BFEAE7}" type="pres">
      <dgm:prSet presAssocID="{8D15A4EA-6F17-064D-9C17-4707292B43E2}" presName="spaceRect" presStyleCnt="0"/>
      <dgm:spPr/>
    </dgm:pt>
    <dgm:pt modelId="{0F2F984C-9E34-AB49-A3C0-A16CE0183794}" type="pres">
      <dgm:prSet presAssocID="{8D15A4EA-6F17-064D-9C17-4707292B43E2}" presName="parTx" presStyleLbl="revTx" presStyleIdx="1" presStyleCnt="4">
        <dgm:presLayoutVars>
          <dgm:chMax val="0"/>
          <dgm:chPref val="0"/>
        </dgm:presLayoutVars>
      </dgm:prSet>
      <dgm:spPr/>
    </dgm:pt>
    <dgm:pt modelId="{D3D97858-B2B2-8F48-B4AE-C0B39F6ED731}" type="pres">
      <dgm:prSet presAssocID="{A2896246-7DF6-B341-A173-BEA4E5FC889A}" presName="sibTrans" presStyleCnt="0"/>
      <dgm:spPr/>
    </dgm:pt>
    <dgm:pt modelId="{825F57EF-5BEC-4D86-82F3-A38EC81A2604}" type="pres">
      <dgm:prSet presAssocID="{8E035D26-2DD9-4B01-B5CF-DA1730B6DAC6}" presName="compNode" presStyleCnt="0"/>
      <dgm:spPr/>
    </dgm:pt>
    <dgm:pt modelId="{AE410942-C252-46D0-8D2B-8DCB05B2D968}" type="pres">
      <dgm:prSet presAssocID="{8E035D26-2DD9-4B01-B5CF-DA1730B6DAC6}" presName="bgRect" presStyleLbl="bgShp" presStyleIdx="2" presStyleCnt="4"/>
      <dgm:spPr/>
    </dgm:pt>
    <dgm:pt modelId="{FB555C98-EAE5-4BF3-8672-145E31233C6C}" type="pres">
      <dgm:prSet presAssocID="{8E035D26-2DD9-4B01-B5CF-DA1730B6DAC6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E80670DB-876D-4B42-A6E3-DB8949913CEB}" type="pres">
      <dgm:prSet presAssocID="{8E035D26-2DD9-4B01-B5CF-DA1730B6DAC6}" presName="spaceRect" presStyleCnt="0"/>
      <dgm:spPr/>
    </dgm:pt>
    <dgm:pt modelId="{F1111ED7-BA39-4547-9C97-EFF20E703CA3}" type="pres">
      <dgm:prSet presAssocID="{8E035D26-2DD9-4B01-B5CF-DA1730B6DAC6}" presName="parTx" presStyleLbl="revTx" presStyleIdx="2" presStyleCnt="4">
        <dgm:presLayoutVars>
          <dgm:chMax val="0"/>
          <dgm:chPref val="0"/>
        </dgm:presLayoutVars>
      </dgm:prSet>
      <dgm:spPr/>
    </dgm:pt>
    <dgm:pt modelId="{9CE2C28C-8475-4ADD-8F7F-6B3627F28517}" type="pres">
      <dgm:prSet presAssocID="{DD5A20D0-CBB1-428D-B9E1-EAC767B76B05}" presName="sibTrans" presStyleCnt="0"/>
      <dgm:spPr/>
    </dgm:pt>
    <dgm:pt modelId="{622904A0-566A-4C04-81AF-C5CDB99E34DB}" type="pres">
      <dgm:prSet presAssocID="{5806CEE5-BE3E-4888-9A3E-2B7498244A0E}" presName="compNode" presStyleCnt="0"/>
      <dgm:spPr/>
    </dgm:pt>
    <dgm:pt modelId="{7F093CAD-635D-4FDF-BC3C-92B016C86772}" type="pres">
      <dgm:prSet presAssocID="{5806CEE5-BE3E-4888-9A3E-2B7498244A0E}" presName="bgRect" presStyleLbl="bgShp" presStyleIdx="3" presStyleCnt="4"/>
      <dgm:spPr/>
    </dgm:pt>
    <dgm:pt modelId="{ABD928B2-D9A5-4C55-A1EE-08C1B814B3DC}" type="pres">
      <dgm:prSet presAssocID="{5806CEE5-BE3E-4888-9A3E-2B7498244A0E}" presName="iconRect" presStyleLbl="node1" presStyleIdx="3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gister"/>
        </a:ext>
      </dgm:extLst>
    </dgm:pt>
    <dgm:pt modelId="{99709381-B2EA-4B11-A08C-F770F44671E1}" type="pres">
      <dgm:prSet presAssocID="{5806CEE5-BE3E-4888-9A3E-2B7498244A0E}" presName="spaceRect" presStyleCnt="0"/>
      <dgm:spPr/>
    </dgm:pt>
    <dgm:pt modelId="{3BD285D5-DCCD-4E54-8C31-3BF718A5987B}" type="pres">
      <dgm:prSet presAssocID="{5806CEE5-BE3E-4888-9A3E-2B7498244A0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6FC7210-7E62-4DB2-B844-107B40DD7C06}" type="presOf" srcId="{90DD51BA-D359-4C47-863A-1FF0920F6ACC}" destId="{95EB5AB2-BC0D-4BCF-8DCB-038F3FD2102A}" srcOrd="0" destOrd="0" presId="urn:microsoft.com/office/officeart/2018/2/layout/IconVerticalSolidList"/>
    <dgm:cxn modelId="{7C358F32-339B-4BEA-B6C0-5823E4D20271}" srcId="{74D3BAB5-0425-4F93-AB5E-8F0548A03DE1}" destId="{90DD51BA-D359-4C47-863A-1FF0920F6ACC}" srcOrd="0" destOrd="0" parTransId="{87F96A83-6D78-42E5-B1B4-6690783ACC9B}" sibTransId="{841F83C9-4262-453C-8EC2-292D2A71D3CC}"/>
    <dgm:cxn modelId="{7AAFAE39-0382-4939-BE85-880381751433}" srcId="{74D3BAB5-0425-4F93-AB5E-8F0548A03DE1}" destId="{5806CEE5-BE3E-4888-9A3E-2B7498244A0E}" srcOrd="3" destOrd="0" parTransId="{162D14A5-A63F-4678-B26E-06EE49137E18}" sibTransId="{AE814889-6EF9-4ACC-ACBA-F387D77D1B12}"/>
    <dgm:cxn modelId="{4138EB50-882E-4B2D-8B2A-82FAA7E72C7E}" type="presOf" srcId="{74D3BAB5-0425-4F93-AB5E-8F0548A03DE1}" destId="{725D2A45-95D2-4143-ACE9-494349D0DCC5}" srcOrd="0" destOrd="0" presId="urn:microsoft.com/office/officeart/2018/2/layout/IconVerticalSolidList"/>
    <dgm:cxn modelId="{57B28758-AA71-474C-83A6-A516D5EC2E4B}" srcId="{74D3BAB5-0425-4F93-AB5E-8F0548A03DE1}" destId="{8E035D26-2DD9-4B01-B5CF-DA1730B6DAC6}" srcOrd="2" destOrd="0" parTransId="{F32F80B7-F935-497D-A2CA-15229F0D3C20}" sibTransId="{DD5A20D0-CBB1-428D-B9E1-EAC767B76B05}"/>
    <dgm:cxn modelId="{1A54047B-0D9A-844D-859B-C52CD1E9B650}" type="presOf" srcId="{8D15A4EA-6F17-064D-9C17-4707292B43E2}" destId="{0F2F984C-9E34-AB49-A3C0-A16CE0183794}" srcOrd="0" destOrd="0" presId="urn:microsoft.com/office/officeart/2018/2/layout/IconVerticalSolidList"/>
    <dgm:cxn modelId="{D91C7CB9-1E35-47FA-942A-EA63B3CF2ED3}" type="presOf" srcId="{5806CEE5-BE3E-4888-9A3E-2B7498244A0E}" destId="{3BD285D5-DCCD-4E54-8C31-3BF718A5987B}" srcOrd="0" destOrd="0" presId="urn:microsoft.com/office/officeart/2018/2/layout/IconVerticalSolidList"/>
    <dgm:cxn modelId="{BD306BC5-9169-4999-9715-84834AF11735}" type="presOf" srcId="{8E035D26-2DD9-4B01-B5CF-DA1730B6DAC6}" destId="{F1111ED7-BA39-4547-9C97-EFF20E703CA3}" srcOrd="0" destOrd="0" presId="urn:microsoft.com/office/officeart/2018/2/layout/IconVerticalSolidList"/>
    <dgm:cxn modelId="{5B1EA2F9-F328-F742-B455-270EFF115194}" srcId="{74D3BAB5-0425-4F93-AB5E-8F0548A03DE1}" destId="{8D15A4EA-6F17-064D-9C17-4707292B43E2}" srcOrd="1" destOrd="0" parTransId="{0001667E-B4A9-AF4B-AF19-8F243A19B99A}" sibTransId="{A2896246-7DF6-B341-A173-BEA4E5FC889A}"/>
    <dgm:cxn modelId="{CF26C609-6A6F-401D-9BD1-9A3A75251A54}" type="presParOf" srcId="{725D2A45-95D2-4143-ACE9-494349D0DCC5}" destId="{E4448A8F-3BDB-464A-9358-6A5F89692A01}" srcOrd="0" destOrd="0" presId="urn:microsoft.com/office/officeart/2018/2/layout/IconVerticalSolidList"/>
    <dgm:cxn modelId="{993B945E-5DB5-4609-AF1B-8F80C9FC52DA}" type="presParOf" srcId="{E4448A8F-3BDB-464A-9358-6A5F89692A01}" destId="{1B800E97-4F35-4A43-B65C-3860958732FB}" srcOrd="0" destOrd="0" presId="urn:microsoft.com/office/officeart/2018/2/layout/IconVerticalSolidList"/>
    <dgm:cxn modelId="{D3449052-DB41-4BB7-BF36-4BA418EF11B6}" type="presParOf" srcId="{E4448A8F-3BDB-464A-9358-6A5F89692A01}" destId="{CBF62BDB-E644-4F21-BECC-CC48B02FEDD7}" srcOrd="1" destOrd="0" presId="urn:microsoft.com/office/officeart/2018/2/layout/IconVerticalSolidList"/>
    <dgm:cxn modelId="{E1EBA3B5-3C75-4980-B617-EED0E77B76C0}" type="presParOf" srcId="{E4448A8F-3BDB-464A-9358-6A5F89692A01}" destId="{6BD863CF-4A10-4E84-824E-CF9ED2456829}" srcOrd="2" destOrd="0" presId="urn:microsoft.com/office/officeart/2018/2/layout/IconVerticalSolidList"/>
    <dgm:cxn modelId="{862A84BE-54CD-4153-A885-9B698AD3429A}" type="presParOf" srcId="{E4448A8F-3BDB-464A-9358-6A5F89692A01}" destId="{95EB5AB2-BC0D-4BCF-8DCB-038F3FD2102A}" srcOrd="3" destOrd="0" presId="urn:microsoft.com/office/officeart/2018/2/layout/IconVerticalSolidList"/>
    <dgm:cxn modelId="{BAE4E009-CB4F-44B7-BC7E-95FF6A1F21C3}" type="presParOf" srcId="{725D2A45-95D2-4143-ACE9-494349D0DCC5}" destId="{58778B25-F3B9-4959-A700-0279B58615D9}" srcOrd="1" destOrd="0" presId="urn:microsoft.com/office/officeart/2018/2/layout/IconVerticalSolidList"/>
    <dgm:cxn modelId="{00EB607F-43B2-C541-87D0-9FD973237668}" type="presParOf" srcId="{725D2A45-95D2-4143-ACE9-494349D0DCC5}" destId="{46BFC86D-A912-C642-95C0-2C2BAB45105A}" srcOrd="2" destOrd="0" presId="urn:microsoft.com/office/officeart/2018/2/layout/IconVerticalSolidList"/>
    <dgm:cxn modelId="{25D79C86-3244-F645-B7CA-AF0D12D052B6}" type="presParOf" srcId="{46BFC86D-A912-C642-95C0-2C2BAB45105A}" destId="{3640AB22-589A-F44B-B5F2-AD35E6D748ED}" srcOrd="0" destOrd="0" presId="urn:microsoft.com/office/officeart/2018/2/layout/IconVerticalSolidList"/>
    <dgm:cxn modelId="{55C587C8-BE98-2940-BC9C-A2057023139D}" type="presParOf" srcId="{46BFC86D-A912-C642-95C0-2C2BAB45105A}" destId="{A6DA2D58-A60A-AA47-BA68-3D357DD37895}" srcOrd="1" destOrd="0" presId="urn:microsoft.com/office/officeart/2018/2/layout/IconVerticalSolidList"/>
    <dgm:cxn modelId="{044EBEAD-24B9-5F40-8594-24B3765DEC45}" type="presParOf" srcId="{46BFC86D-A912-C642-95C0-2C2BAB45105A}" destId="{88CFAFC5-6B24-0D44-A4FD-F7AAA7BFEAE7}" srcOrd="2" destOrd="0" presId="urn:microsoft.com/office/officeart/2018/2/layout/IconVerticalSolidList"/>
    <dgm:cxn modelId="{0491E459-D042-CB43-880E-49EB085A412A}" type="presParOf" srcId="{46BFC86D-A912-C642-95C0-2C2BAB45105A}" destId="{0F2F984C-9E34-AB49-A3C0-A16CE0183794}" srcOrd="3" destOrd="0" presId="urn:microsoft.com/office/officeart/2018/2/layout/IconVerticalSolidList"/>
    <dgm:cxn modelId="{09291D84-F929-864D-9AA4-F6B206208395}" type="presParOf" srcId="{725D2A45-95D2-4143-ACE9-494349D0DCC5}" destId="{D3D97858-B2B2-8F48-B4AE-C0B39F6ED731}" srcOrd="3" destOrd="0" presId="urn:microsoft.com/office/officeart/2018/2/layout/IconVerticalSolidList"/>
    <dgm:cxn modelId="{1FEE7267-3E68-4AFC-8EA8-256FFD37C1A6}" type="presParOf" srcId="{725D2A45-95D2-4143-ACE9-494349D0DCC5}" destId="{825F57EF-5BEC-4D86-82F3-A38EC81A2604}" srcOrd="4" destOrd="0" presId="urn:microsoft.com/office/officeart/2018/2/layout/IconVerticalSolidList"/>
    <dgm:cxn modelId="{9CA5116D-8D84-4764-843B-7D8E9DA9771F}" type="presParOf" srcId="{825F57EF-5BEC-4D86-82F3-A38EC81A2604}" destId="{AE410942-C252-46D0-8D2B-8DCB05B2D968}" srcOrd="0" destOrd="0" presId="urn:microsoft.com/office/officeart/2018/2/layout/IconVerticalSolidList"/>
    <dgm:cxn modelId="{A305311A-8D1D-48A5-B65C-AD03DA13A182}" type="presParOf" srcId="{825F57EF-5BEC-4D86-82F3-A38EC81A2604}" destId="{FB555C98-EAE5-4BF3-8672-145E31233C6C}" srcOrd="1" destOrd="0" presId="urn:microsoft.com/office/officeart/2018/2/layout/IconVerticalSolidList"/>
    <dgm:cxn modelId="{CB200BE1-0344-4889-B003-B761FF2ECBBD}" type="presParOf" srcId="{825F57EF-5BEC-4D86-82F3-A38EC81A2604}" destId="{E80670DB-876D-4B42-A6E3-DB8949913CEB}" srcOrd="2" destOrd="0" presId="urn:microsoft.com/office/officeart/2018/2/layout/IconVerticalSolidList"/>
    <dgm:cxn modelId="{C65AC48F-7824-4C2C-A7B6-17737100D88C}" type="presParOf" srcId="{825F57EF-5BEC-4D86-82F3-A38EC81A2604}" destId="{F1111ED7-BA39-4547-9C97-EFF20E703CA3}" srcOrd="3" destOrd="0" presId="urn:microsoft.com/office/officeart/2018/2/layout/IconVerticalSolidList"/>
    <dgm:cxn modelId="{093112A0-B895-4DED-B272-6F6795FE8E09}" type="presParOf" srcId="{725D2A45-95D2-4143-ACE9-494349D0DCC5}" destId="{9CE2C28C-8475-4ADD-8F7F-6B3627F28517}" srcOrd="5" destOrd="0" presId="urn:microsoft.com/office/officeart/2018/2/layout/IconVerticalSolidList"/>
    <dgm:cxn modelId="{73F31343-12F7-4AE8-ABA4-5A855A3C31FE}" type="presParOf" srcId="{725D2A45-95D2-4143-ACE9-494349D0DCC5}" destId="{622904A0-566A-4C04-81AF-C5CDB99E34DB}" srcOrd="6" destOrd="0" presId="urn:microsoft.com/office/officeart/2018/2/layout/IconVerticalSolidList"/>
    <dgm:cxn modelId="{883FEA71-C3D6-4A9F-A439-697BA6844924}" type="presParOf" srcId="{622904A0-566A-4C04-81AF-C5CDB99E34DB}" destId="{7F093CAD-635D-4FDF-BC3C-92B016C86772}" srcOrd="0" destOrd="0" presId="urn:microsoft.com/office/officeart/2018/2/layout/IconVerticalSolidList"/>
    <dgm:cxn modelId="{52C9D029-8FF1-4E45-ADF2-9782048EA85C}" type="presParOf" srcId="{622904A0-566A-4C04-81AF-C5CDB99E34DB}" destId="{ABD928B2-D9A5-4C55-A1EE-08C1B814B3DC}" srcOrd="1" destOrd="0" presId="urn:microsoft.com/office/officeart/2018/2/layout/IconVerticalSolidList"/>
    <dgm:cxn modelId="{AC388F7C-8F8C-4A90-AA8F-27C74B65D8E7}" type="presParOf" srcId="{622904A0-566A-4C04-81AF-C5CDB99E34DB}" destId="{99709381-B2EA-4B11-A08C-F770F44671E1}" srcOrd="2" destOrd="0" presId="urn:microsoft.com/office/officeart/2018/2/layout/IconVerticalSolidList"/>
    <dgm:cxn modelId="{75C2FC32-F21C-4423-B66D-3B2DD52CEB37}" type="presParOf" srcId="{622904A0-566A-4C04-81AF-C5CDB99E34DB}" destId="{3BD285D5-DCCD-4E54-8C31-3BF718A5987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F87CB6A-39B7-5B48-9051-338EDB54ABA1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F1DB4E8-E298-C742-997C-7B377CEE5CC5}">
      <dgm:prSet phldrT="[Text]"/>
      <dgm:spPr/>
      <dgm:t>
        <a:bodyPr/>
        <a:lstStyle/>
        <a:p>
          <a:r>
            <a:rPr lang="en-US"/>
            <a:t>Opportunities</a:t>
          </a:r>
        </a:p>
      </dgm:t>
    </dgm:pt>
    <dgm:pt modelId="{9F264B7E-CB0E-2442-A98A-ACCA133565BC}" type="parTrans" cxnId="{113DDF91-F4C0-EE47-99E5-0038C49A3190}">
      <dgm:prSet/>
      <dgm:spPr/>
      <dgm:t>
        <a:bodyPr/>
        <a:lstStyle/>
        <a:p>
          <a:endParaRPr lang="en-US"/>
        </a:p>
      </dgm:t>
    </dgm:pt>
    <dgm:pt modelId="{71A66F0C-5E27-C44C-AB7D-84D52B0D326D}" type="sibTrans" cxnId="{113DDF91-F4C0-EE47-99E5-0038C49A3190}">
      <dgm:prSet/>
      <dgm:spPr/>
      <dgm:t>
        <a:bodyPr/>
        <a:lstStyle/>
        <a:p>
          <a:endParaRPr lang="en-US"/>
        </a:p>
      </dgm:t>
    </dgm:pt>
    <dgm:pt modelId="{EDCC4129-90F4-7C4E-8FD0-9C554DA074A3}">
      <dgm:prSet phldrT="[Text]"/>
      <dgm:spPr/>
      <dgm:t>
        <a:bodyPr/>
        <a:lstStyle/>
        <a:p>
          <a:r>
            <a:rPr lang="en-US"/>
            <a:t>Efficiency &amp; Cost Savings</a:t>
          </a:r>
        </a:p>
      </dgm:t>
    </dgm:pt>
    <dgm:pt modelId="{3C5BF19E-7DB5-3F42-9C0F-70CDD97C7147}" type="parTrans" cxnId="{48EA04C1-B33B-4F41-8F5B-F5F6C6836033}">
      <dgm:prSet/>
      <dgm:spPr/>
      <dgm:t>
        <a:bodyPr/>
        <a:lstStyle/>
        <a:p>
          <a:endParaRPr lang="en-US"/>
        </a:p>
      </dgm:t>
    </dgm:pt>
    <dgm:pt modelId="{805F4565-6308-6449-B62E-A57E69560923}" type="sibTrans" cxnId="{48EA04C1-B33B-4F41-8F5B-F5F6C6836033}">
      <dgm:prSet/>
      <dgm:spPr/>
      <dgm:t>
        <a:bodyPr/>
        <a:lstStyle/>
        <a:p>
          <a:endParaRPr lang="en-US"/>
        </a:p>
      </dgm:t>
    </dgm:pt>
    <dgm:pt modelId="{D32C18B7-8EAC-0F46-B672-DAA544F36876}">
      <dgm:prSet phldrT="[Text]"/>
      <dgm:spPr/>
      <dgm:t>
        <a:bodyPr/>
        <a:lstStyle/>
        <a:p>
          <a:r>
            <a:rPr lang="en-US"/>
            <a:t>Solve New Problems</a:t>
          </a:r>
        </a:p>
      </dgm:t>
    </dgm:pt>
    <dgm:pt modelId="{02902393-691B-A64D-9F62-CDE578EC54D7}" type="parTrans" cxnId="{68A9A599-A1B8-7548-BEF2-61F90DED2633}">
      <dgm:prSet/>
      <dgm:spPr/>
      <dgm:t>
        <a:bodyPr/>
        <a:lstStyle/>
        <a:p>
          <a:endParaRPr lang="en-US"/>
        </a:p>
      </dgm:t>
    </dgm:pt>
    <dgm:pt modelId="{051EF357-20FE-EE44-90EE-369561AC4EA2}" type="sibTrans" cxnId="{68A9A599-A1B8-7548-BEF2-61F90DED2633}">
      <dgm:prSet/>
      <dgm:spPr/>
      <dgm:t>
        <a:bodyPr/>
        <a:lstStyle/>
        <a:p>
          <a:endParaRPr lang="en-US"/>
        </a:p>
      </dgm:t>
    </dgm:pt>
    <dgm:pt modelId="{84E602C1-BED7-1147-98EC-14FF742F1C81}">
      <dgm:prSet phldrT="[Text]"/>
      <dgm:spPr/>
      <dgm:t>
        <a:bodyPr/>
        <a:lstStyle/>
        <a:p>
          <a:r>
            <a:rPr lang="en-US"/>
            <a:t>Risks</a:t>
          </a:r>
        </a:p>
      </dgm:t>
    </dgm:pt>
    <dgm:pt modelId="{0AF68122-ED18-7C41-BFA5-4D97C05ADB2F}" type="parTrans" cxnId="{6BE8B8A4-966D-7D4B-8348-E806FEECDB40}">
      <dgm:prSet/>
      <dgm:spPr/>
      <dgm:t>
        <a:bodyPr/>
        <a:lstStyle/>
        <a:p>
          <a:endParaRPr lang="en-US"/>
        </a:p>
      </dgm:t>
    </dgm:pt>
    <dgm:pt modelId="{CA938735-CEDC-BE4F-8B1D-3BF7B7D60053}" type="sibTrans" cxnId="{6BE8B8A4-966D-7D4B-8348-E806FEECDB40}">
      <dgm:prSet/>
      <dgm:spPr/>
      <dgm:t>
        <a:bodyPr/>
        <a:lstStyle/>
        <a:p>
          <a:endParaRPr lang="en-US"/>
        </a:p>
      </dgm:t>
    </dgm:pt>
    <dgm:pt modelId="{BD6ADC09-83D8-B54D-BE4E-220C16352E80}">
      <dgm:prSet phldrT="[Text]"/>
      <dgm:spPr/>
      <dgm:t>
        <a:bodyPr/>
        <a:lstStyle/>
        <a:p>
          <a:r>
            <a:rPr lang="en-US"/>
            <a:t>Competitive Challenges</a:t>
          </a:r>
        </a:p>
      </dgm:t>
    </dgm:pt>
    <dgm:pt modelId="{8B5AF121-5096-2646-911F-2E080B7A3B3E}" type="parTrans" cxnId="{B8D3FCF1-55BF-144D-B0CF-67A2C40D3D57}">
      <dgm:prSet/>
      <dgm:spPr/>
      <dgm:t>
        <a:bodyPr/>
        <a:lstStyle/>
        <a:p>
          <a:endParaRPr lang="en-US"/>
        </a:p>
      </dgm:t>
    </dgm:pt>
    <dgm:pt modelId="{ACD8C554-FBC3-5D4D-9A9A-1C95D498BC93}" type="sibTrans" cxnId="{B8D3FCF1-55BF-144D-B0CF-67A2C40D3D57}">
      <dgm:prSet/>
      <dgm:spPr/>
      <dgm:t>
        <a:bodyPr/>
        <a:lstStyle/>
        <a:p>
          <a:endParaRPr lang="en-US"/>
        </a:p>
      </dgm:t>
    </dgm:pt>
    <dgm:pt modelId="{BC9BA3CA-04D3-D246-8384-D9B1ACF3613B}">
      <dgm:prSet phldrT="[Text]"/>
      <dgm:spPr/>
      <dgm:t>
        <a:bodyPr/>
        <a:lstStyle/>
        <a:p>
          <a:r>
            <a:rPr lang="en-US"/>
            <a:t>Socio-Political</a:t>
          </a:r>
        </a:p>
      </dgm:t>
    </dgm:pt>
    <dgm:pt modelId="{B588A319-876F-E242-B19A-FB87567A833D}" type="parTrans" cxnId="{27E992BC-4181-7A45-BD1E-95C22FD72380}">
      <dgm:prSet/>
      <dgm:spPr/>
      <dgm:t>
        <a:bodyPr/>
        <a:lstStyle/>
        <a:p>
          <a:endParaRPr lang="en-US"/>
        </a:p>
      </dgm:t>
    </dgm:pt>
    <dgm:pt modelId="{07540BE8-6D68-564E-8FD1-853A78149285}" type="sibTrans" cxnId="{27E992BC-4181-7A45-BD1E-95C22FD72380}">
      <dgm:prSet/>
      <dgm:spPr/>
      <dgm:t>
        <a:bodyPr/>
        <a:lstStyle/>
        <a:p>
          <a:endParaRPr lang="en-US"/>
        </a:p>
      </dgm:t>
    </dgm:pt>
    <dgm:pt modelId="{C12874AE-DECD-0F4A-9859-D91F9CF69C56}" type="pres">
      <dgm:prSet presAssocID="{6F87CB6A-39B7-5B48-9051-338EDB54ABA1}" presName="linear" presStyleCnt="0">
        <dgm:presLayoutVars>
          <dgm:dir/>
          <dgm:animLvl val="lvl"/>
          <dgm:resizeHandles val="exact"/>
        </dgm:presLayoutVars>
      </dgm:prSet>
      <dgm:spPr/>
    </dgm:pt>
    <dgm:pt modelId="{C7190E82-CF0F-8E4A-BFD8-EDC94C08608A}" type="pres">
      <dgm:prSet presAssocID="{0F1DB4E8-E298-C742-997C-7B377CEE5CC5}" presName="parentLin" presStyleCnt="0"/>
      <dgm:spPr/>
    </dgm:pt>
    <dgm:pt modelId="{0B86088B-B212-564B-AE23-4FB9B23F840F}" type="pres">
      <dgm:prSet presAssocID="{0F1DB4E8-E298-C742-997C-7B377CEE5CC5}" presName="parentLeftMargin" presStyleLbl="node1" presStyleIdx="0" presStyleCnt="2"/>
      <dgm:spPr/>
    </dgm:pt>
    <dgm:pt modelId="{8301CA4C-9345-7D48-8ED7-CA9690477155}" type="pres">
      <dgm:prSet presAssocID="{0F1DB4E8-E298-C742-997C-7B377CEE5CC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C7B40DD-F523-5446-886E-38ABFD85B220}" type="pres">
      <dgm:prSet presAssocID="{0F1DB4E8-E298-C742-997C-7B377CEE5CC5}" presName="negativeSpace" presStyleCnt="0"/>
      <dgm:spPr/>
    </dgm:pt>
    <dgm:pt modelId="{92B1FA81-01A3-AA49-8864-4FEA29C005AE}" type="pres">
      <dgm:prSet presAssocID="{0F1DB4E8-E298-C742-997C-7B377CEE5CC5}" presName="childText" presStyleLbl="conFgAcc1" presStyleIdx="0" presStyleCnt="2">
        <dgm:presLayoutVars>
          <dgm:bulletEnabled val="1"/>
        </dgm:presLayoutVars>
      </dgm:prSet>
      <dgm:spPr/>
    </dgm:pt>
    <dgm:pt modelId="{621F0811-A7C6-864F-B6D2-7BEFA06C1AE1}" type="pres">
      <dgm:prSet presAssocID="{71A66F0C-5E27-C44C-AB7D-84D52B0D326D}" presName="spaceBetweenRectangles" presStyleCnt="0"/>
      <dgm:spPr/>
    </dgm:pt>
    <dgm:pt modelId="{ACE544BB-3C9D-A34A-BE18-885DA5FBF69D}" type="pres">
      <dgm:prSet presAssocID="{84E602C1-BED7-1147-98EC-14FF742F1C81}" presName="parentLin" presStyleCnt="0"/>
      <dgm:spPr/>
    </dgm:pt>
    <dgm:pt modelId="{CD18012D-8444-6C48-B3D1-8479F3CF8CD5}" type="pres">
      <dgm:prSet presAssocID="{84E602C1-BED7-1147-98EC-14FF742F1C81}" presName="parentLeftMargin" presStyleLbl="node1" presStyleIdx="0" presStyleCnt="2"/>
      <dgm:spPr/>
    </dgm:pt>
    <dgm:pt modelId="{BF1B1591-E3A9-044D-A008-6D0E70BF8261}" type="pres">
      <dgm:prSet presAssocID="{84E602C1-BED7-1147-98EC-14FF742F1C8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975AC64-AF32-564F-B00F-9F5492AEEAEE}" type="pres">
      <dgm:prSet presAssocID="{84E602C1-BED7-1147-98EC-14FF742F1C81}" presName="negativeSpace" presStyleCnt="0"/>
      <dgm:spPr/>
    </dgm:pt>
    <dgm:pt modelId="{6A04E0D1-A50B-9E40-A03B-596923C6F101}" type="pres">
      <dgm:prSet presAssocID="{84E602C1-BED7-1147-98EC-14FF742F1C8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1021F2A-A6C6-EA48-B769-9BBC0AF91901}" type="presOf" srcId="{BD6ADC09-83D8-B54D-BE4E-220C16352E80}" destId="{6A04E0D1-A50B-9E40-A03B-596923C6F101}" srcOrd="0" destOrd="0" presId="urn:microsoft.com/office/officeart/2005/8/layout/list1"/>
    <dgm:cxn modelId="{B5E6173B-B5BD-674C-AEC5-1083CE47B4E0}" type="presOf" srcId="{EDCC4129-90F4-7C4E-8FD0-9C554DA074A3}" destId="{92B1FA81-01A3-AA49-8864-4FEA29C005AE}" srcOrd="0" destOrd="0" presId="urn:microsoft.com/office/officeart/2005/8/layout/list1"/>
    <dgm:cxn modelId="{F4C4635C-DEC2-7C4A-B673-D7EC86D44E26}" type="presOf" srcId="{0F1DB4E8-E298-C742-997C-7B377CEE5CC5}" destId="{8301CA4C-9345-7D48-8ED7-CA9690477155}" srcOrd="1" destOrd="0" presId="urn:microsoft.com/office/officeart/2005/8/layout/list1"/>
    <dgm:cxn modelId="{043F3073-0BAA-6047-BC8C-BE2C435F21CD}" type="presOf" srcId="{6F87CB6A-39B7-5B48-9051-338EDB54ABA1}" destId="{C12874AE-DECD-0F4A-9859-D91F9CF69C56}" srcOrd="0" destOrd="0" presId="urn:microsoft.com/office/officeart/2005/8/layout/list1"/>
    <dgm:cxn modelId="{731DCE74-E59C-DA4B-9173-224AD5328623}" type="presOf" srcId="{84E602C1-BED7-1147-98EC-14FF742F1C81}" destId="{BF1B1591-E3A9-044D-A008-6D0E70BF8261}" srcOrd="1" destOrd="0" presId="urn:microsoft.com/office/officeart/2005/8/layout/list1"/>
    <dgm:cxn modelId="{113DDF91-F4C0-EE47-99E5-0038C49A3190}" srcId="{6F87CB6A-39B7-5B48-9051-338EDB54ABA1}" destId="{0F1DB4E8-E298-C742-997C-7B377CEE5CC5}" srcOrd="0" destOrd="0" parTransId="{9F264B7E-CB0E-2442-A98A-ACCA133565BC}" sibTransId="{71A66F0C-5E27-C44C-AB7D-84D52B0D326D}"/>
    <dgm:cxn modelId="{B1FB7195-D068-0C46-9BEB-51463EC1E3ED}" type="presOf" srcId="{D32C18B7-8EAC-0F46-B672-DAA544F36876}" destId="{92B1FA81-01A3-AA49-8864-4FEA29C005AE}" srcOrd="0" destOrd="1" presId="urn:microsoft.com/office/officeart/2005/8/layout/list1"/>
    <dgm:cxn modelId="{0BA49498-9BBF-1C4C-B0DE-292A4AA47024}" type="presOf" srcId="{0F1DB4E8-E298-C742-997C-7B377CEE5CC5}" destId="{0B86088B-B212-564B-AE23-4FB9B23F840F}" srcOrd="0" destOrd="0" presId="urn:microsoft.com/office/officeart/2005/8/layout/list1"/>
    <dgm:cxn modelId="{68A9A599-A1B8-7548-BEF2-61F90DED2633}" srcId="{0F1DB4E8-E298-C742-997C-7B377CEE5CC5}" destId="{D32C18B7-8EAC-0F46-B672-DAA544F36876}" srcOrd="1" destOrd="0" parTransId="{02902393-691B-A64D-9F62-CDE578EC54D7}" sibTransId="{051EF357-20FE-EE44-90EE-369561AC4EA2}"/>
    <dgm:cxn modelId="{6BE8B8A4-966D-7D4B-8348-E806FEECDB40}" srcId="{6F87CB6A-39B7-5B48-9051-338EDB54ABA1}" destId="{84E602C1-BED7-1147-98EC-14FF742F1C81}" srcOrd="1" destOrd="0" parTransId="{0AF68122-ED18-7C41-BFA5-4D97C05ADB2F}" sibTransId="{CA938735-CEDC-BE4F-8B1D-3BF7B7D60053}"/>
    <dgm:cxn modelId="{6AC2E8B6-1000-1640-9FE2-4B40063628AC}" type="presOf" srcId="{84E602C1-BED7-1147-98EC-14FF742F1C81}" destId="{CD18012D-8444-6C48-B3D1-8479F3CF8CD5}" srcOrd="0" destOrd="0" presId="urn:microsoft.com/office/officeart/2005/8/layout/list1"/>
    <dgm:cxn modelId="{27E992BC-4181-7A45-BD1E-95C22FD72380}" srcId="{84E602C1-BED7-1147-98EC-14FF742F1C81}" destId="{BC9BA3CA-04D3-D246-8384-D9B1ACF3613B}" srcOrd="1" destOrd="0" parTransId="{B588A319-876F-E242-B19A-FB87567A833D}" sibTransId="{07540BE8-6D68-564E-8FD1-853A78149285}"/>
    <dgm:cxn modelId="{48EA04C1-B33B-4F41-8F5B-F5F6C6836033}" srcId="{0F1DB4E8-E298-C742-997C-7B377CEE5CC5}" destId="{EDCC4129-90F4-7C4E-8FD0-9C554DA074A3}" srcOrd="0" destOrd="0" parTransId="{3C5BF19E-7DB5-3F42-9C0F-70CDD97C7147}" sibTransId="{805F4565-6308-6449-B62E-A57E69560923}"/>
    <dgm:cxn modelId="{2FFF79D4-93BA-8E47-88C6-2EB039CAB571}" type="presOf" srcId="{BC9BA3CA-04D3-D246-8384-D9B1ACF3613B}" destId="{6A04E0D1-A50B-9E40-A03B-596923C6F101}" srcOrd="0" destOrd="1" presId="urn:microsoft.com/office/officeart/2005/8/layout/list1"/>
    <dgm:cxn modelId="{B8D3FCF1-55BF-144D-B0CF-67A2C40D3D57}" srcId="{84E602C1-BED7-1147-98EC-14FF742F1C81}" destId="{BD6ADC09-83D8-B54D-BE4E-220C16352E80}" srcOrd="0" destOrd="0" parTransId="{8B5AF121-5096-2646-911F-2E080B7A3B3E}" sibTransId="{ACD8C554-FBC3-5D4D-9A9A-1C95D498BC93}"/>
    <dgm:cxn modelId="{574A53F7-290A-8047-92D8-D10627F6CFCC}" type="presParOf" srcId="{C12874AE-DECD-0F4A-9859-D91F9CF69C56}" destId="{C7190E82-CF0F-8E4A-BFD8-EDC94C08608A}" srcOrd="0" destOrd="0" presId="urn:microsoft.com/office/officeart/2005/8/layout/list1"/>
    <dgm:cxn modelId="{45E4AB4F-F5ED-7141-BDCF-958229AA0CE6}" type="presParOf" srcId="{C7190E82-CF0F-8E4A-BFD8-EDC94C08608A}" destId="{0B86088B-B212-564B-AE23-4FB9B23F840F}" srcOrd="0" destOrd="0" presId="urn:microsoft.com/office/officeart/2005/8/layout/list1"/>
    <dgm:cxn modelId="{0CAFB2CF-CFAC-DA4A-8F37-CC48EE18C8E8}" type="presParOf" srcId="{C7190E82-CF0F-8E4A-BFD8-EDC94C08608A}" destId="{8301CA4C-9345-7D48-8ED7-CA9690477155}" srcOrd="1" destOrd="0" presId="urn:microsoft.com/office/officeart/2005/8/layout/list1"/>
    <dgm:cxn modelId="{1DD005A3-6C71-D042-84B9-F4D3266CFBC1}" type="presParOf" srcId="{C12874AE-DECD-0F4A-9859-D91F9CF69C56}" destId="{9C7B40DD-F523-5446-886E-38ABFD85B220}" srcOrd="1" destOrd="0" presId="urn:microsoft.com/office/officeart/2005/8/layout/list1"/>
    <dgm:cxn modelId="{C1B49BF1-4AF7-F241-A2BC-06566837425D}" type="presParOf" srcId="{C12874AE-DECD-0F4A-9859-D91F9CF69C56}" destId="{92B1FA81-01A3-AA49-8864-4FEA29C005AE}" srcOrd="2" destOrd="0" presId="urn:microsoft.com/office/officeart/2005/8/layout/list1"/>
    <dgm:cxn modelId="{FC001EAB-DA76-7E44-9BB5-E3E171989ABF}" type="presParOf" srcId="{C12874AE-DECD-0F4A-9859-D91F9CF69C56}" destId="{621F0811-A7C6-864F-B6D2-7BEFA06C1AE1}" srcOrd="3" destOrd="0" presId="urn:microsoft.com/office/officeart/2005/8/layout/list1"/>
    <dgm:cxn modelId="{9F05577D-B5F4-7A42-8D54-D9CFC82BBEAC}" type="presParOf" srcId="{C12874AE-DECD-0F4A-9859-D91F9CF69C56}" destId="{ACE544BB-3C9D-A34A-BE18-885DA5FBF69D}" srcOrd="4" destOrd="0" presId="urn:microsoft.com/office/officeart/2005/8/layout/list1"/>
    <dgm:cxn modelId="{3F13F863-B219-CE43-AE35-2CEE9567156A}" type="presParOf" srcId="{ACE544BB-3C9D-A34A-BE18-885DA5FBF69D}" destId="{CD18012D-8444-6C48-B3D1-8479F3CF8CD5}" srcOrd="0" destOrd="0" presId="urn:microsoft.com/office/officeart/2005/8/layout/list1"/>
    <dgm:cxn modelId="{EF641D96-6B08-3944-8333-3B8760594B0F}" type="presParOf" srcId="{ACE544BB-3C9D-A34A-BE18-885DA5FBF69D}" destId="{BF1B1591-E3A9-044D-A008-6D0E70BF8261}" srcOrd="1" destOrd="0" presId="urn:microsoft.com/office/officeart/2005/8/layout/list1"/>
    <dgm:cxn modelId="{326C9154-6CDC-094B-8718-220DEF3C5417}" type="presParOf" srcId="{C12874AE-DECD-0F4A-9859-D91F9CF69C56}" destId="{0975AC64-AF32-564F-B00F-9F5492AEEAEE}" srcOrd="5" destOrd="0" presId="urn:microsoft.com/office/officeart/2005/8/layout/list1"/>
    <dgm:cxn modelId="{F051CB2B-C977-054A-A7B4-863A7A98CDC2}" type="presParOf" srcId="{C12874AE-DECD-0F4A-9859-D91F9CF69C56}" destId="{6A04E0D1-A50B-9E40-A03B-596923C6F10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9457E2E-198A-48CF-A1E2-C8C344D34A0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1BB58DD-B87E-4DC4-A6DE-D7024397E21D}">
      <dgm:prSet/>
      <dgm:spPr/>
      <dgm:t>
        <a:bodyPr/>
        <a:lstStyle/>
        <a:p>
          <a:r>
            <a:rPr lang="en-US"/>
            <a:t>Practice organizational change.</a:t>
          </a:r>
        </a:p>
      </dgm:t>
    </dgm:pt>
    <dgm:pt modelId="{259A533F-5883-4048-9B35-7F8EA3FB0604}" type="parTrans" cxnId="{216177B7-17EB-4F95-9649-B11219826DBF}">
      <dgm:prSet/>
      <dgm:spPr/>
      <dgm:t>
        <a:bodyPr/>
        <a:lstStyle/>
        <a:p>
          <a:endParaRPr lang="en-US"/>
        </a:p>
      </dgm:t>
    </dgm:pt>
    <dgm:pt modelId="{3DEB47B0-A88C-4BED-9D8F-3346729F2BE3}" type="sibTrans" cxnId="{216177B7-17EB-4F95-9649-B11219826DBF}">
      <dgm:prSet/>
      <dgm:spPr/>
      <dgm:t>
        <a:bodyPr/>
        <a:lstStyle/>
        <a:p>
          <a:endParaRPr lang="en-US"/>
        </a:p>
      </dgm:t>
    </dgm:pt>
    <dgm:pt modelId="{602F898F-2486-4BBB-95E3-2B47D9AAC3BF}">
      <dgm:prSet/>
      <dgm:spPr/>
      <dgm:t>
        <a:bodyPr/>
        <a:lstStyle/>
        <a:p>
          <a:r>
            <a:rPr lang="en-US"/>
            <a:t>Build a true change management function, not paper tigers.</a:t>
          </a:r>
        </a:p>
      </dgm:t>
    </dgm:pt>
    <dgm:pt modelId="{B6EFC29B-A9E9-42B4-BFC5-AF57504DE933}" type="parTrans" cxnId="{A1B6D1A4-A92E-4817-9CE0-CEF2D9B89482}">
      <dgm:prSet/>
      <dgm:spPr/>
      <dgm:t>
        <a:bodyPr/>
        <a:lstStyle/>
        <a:p>
          <a:endParaRPr lang="en-US"/>
        </a:p>
      </dgm:t>
    </dgm:pt>
    <dgm:pt modelId="{B90D54ED-DBE6-47ED-839A-D6CA609C4FF4}" type="sibTrans" cxnId="{A1B6D1A4-A92E-4817-9CE0-CEF2D9B89482}">
      <dgm:prSet/>
      <dgm:spPr/>
      <dgm:t>
        <a:bodyPr/>
        <a:lstStyle/>
        <a:p>
          <a:endParaRPr lang="en-US"/>
        </a:p>
      </dgm:t>
    </dgm:pt>
    <dgm:pt modelId="{14CD51AF-7E69-49D4-85A6-3CE11311AB7B}">
      <dgm:prSet/>
      <dgm:spPr/>
      <dgm:t>
        <a:bodyPr/>
        <a:lstStyle/>
        <a:p>
          <a:r>
            <a:rPr lang="en-US"/>
            <a:t>Identify and empower your bolder and more creative leaders. </a:t>
          </a:r>
        </a:p>
      </dgm:t>
    </dgm:pt>
    <dgm:pt modelId="{19966922-3C32-45A6-BFCA-0FA22F924936}" type="parTrans" cxnId="{B52AB4DA-2003-48F6-ACD2-998AA706CD08}">
      <dgm:prSet/>
      <dgm:spPr/>
      <dgm:t>
        <a:bodyPr/>
        <a:lstStyle/>
        <a:p>
          <a:endParaRPr lang="en-US"/>
        </a:p>
      </dgm:t>
    </dgm:pt>
    <dgm:pt modelId="{2DF5953A-53C2-4B61-AB89-6E0173EF5D5B}" type="sibTrans" cxnId="{B52AB4DA-2003-48F6-ACD2-998AA706CD08}">
      <dgm:prSet/>
      <dgm:spPr/>
      <dgm:t>
        <a:bodyPr/>
        <a:lstStyle/>
        <a:p>
          <a:endParaRPr lang="en-US"/>
        </a:p>
      </dgm:t>
    </dgm:pt>
    <dgm:pt modelId="{E221B1BA-447B-42F5-9A93-4EE9A2EDDB4F}">
      <dgm:prSet/>
      <dgm:spPr/>
      <dgm:t>
        <a:bodyPr/>
        <a:lstStyle/>
        <a:p>
          <a:r>
            <a:rPr lang="en-US"/>
            <a:t>Reduce the inertia of organizational bureaucracies.</a:t>
          </a:r>
        </a:p>
      </dgm:t>
    </dgm:pt>
    <dgm:pt modelId="{1DF85E36-1E0E-415A-95A1-20B18DB6F7BB}" type="parTrans" cxnId="{02E465C5-6471-486F-84C7-03319CA641C2}">
      <dgm:prSet/>
      <dgm:spPr/>
      <dgm:t>
        <a:bodyPr/>
        <a:lstStyle/>
        <a:p>
          <a:endParaRPr lang="en-US"/>
        </a:p>
      </dgm:t>
    </dgm:pt>
    <dgm:pt modelId="{D65DC72D-1C92-4DD9-A7A4-394F3B027938}" type="sibTrans" cxnId="{02E465C5-6471-486F-84C7-03319CA641C2}">
      <dgm:prSet/>
      <dgm:spPr/>
      <dgm:t>
        <a:bodyPr/>
        <a:lstStyle/>
        <a:p>
          <a:endParaRPr lang="en-US"/>
        </a:p>
      </dgm:t>
    </dgm:pt>
    <dgm:pt modelId="{613A2086-2570-45EB-A8C0-9A3DAB8D45CA}" type="pres">
      <dgm:prSet presAssocID="{89457E2E-198A-48CF-A1E2-C8C344D34A04}" presName="root" presStyleCnt="0">
        <dgm:presLayoutVars>
          <dgm:dir/>
          <dgm:resizeHandles val="exact"/>
        </dgm:presLayoutVars>
      </dgm:prSet>
      <dgm:spPr/>
    </dgm:pt>
    <dgm:pt modelId="{ECC54CAE-FCA6-420F-B74A-753E97C3BBFA}" type="pres">
      <dgm:prSet presAssocID="{C1BB58DD-B87E-4DC4-A6DE-D7024397E21D}" presName="compNode" presStyleCnt="0"/>
      <dgm:spPr/>
    </dgm:pt>
    <dgm:pt modelId="{1EFB4B02-582D-402F-901D-558C96F51E59}" type="pres">
      <dgm:prSet presAssocID="{C1BB58DD-B87E-4DC4-A6DE-D7024397E21D}" presName="bgRect" presStyleLbl="bgShp" presStyleIdx="0" presStyleCnt="4"/>
      <dgm:spPr/>
    </dgm:pt>
    <dgm:pt modelId="{50EBDE0C-1A1A-4867-BB49-2A9F2E33E4C0}" type="pres">
      <dgm:prSet presAssocID="{C1BB58DD-B87E-4DC4-A6DE-D7024397E21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6832E611-1D4B-46B6-9304-0136B4BA9EEF}" type="pres">
      <dgm:prSet presAssocID="{C1BB58DD-B87E-4DC4-A6DE-D7024397E21D}" presName="spaceRect" presStyleCnt="0"/>
      <dgm:spPr/>
    </dgm:pt>
    <dgm:pt modelId="{C63461F5-7569-4DF6-93BD-4218C3BF681A}" type="pres">
      <dgm:prSet presAssocID="{C1BB58DD-B87E-4DC4-A6DE-D7024397E21D}" presName="parTx" presStyleLbl="revTx" presStyleIdx="0" presStyleCnt="4">
        <dgm:presLayoutVars>
          <dgm:chMax val="0"/>
          <dgm:chPref val="0"/>
        </dgm:presLayoutVars>
      </dgm:prSet>
      <dgm:spPr/>
    </dgm:pt>
    <dgm:pt modelId="{7022AEF7-A7E4-4AC0-AEB5-6AB467D3BAA9}" type="pres">
      <dgm:prSet presAssocID="{3DEB47B0-A88C-4BED-9D8F-3346729F2BE3}" presName="sibTrans" presStyleCnt="0"/>
      <dgm:spPr/>
    </dgm:pt>
    <dgm:pt modelId="{19053EA9-3F2C-4588-B4F0-1FF5514479C2}" type="pres">
      <dgm:prSet presAssocID="{602F898F-2486-4BBB-95E3-2B47D9AAC3BF}" presName="compNode" presStyleCnt="0"/>
      <dgm:spPr/>
    </dgm:pt>
    <dgm:pt modelId="{1F72EF20-DB51-4225-A7B4-6BED2059EE56}" type="pres">
      <dgm:prSet presAssocID="{602F898F-2486-4BBB-95E3-2B47D9AAC3BF}" presName="bgRect" presStyleLbl="bgShp" presStyleIdx="1" presStyleCnt="4"/>
      <dgm:spPr/>
    </dgm:pt>
    <dgm:pt modelId="{5096A79F-E92B-43BB-8BC6-11AF0D1ADBC8}" type="pres">
      <dgm:prSet presAssocID="{602F898F-2486-4BBB-95E3-2B47D9AAC3B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ger"/>
        </a:ext>
      </dgm:extLst>
    </dgm:pt>
    <dgm:pt modelId="{80549715-2956-42F0-AE84-E8582245F439}" type="pres">
      <dgm:prSet presAssocID="{602F898F-2486-4BBB-95E3-2B47D9AAC3BF}" presName="spaceRect" presStyleCnt="0"/>
      <dgm:spPr/>
    </dgm:pt>
    <dgm:pt modelId="{FDA4E95A-B802-4FA5-A803-B218C1874347}" type="pres">
      <dgm:prSet presAssocID="{602F898F-2486-4BBB-95E3-2B47D9AAC3BF}" presName="parTx" presStyleLbl="revTx" presStyleIdx="1" presStyleCnt="4">
        <dgm:presLayoutVars>
          <dgm:chMax val="0"/>
          <dgm:chPref val="0"/>
        </dgm:presLayoutVars>
      </dgm:prSet>
      <dgm:spPr/>
    </dgm:pt>
    <dgm:pt modelId="{CCAF06C0-1689-4CC6-A99D-9C630177C2EA}" type="pres">
      <dgm:prSet presAssocID="{B90D54ED-DBE6-47ED-839A-D6CA609C4FF4}" presName="sibTrans" presStyleCnt="0"/>
      <dgm:spPr/>
    </dgm:pt>
    <dgm:pt modelId="{14C7DC86-83ED-46E0-ADA2-03F32A1B7F75}" type="pres">
      <dgm:prSet presAssocID="{14CD51AF-7E69-49D4-85A6-3CE11311AB7B}" presName="compNode" presStyleCnt="0"/>
      <dgm:spPr/>
    </dgm:pt>
    <dgm:pt modelId="{48433016-3589-44F5-A483-4A5CC12CC16A}" type="pres">
      <dgm:prSet presAssocID="{14CD51AF-7E69-49D4-85A6-3CE11311AB7B}" presName="bgRect" presStyleLbl="bgShp" presStyleIdx="2" presStyleCnt="4"/>
      <dgm:spPr/>
    </dgm:pt>
    <dgm:pt modelId="{4B4FABCD-10B2-4C56-B3C7-236A8D1379AF}" type="pres">
      <dgm:prSet presAssocID="{14CD51AF-7E69-49D4-85A6-3CE11311AB7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0C60858B-B452-4E98-AFF7-26DD6D59381C}" type="pres">
      <dgm:prSet presAssocID="{14CD51AF-7E69-49D4-85A6-3CE11311AB7B}" presName="spaceRect" presStyleCnt="0"/>
      <dgm:spPr/>
    </dgm:pt>
    <dgm:pt modelId="{C05D704B-5F96-4958-B863-6B88DFF13647}" type="pres">
      <dgm:prSet presAssocID="{14CD51AF-7E69-49D4-85A6-3CE11311AB7B}" presName="parTx" presStyleLbl="revTx" presStyleIdx="2" presStyleCnt="4">
        <dgm:presLayoutVars>
          <dgm:chMax val="0"/>
          <dgm:chPref val="0"/>
        </dgm:presLayoutVars>
      </dgm:prSet>
      <dgm:spPr/>
    </dgm:pt>
    <dgm:pt modelId="{BE8AD1AE-A921-4FC3-BB82-0E27AE6291D0}" type="pres">
      <dgm:prSet presAssocID="{2DF5953A-53C2-4B61-AB89-6E0173EF5D5B}" presName="sibTrans" presStyleCnt="0"/>
      <dgm:spPr/>
    </dgm:pt>
    <dgm:pt modelId="{7A1851D9-C6D7-4D66-848E-F3F3743567C1}" type="pres">
      <dgm:prSet presAssocID="{E221B1BA-447B-42F5-9A93-4EE9A2EDDB4F}" presName="compNode" presStyleCnt="0"/>
      <dgm:spPr/>
    </dgm:pt>
    <dgm:pt modelId="{6B072064-7033-4EFA-B323-20D08C0CBFEE}" type="pres">
      <dgm:prSet presAssocID="{E221B1BA-447B-42F5-9A93-4EE9A2EDDB4F}" presName="bgRect" presStyleLbl="bgShp" presStyleIdx="3" presStyleCnt="4"/>
      <dgm:spPr/>
    </dgm:pt>
    <dgm:pt modelId="{29CCFDAB-EF26-4934-A6A2-B80279DC6CC4}" type="pres">
      <dgm:prSet presAssocID="{E221B1BA-447B-42F5-9A93-4EE9A2EDDB4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8DB2949B-F856-4DB4-A668-A01D570F704D}" type="pres">
      <dgm:prSet presAssocID="{E221B1BA-447B-42F5-9A93-4EE9A2EDDB4F}" presName="spaceRect" presStyleCnt="0"/>
      <dgm:spPr/>
    </dgm:pt>
    <dgm:pt modelId="{C7DB1EE8-452B-4266-B6D7-2E5097B8E8B3}" type="pres">
      <dgm:prSet presAssocID="{E221B1BA-447B-42F5-9A93-4EE9A2EDDB4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A3F2710-26B7-4E81-AB34-15EC69C543FF}" type="presOf" srcId="{602F898F-2486-4BBB-95E3-2B47D9AAC3BF}" destId="{FDA4E95A-B802-4FA5-A803-B218C1874347}" srcOrd="0" destOrd="0" presId="urn:microsoft.com/office/officeart/2018/2/layout/IconVerticalSolidList"/>
    <dgm:cxn modelId="{7B5C2D34-0B41-4DE8-B711-11DDA352F96E}" type="presOf" srcId="{89457E2E-198A-48CF-A1E2-C8C344D34A04}" destId="{613A2086-2570-45EB-A8C0-9A3DAB8D45CA}" srcOrd="0" destOrd="0" presId="urn:microsoft.com/office/officeart/2018/2/layout/IconVerticalSolidList"/>
    <dgm:cxn modelId="{A8A3293C-F628-4497-B07C-BFFF05B3037B}" type="presOf" srcId="{E221B1BA-447B-42F5-9A93-4EE9A2EDDB4F}" destId="{C7DB1EE8-452B-4266-B6D7-2E5097B8E8B3}" srcOrd="0" destOrd="0" presId="urn:microsoft.com/office/officeart/2018/2/layout/IconVerticalSolidList"/>
    <dgm:cxn modelId="{0344FF5D-786F-43CA-8152-0EC050DF5A6D}" type="presOf" srcId="{14CD51AF-7E69-49D4-85A6-3CE11311AB7B}" destId="{C05D704B-5F96-4958-B863-6B88DFF13647}" srcOrd="0" destOrd="0" presId="urn:microsoft.com/office/officeart/2018/2/layout/IconVerticalSolidList"/>
    <dgm:cxn modelId="{A1B6D1A4-A92E-4817-9CE0-CEF2D9B89482}" srcId="{89457E2E-198A-48CF-A1E2-C8C344D34A04}" destId="{602F898F-2486-4BBB-95E3-2B47D9AAC3BF}" srcOrd="1" destOrd="0" parTransId="{B6EFC29B-A9E9-42B4-BFC5-AF57504DE933}" sibTransId="{B90D54ED-DBE6-47ED-839A-D6CA609C4FF4}"/>
    <dgm:cxn modelId="{216177B7-17EB-4F95-9649-B11219826DBF}" srcId="{89457E2E-198A-48CF-A1E2-C8C344D34A04}" destId="{C1BB58DD-B87E-4DC4-A6DE-D7024397E21D}" srcOrd="0" destOrd="0" parTransId="{259A533F-5883-4048-9B35-7F8EA3FB0604}" sibTransId="{3DEB47B0-A88C-4BED-9D8F-3346729F2BE3}"/>
    <dgm:cxn modelId="{02E465C5-6471-486F-84C7-03319CA641C2}" srcId="{89457E2E-198A-48CF-A1E2-C8C344D34A04}" destId="{E221B1BA-447B-42F5-9A93-4EE9A2EDDB4F}" srcOrd="3" destOrd="0" parTransId="{1DF85E36-1E0E-415A-95A1-20B18DB6F7BB}" sibTransId="{D65DC72D-1C92-4DD9-A7A4-394F3B027938}"/>
    <dgm:cxn modelId="{820C67D1-B658-48C4-AC54-14FFDFD91963}" type="presOf" srcId="{C1BB58DD-B87E-4DC4-A6DE-D7024397E21D}" destId="{C63461F5-7569-4DF6-93BD-4218C3BF681A}" srcOrd="0" destOrd="0" presId="urn:microsoft.com/office/officeart/2018/2/layout/IconVerticalSolidList"/>
    <dgm:cxn modelId="{B52AB4DA-2003-48F6-ACD2-998AA706CD08}" srcId="{89457E2E-198A-48CF-A1E2-C8C344D34A04}" destId="{14CD51AF-7E69-49D4-85A6-3CE11311AB7B}" srcOrd="2" destOrd="0" parTransId="{19966922-3C32-45A6-BFCA-0FA22F924936}" sibTransId="{2DF5953A-53C2-4B61-AB89-6E0173EF5D5B}"/>
    <dgm:cxn modelId="{1B6CEC19-B22E-4080-8623-252C36741881}" type="presParOf" srcId="{613A2086-2570-45EB-A8C0-9A3DAB8D45CA}" destId="{ECC54CAE-FCA6-420F-B74A-753E97C3BBFA}" srcOrd="0" destOrd="0" presId="urn:microsoft.com/office/officeart/2018/2/layout/IconVerticalSolidList"/>
    <dgm:cxn modelId="{806FBB83-2709-428B-A5D2-E1AC1CEC4EE8}" type="presParOf" srcId="{ECC54CAE-FCA6-420F-B74A-753E97C3BBFA}" destId="{1EFB4B02-582D-402F-901D-558C96F51E59}" srcOrd="0" destOrd="0" presId="urn:microsoft.com/office/officeart/2018/2/layout/IconVerticalSolidList"/>
    <dgm:cxn modelId="{D93B38D5-61B4-42F5-8FA0-0D33CFA3620B}" type="presParOf" srcId="{ECC54CAE-FCA6-420F-B74A-753E97C3BBFA}" destId="{50EBDE0C-1A1A-4867-BB49-2A9F2E33E4C0}" srcOrd="1" destOrd="0" presId="urn:microsoft.com/office/officeart/2018/2/layout/IconVerticalSolidList"/>
    <dgm:cxn modelId="{AA9D8538-DB6D-4695-92EE-F9FE163D2658}" type="presParOf" srcId="{ECC54CAE-FCA6-420F-B74A-753E97C3BBFA}" destId="{6832E611-1D4B-46B6-9304-0136B4BA9EEF}" srcOrd="2" destOrd="0" presId="urn:microsoft.com/office/officeart/2018/2/layout/IconVerticalSolidList"/>
    <dgm:cxn modelId="{962CAC9C-67A7-4D0A-9EF5-6C2924ED5DF8}" type="presParOf" srcId="{ECC54CAE-FCA6-420F-B74A-753E97C3BBFA}" destId="{C63461F5-7569-4DF6-93BD-4218C3BF681A}" srcOrd="3" destOrd="0" presId="urn:microsoft.com/office/officeart/2018/2/layout/IconVerticalSolidList"/>
    <dgm:cxn modelId="{84F2BD7A-CA2C-4CBF-B1D1-739CCAEF0062}" type="presParOf" srcId="{613A2086-2570-45EB-A8C0-9A3DAB8D45CA}" destId="{7022AEF7-A7E4-4AC0-AEB5-6AB467D3BAA9}" srcOrd="1" destOrd="0" presId="urn:microsoft.com/office/officeart/2018/2/layout/IconVerticalSolidList"/>
    <dgm:cxn modelId="{CF950B5B-6F78-4E4C-A69C-18BB4430029A}" type="presParOf" srcId="{613A2086-2570-45EB-A8C0-9A3DAB8D45CA}" destId="{19053EA9-3F2C-4588-B4F0-1FF5514479C2}" srcOrd="2" destOrd="0" presId="urn:microsoft.com/office/officeart/2018/2/layout/IconVerticalSolidList"/>
    <dgm:cxn modelId="{35B2ADC2-2412-4806-A29C-6979A31DBCEF}" type="presParOf" srcId="{19053EA9-3F2C-4588-B4F0-1FF5514479C2}" destId="{1F72EF20-DB51-4225-A7B4-6BED2059EE56}" srcOrd="0" destOrd="0" presId="urn:microsoft.com/office/officeart/2018/2/layout/IconVerticalSolidList"/>
    <dgm:cxn modelId="{B7064F7E-A2AA-438A-8414-1CBAE7260D1F}" type="presParOf" srcId="{19053EA9-3F2C-4588-B4F0-1FF5514479C2}" destId="{5096A79F-E92B-43BB-8BC6-11AF0D1ADBC8}" srcOrd="1" destOrd="0" presId="urn:microsoft.com/office/officeart/2018/2/layout/IconVerticalSolidList"/>
    <dgm:cxn modelId="{D712914A-A073-4155-B281-CD28AA7CFB5D}" type="presParOf" srcId="{19053EA9-3F2C-4588-B4F0-1FF5514479C2}" destId="{80549715-2956-42F0-AE84-E8582245F439}" srcOrd="2" destOrd="0" presId="urn:microsoft.com/office/officeart/2018/2/layout/IconVerticalSolidList"/>
    <dgm:cxn modelId="{4D3E7B63-55C0-41B9-AA49-5E0C4C27074C}" type="presParOf" srcId="{19053EA9-3F2C-4588-B4F0-1FF5514479C2}" destId="{FDA4E95A-B802-4FA5-A803-B218C1874347}" srcOrd="3" destOrd="0" presId="urn:microsoft.com/office/officeart/2018/2/layout/IconVerticalSolidList"/>
    <dgm:cxn modelId="{5589777B-FEA6-46CA-A4CB-69E5E11DE16B}" type="presParOf" srcId="{613A2086-2570-45EB-A8C0-9A3DAB8D45CA}" destId="{CCAF06C0-1689-4CC6-A99D-9C630177C2EA}" srcOrd="3" destOrd="0" presId="urn:microsoft.com/office/officeart/2018/2/layout/IconVerticalSolidList"/>
    <dgm:cxn modelId="{182996A5-C07D-4DD0-A90B-486974C3A422}" type="presParOf" srcId="{613A2086-2570-45EB-A8C0-9A3DAB8D45CA}" destId="{14C7DC86-83ED-46E0-ADA2-03F32A1B7F75}" srcOrd="4" destOrd="0" presId="urn:microsoft.com/office/officeart/2018/2/layout/IconVerticalSolidList"/>
    <dgm:cxn modelId="{4C7CBBA8-9489-43C7-A604-2E1E3400CF35}" type="presParOf" srcId="{14C7DC86-83ED-46E0-ADA2-03F32A1B7F75}" destId="{48433016-3589-44F5-A483-4A5CC12CC16A}" srcOrd="0" destOrd="0" presId="urn:microsoft.com/office/officeart/2018/2/layout/IconVerticalSolidList"/>
    <dgm:cxn modelId="{92689E9B-0797-4C85-898D-DA72017FA3AE}" type="presParOf" srcId="{14C7DC86-83ED-46E0-ADA2-03F32A1B7F75}" destId="{4B4FABCD-10B2-4C56-B3C7-236A8D1379AF}" srcOrd="1" destOrd="0" presId="urn:microsoft.com/office/officeart/2018/2/layout/IconVerticalSolidList"/>
    <dgm:cxn modelId="{0153FA8C-2A2A-4B19-996B-3A2F9CD14661}" type="presParOf" srcId="{14C7DC86-83ED-46E0-ADA2-03F32A1B7F75}" destId="{0C60858B-B452-4E98-AFF7-26DD6D59381C}" srcOrd="2" destOrd="0" presId="urn:microsoft.com/office/officeart/2018/2/layout/IconVerticalSolidList"/>
    <dgm:cxn modelId="{835E1FA8-8A61-452E-8C61-B2348D9CD6A2}" type="presParOf" srcId="{14C7DC86-83ED-46E0-ADA2-03F32A1B7F75}" destId="{C05D704B-5F96-4958-B863-6B88DFF13647}" srcOrd="3" destOrd="0" presId="urn:microsoft.com/office/officeart/2018/2/layout/IconVerticalSolidList"/>
    <dgm:cxn modelId="{958B0E42-1182-4177-91D9-E9D18E6C7B3E}" type="presParOf" srcId="{613A2086-2570-45EB-A8C0-9A3DAB8D45CA}" destId="{BE8AD1AE-A921-4FC3-BB82-0E27AE6291D0}" srcOrd="5" destOrd="0" presId="urn:microsoft.com/office/officeart/2018/2/layout/IconVerticalSolidList"/>
    <dgm:cxn modelId="{5DD3008E-B0F7-423C-8953-6B25D49D952C}" type="presParOf" srcId="{613A2086-2570-45EB-A8C0-9A3DAB8D45CA}" destId="{7A1851D9-C6D7-4D66-848E-F3F3743567C1}" srcOrd="6" destOrd="0" presId="urn:microsoft.com/office/officeart/2018/2/layout/IconVerticalSolidList"/>
    <dgm:cxn modelId="{10D2B839-E3BE-4010-AAB5-A5DCF9AAF69B}" type="presParOf" srcId="{7A1851D9-C6D7-4D66-848E-F3F3743567C1}" destId="{6B072064-7033-4EFA-B323-20D08C0CBFEE}" srcOrd="0" destOrd="0" presId="urn:microsoft.com/office/officeart/2018/2/layout/IconVerticalSolidList"/>
    <dgm:cxn modelId="{0DDD665B-D847-487A-B558-C71F2A646D4E}" type="presParOf" srcId="{7A1851D9-C6D7-4D66-848E-F3F3743567C1}" destId="{29CCFDAB-EF26-4934-A6A2-B80279DC6CC4}" srcOrd="1" destOrd="0" presId="urn:microsoft.com/office/officeart/2018/2/layout/IconVerticalSolidList"/>
    <dgm:cxn modelId="{BAFEB017-1818-4C74-BDBE-88489539ED93}" type="presParOf" srcId="{7A1851D9-C6D7-4D66-848E-F3F3743567C1}" destId="{8DB2949B-F856-4DB4-A668-A01D570F704D}" srcOrd="2" destOrd="0" presId="urn:microsoft.com/office/officeart/2018/2/layout/IconVerticalSolidList"/>
    <dgm:cxn modelId="{311F7E16-4037-4326-BDD3-054F18DC64D1}" type="presParOf" srcId="{7A1851D9-C6D7-4D66-848E-F3F3743567C1}" destId="{C7DB1EE8-452B-4266-B6D7-2E5097B8E8B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02B36C-9E66-4F95-8657-84EADA610CD3}" type="doc">
      <dgm:prSet loTypeId="urn:microsoft.com/office/officeart/2005/8/layout/hierarchy1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61A34F3-F111-4273-A4A7-F6E86B468E42}">
      <dgm:prSet/>
      <dgm:spPr/>
      <dgm:t>
        <a:bodyPr/>
        <a:lstStyle/>
        <a:p>
          <a:r>
            <a:rPr lang="en-US" dirty="0"/>
            <a:t>Act 1 </a:t>
          </a:r>
        </a:p>
        <a:p>
          <a:r>
            <a:rPr lang="en-US" dirty="0"/>
            <a:t>This is Real</a:t>
          </a:r>
        </a:p>
      </dgm:t>
    </dgm:pt>
    <dgm:pt modelId="{28DC5C29-516C-45BD-B455-E73204F7A6AD}" type="parTrans" cxnId="{8E6A95E7-097C-4FE8-8EF3-13417951D5F1}">
      <dgm:prSet/>
      <dgm:spPr/>
      <dgm:t>
        <a:bodyPr/>
        <a:lstStyle/>
        <a:p>
          <a:endParaRPr lang="en-US"/>
        </a:p>
      </dgm:t>
    </dgm:pt>
    <dgm:pt modelId="{E4083329-1A3B-4E03-BED4-1556E472B832}" type="sibTrans" cxnId="{8E6A95E7-097C-4FE8-8EF3-13417951D5F1}">
      <dgm:prSet/>
      <dgm:spPr/>
      <dgm:t>
        <a:bodyPr/>
        <a:lstStyle/>
        <a:p>
          <a:endParaRPr lang="en-US"/>
        </a:p>
      </dgm:t>
    </dgm:pt>
    <dgm:pt modelId="{5F8FF0F9-6B95-461E-9D69-F55C98508F05}">
      <dgm:prSet/>
      <dgm:spPr/>
      <dgm:t>
        <a:bodyPr/>
        <a:lstStyle/>
        <a:p>
          <a:r>
            <a:rPr lang="en-US" dirty="0"/>
            <a:t>Act 2 </a:t>
          </a:r>
        </a:p>
        <a:p>
          <a:r>
            <a:rPr lang="en-US" dirty="0"/>
            <a:t>This is Now</a:t>
          </a:r>
        </a:p>
      </dgm:t>
    </dgm:pt>
    <dgm:pt modelId="{0F7D59DF-40FC-4055-81C2-77D287334038}" type="parTrans" cxnId="{CD4BD35C-8D33-4067-862F-417A9CBEF639}">
      <dgm:prSet/>
      <dgm:spPr/>
      <dgm:t>
        <a:bodyPr/>
        <a:lstStyle/>
        <a:p>
          <a:endParaRPr lang="en-US"/>
        </a:p>
      </dgm:t>
    </dgm:pt>
    <dgm:pt modelId="{7A93F946-28B4-4B14-80F9-BE104DCCE994}" type="sibTrans" cxnId="{CD4BD35C-8D33-4067-862F-417A9CBEF639}">
      <dgm:prSet/>
      <dgm:spPr/>
      <dgm:t>
        <a:bodyPr/>
        <a:lstStyle/>
        <a:p>
          <a:endParaRPr lang="en-US"/>
        </a:p>
      </dgm:t>
    </dgm:pt>
    <dgm:pt modelId="{550BFBB3-CF34-412F-92C0-1A9DE813C1E7}">
      <dgm:prSet/>
      <dgm:spPr/>
      <dgm:t>
        <a:bodyPr/>
        <a:lstStyle/>
        <a:p>
          <a:r>
            <a:rPr lang="en-US" dirty="0"/>
            <a:t>Act 3 </a:t>
          </a:r>
        </a:p>
        <a:p>
          <a:r>
            <a:rPr lang="en-US" dirty="0"/>
            <a:t>This is How</a:t>
          </a:r>
        </a:p>
      </dgm:t>
    </dgm:pt>
    <dgm:pt modelId="{190141C1-A963-45D8-8D7E-25122CF9BCA2}" type="parTrans" cxnId="{3BDCA223-B9CE-4BE5-81B8-9BBAF06F55AC}">
      <dgm:prSet/>
      <dgm:spPr/>
      <dgm:t>
        <a:bodyPr/>
        <a:lstStyle/>
        <a:p>
          <a:endParaRPr lang="en-US"/>
        </a:p>
      </dgm:t>
    </dgm:pt>
    <dgm:pt modelId="{D4DBECC3-BC80-4951-A0E2-756AD4AF15E8}" type="sibTrans" cxnId="{3BDCA223-B9CE-4BE5-81B8-9BBAF06F55AC}">
      <dgm:prSet/>
      <dgm:spPr/>
      <dgm:t>
        <a:bodyPr/>
        <a:lstStyle/>
        <a:p>
          <a:endParaRPr lang="en-US"/>
        </a:p>
      </dgm:t>
    </dgm:pt>
    <dgm:pt modelId="{7019D69F-3CD1-B44E-A849-E3323BEDD3F9}" type="pres">
      <dgm:prSet presAssocID="{FE02B36C-9E66-4F95-8657-84EADA610CD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3E57B0-F165-204C-ADB9-D23634B1CCAA}" type="pres">
      <dgm:prSet presAssocID="{461A34F3-F111-4273-A4A7-F6E86B468E42}" presName="hierRoot1" presStyleCnt="0"/>
      <dgm:spPr/>
    </dgm:pt>
    <dgm:pt modelId="{30613F3E-35E4-754E-A301-CC6A7F2599CA}" type="pres">
      <dgm:prSet presAssocID="{461A34F3-F111-4273-A4A7-F6E86B468E42}" presName="composite" presStyleCnt="0"/>
      <dgm:spPr/>
    </dgm:pt>
    <dgm:pt modelId="{597E71EC-6DB4-674F-81F9-378060B47D45}" type="pres">
      <dgm:prSet presAssocID="{461A34F3-F111-4273-A4A7-F6E86B468E42}" presName="background" presStyleLbl="node0" presStyleIdx="0" presStyleCnt="3"/>
      <dgm:spPr/>
    </dgm:pt>
    <dgm:pt modelId="{3D5B1C1B-CDE4-1C43-AFF6-43D2FCE17D68}" type="pres">
      <dgm:prSet presAssocID="{461A34F3-F111-4273-A4A7-F6E86B468E42}" presName="text" presStyleLbl="fgAcc0" presStyleIdx="0" presStyleCnt="3">
        <dgm:presLayoutVars>
          <dgm:chPref val="3"/>
        </dgm:presLayoutVars>
      </dgm:prSet>
      <dgm:spPr/>
    </dgm:pt>
    <dgm:pt modelId="{4BE9C804-E2FE-9145-9691-DA296DE3A7FE}" type="pres">
      <dgm:prSet presAssocID="{461A34F3-F111-4273-A4A7-F6E86B468E42}" presName="hierChild2" presStyleCnt="0"/>
      <dgm:spPr/>
    </dgm:pt>
    <dgm:pt modelId="{9656EABD-BBB9-2049-AEDE-5C1FD3B7E6BF}" type="pres">
      <dgm:prSet presAssocID="{5F8FF0F9-6B95-461E-9D69-F55C98508F05}" presName="hierRoot1" presStyleCnt="0"/>
      <dgm:spPr/>
    </dgm:pt>
    <dgm:pt modelId="{E7DF4FF7-4F2C-B94F-BDE5-F0E712F2CCF1}" type="pres">
      <dgm:prSet presAssocID="{5F8FF0F9-6B95-461E-9D69-F55C98508F05}" presName="composite" presStyleCnt="0"/>
      <dgm:spPr/>
    </dgm:pt>
    <dgm:pt modelId="{B79897C1-7A1B-0443-96B2-B67FD81872FD}" type="pres">
      <dgm:prSet presAssocID="{5F8FF0F9-6B95-461E-9D69-F55C98508F05}" presName="background" presStyleLbl="node0" presStyleIdx="1" presStyleCnt="3"/>
      <dgm:spPr/>
    </dgm:pt>
    <dgm:pt modelId="{51A9DEA4-50B0-5943-B9B6-9CD108D632FE}" type="pres">
      <dgm:prSet presAssocID="{5F8FF0F9-6B95-461E-9D69-F55C98508F05}" presName="text" presStyleLbl="fgAcc0" presStyleIdx="1" presStyleCnt="3">
        <dgm:presLayoutVars>
          <dgm:chPref val="3"/>
        </dgm:presLayoutVars>
      </dgm:prSet>
      <dgm:spPr/>
    </dgm:pt>
    <dgm:pt modelId="{F15BB662-9D76-2F48-9FBF-85D3763BCAF2}" type="pres">
      <dgm:prSet presAssocID="{5F8FF0F9-6B95-461E-9D69-F55C98508F05}" presName="hierChild2" presStyleCnt="0"/>
      <dgm:spPr/>
    </dgm:pt>
    <dgm:pt modelId="{5CB9C0E0-BF75-6847-900E-AAA1498A348A}" type="pres">
      <dgm:prSet presAssocID="{550BFBB3-CF34-412F-92C0-1A9DE813C1E7}" presName="hierRoot1" presStyleCnt="0"/>
      <dgm:spPr/>
    </dgm:pt>
    <dgm:pt modelId="{BBB2A6A0-921F-E146-930C-F01A935C8906}" type="pres">
      <dgm:prSet presAssocID="{550BFBB3-CF34-412F-92C0-1A9DE813C1E7}" presName="composite" presStyleCnt="0"/>
      <dgm:spPr/>
    </dgm:pt>
    <dgm:pt modelId="{10D9471E-560E-7049-899F-33500837F078}" type="pres">
      <dgm:prSet presAssocID="{550BFBB3-CF34-412F-92C0-1A9DE813C1E7}" presName="background" presStyleLbl="node0" presStyleIdx="2" presStyleCnt="3"/>
      <dgm:spPr/>
    </dgm:pt>
    <dgm:pt modelId="{5DCF7F61-6DBD-F44D-98C2-FFF83638099E}" type="pres">
      <dgm:prSet presAssocID="{550BFBB3-CF34-412F-92C0-1A9DE813C1E7}" presName="text" presStyleLbl="fgAcc0" presStyleIdx="2" presStyleCnt="3">
        <dgm:presLayoutVars>
          <dgm:chPref val="3"/>
        </dgm:presLayoutVars>
      </dgm:prSet>
      <dgm:spPr/>
    </dgm:pt>
    <dgm:pt modelId="{B99BBC5B-189D-7E40-A910-06C989CB024F}" type="pres">
      <dgm:prSet presAssocID="{550BFBB3-CF34-412F-92C0-1A9DE813C1E7}" presName="hierChild2" presStyleCnt="0"/>
      <dgm:spPr/>
    </dgm:pt>
  </dgm:ptLst>
  <dgm:cxnLst>
    <dgm:cxn modelId="{3BDCA223-B9CE-4BE5-81B8-9BBAF06F55AC}" srcId="{FE02B36C-9E66-4F95-8657-84EADA610CD3}" destId="{550BFBB3-CF34-412F-92C0-1A9DE813C1E7}" srcOrd="2" destOrd="0" parTransId="{190141C1-A963-45D8-8D7E-25122CF9BCA2}" sibTransId="{D4DBECC3-BC80-4951-A0E2-756AD4AF15E8}"/>
    <dgm:cxn modelId="{CD4BD35C-8D33-4067-862F-417A9CBEF639}" srcId="{FE02B36C-9E66-4F95-8657-84EADA610CD3}" destId="{5F8FF0F9-6B95-461E-9D69-F55C98508F05}" srcOrd="1" destOrd="0" parTransId="{0F7D59DF-40FC-4055-81C2-77D287334038}" sibTransId="{7A93F946-28B4-4B14-80F9-BE104DCCE994}"/>
    <dgm:cxn modelId="{B68E2761-089C-944F-8EFC-5E7DCDCD8014}" type="presOf" srcId="{461A34F3-F111-4273-A4A7-F6E86B468E42}" destId="{3D5B1C1B-CDE4-1C43-AFF6-43D2FCE17D68}" srcOrd="0" destOrd="0" presId="urn:microsoft.com/office/officeart/2005/8/layout/hierarchy1"/>
    <dgm:cxn modelId="{F8DE0965-C1B9-E04E-887C-744F7C02684D}" type="presOf" srcId="{5F8FF0F9-6B95-461E-9D69-F55C98508F05}" destId="{51A9DEA4-50B0-5943-B9B6-9CD108D632FE}" srcOrd="0" destOrd="0" presId="urn:microsoft.com/office/officeart/2005/8/layout/hierarchy1"/>
    <dgm:cxn modelId="{A2662073-6A35-A54C-957E-172D4B2AFEE9}" type="presOf" srcId="{FE02B36C-9E66-4F95-8657-84EADA610CD3}" destId="{7019D69F-3CD1-B44E-A849-E3323BEDD3F9}" srcOrd="0" destOrd="0" presId="urn:microsoft.com/office/officeart/2005/8/layout/hierarchy1"/>
    <dgm:cxn modelId="{EF3DBBCE-CB7E-144C-9C18-6F59AA87CE5A}" type="presOf" srcId="{550BFBB3-CF34-412F-92C0-1A9DE813C1E7}" destId="{5DCF7F61-6DBD-F44D-98C2-FFF83638099E}" srcOrd="0" destOrd="0" presId="urn:microsoft.com/office/officeart/2005/8/layout/hierarchy1"/>
    <dgm:cxn modelId="{8E6A95E7-097C-4FE8-8EF3-13417951D5F1}" srcId="{FE02B36C-9E66-4F95-8657-84EADA610CD3}" destId="{461A34F3-F111-4273-A4A7-F6E86B468E42}" srcOrd="0" destOrd="0" parTransId="{28DC5C29-516C-45BD-B455-E73204F7A6AD}" sibTransId="{E4083329-1A3B-4E03-BED4-1556E472B832}"/>
    <dgm:cxn modelId="{9A3BF3D8-B5F9-CD4C-BACC-CC7B4028DD8E}" type="presParOf" srcId="{7019D69F-3CD1-B44E-A849-E3323BEDD3F9}" destId="{1E3E57B0-F165-204C-ADB9-D23634B1CCAA}" srcOrd="0" destOrd="0" presId="urn:microsoft.com/office/officeart/2005/8/layout/hierarchy1"/>
    <dgm:cxn modelId="{5B1F67C7-CC35-764C-8838-21CE067A9051}" type="presParOf" srcId="{1E3E57B0-F165-204C-ADB9-D23634B1CCAA}" destId="{30613F3E-35E4-754E-A301-CC6A7F2599CA}" srcOrd="0" destOrd="0" presId="urn:microsoft.com/office/officeart/2005/8/layout/hierarchy1"/>
    <dgm:cxn modelId="{8E3B0D42-994F-1A43-861E-25C5BD654C6F}" type="presParOf" srcId="{30613F3E-35E4-754E-A301-CC6A7F2599CA}" destId="{597E71EC-6DB4-674F-81F9-378060B47D45}" srcOrd="0" destOrd="0" presId="urn:microsoft.com/office/officeart/2005/8/layout/hierarchy1"/>
    <dgm:cxn modelId="{4A2C450B-5785-F048-8697-7663819FB1B2}" type="presParOf" srcId="{30613F3E-35E4-754E-A301-CC6A7F2599CA}" destId="{3D5B1C1B-CDE4-1C43-AFF6-43D2FCE17D68}" srcOrd="1" destOrd="0" presId="urn:microsoft.com/office/officeart/2005/8/layout/hierarchy1"/>
    <dgm:cxn modelId="{EA8ADA6A-2B02-C74B-9B91-BEE69F19D7FC}" type="presParOf" srcId="{1E3E57B0-F165-204C-ADB9-D23634B1CCAA}" destId="{4BE9C804-E2FE-9145-9691-DA296DE3A7FE}" srcOrd="1" destOrd="0" presId="urn:microsoft.com/office/officeart/2005/8/layout/hierarchy1"/>
    <dgm:cxn modelId="{40A0F936-C1FF-0147-B00F-CBC86F6FEC90}" type="presParOf" srcId="{7019D69F-3CD1-B44E-A849-E3323BEDD3F9}" destId="{9656EABD-BBB9-2049-AEDE-5C1FD3B7E6BF}" srcOrd="1" destOrd="0" presId="urn:microsoft.com/office/officeart/2005/8/layout/hierarchy1"/>
    <dgm:cxn modelId="{6D23440B-7AB9-0340-9971-4090548CA27D}" type="presParOf" srcId="{9656EABD-BBB9-2049-AEDE-5C1FD3B7E6BF}" destId="{E7DF4FF7-4F2C-B94F-BDE5-F0E712F2CCF1}" srcOrd="0" destOrd="0" presId="urn:microsoft.com/office/officeart/2005/8/layout/hierarchy1"/>
    <dgm:cxn modelId="{C911C909-9626-D945-8F79-79DB7BE43207}" type="presParOf" srcId="{E7DF4FF7-4F2C-B94F-BDE5-F0E712F2CCF1}" destId="{B79897C1-7A1B-0443-96B2-B67FD81872FD}" srcOrd="0" destOrd="0" presId="urn:microsoft.com/office/officeart/2005/8/layout/hierarchy1"/>
    <dgm:cxn modelId="{662FF8E4-E306-994C-ACA8-40217B499B55}" type="presParOf" srcId="{E7DF4FF7-4F2C-B94F-BDE5-F0E712F2CCF1}" destId="{51A9DEA4-50B0-5943-B9B6-9CD108D632FE}" srcOrd="1" destOrd="0" presId="urn:microsoft.com/office/officeart/2005/8/layout/hierarchy1"/>
    <dgm:cxn modelId="{764C4A75-9F02-5144-9CE4-6B6916B6BDCC}" type="presParOf" srcId="{9656EABD-BBB9-2049-AEDE-5C1FD3B7E6BF}" destId="{F15BB662-9D76-2F48-9FBF-85D3763BCAF2}" srcOrd="1" destOrd="0" presId="urn:microsoft.com/office/officeart/2005/8/layout/hierarchy1"/>
    <dgm:cxn modelId="{CCEE32E7-B976-9A4C-9763-5E0BD0281D6C}" type="presParOf" srcId="{7019D69F-3CD1-B44E-A849-E3323BEDD3F9}" destId="{5CB9C0E0-BF75-6847-900E-AAA1498A348A}" srcOrd="2" destOrd="0" presId="urn:microsoft.com/office/officeart/2005/8/layout/hierarchy1"/>
    <dgm:cxn modelId="{09314B57-13E4-D045-95F6-189C7C33AEB8}" type="presParOf" srcId="{5CB9C0E0-BF75-6847-900E-AAA1498A348A}" destId="{BBB2A6A0-921F-E146-930C-F01A935C8906}" srcOrd="0" destOrd="0" presId="urn:microsoft.com/office/officeart/2005/8/layout/hierarchy1"/>
    <dgm:cxn modelId="{FFD0F02C-E6AD-9D42-AB2A-6B70E1846C2F}" type="presParOf" srcId="{BBB2A6A0-921F-E146-930C-F01A935C8906}" destId="{10D9471E-560E-7049-899F-33500837F078}" srcOrd="0" destOrd="0" presId="urn:microsoft.com/office/officeart/2005/8/layout/hierarchy1"/>
    <dgm:cxn modelId="{EBE2389D-B09E-5C49-819E-19888FECEE57}" type="presParOf" srcId="{BBB2A6A0-921F-E146-930C-F01A935C8906}" destId="{5DCF7F61-6DBD-F44D-98C2-FFF83638099E}" srcOrd="1" destOrd="0" presId="urn:microsoft.com/office/officeart/2005/8/layout/hierarchy1"/>
    <dgm:cxn modelId="{FE4D1D3F-21CA-BB4F-9B95-25CF1CDB5630}" type="presParOf" srcId="{5CB9C0E0-BF75-6847-900E-AAA1498A348A}" destId="{B99BBC5B-189D-7E40-A910-06C989CB024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00E1BC-E8F6-4184-9832-C458491EC4B0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A5C0D03-CF82-44CB-8C77-0A76367FCE55}">
      <dgm:prSet/>
      <dgm:spPr/>
      <dgm:t>
        <a:bodyPr/>
        <a:lstStyle/>
        <a:p>
          <a:pPr>
            <a:defRPr b="1"/>
          </a:pPr>
          <a:r>
            <a:rPr lang="en-US" dirty="0"/>
            <a:t>1/2014 </a:t>
          </a:r>
        </a:p>
        <a:p>
          <a:pPr>
            <a:defRPr b="1"/>
          </a:pPr>
          <a:r>
            <a:rPr lang="en-US" dirty="0"/>
            <a:t>Google $500 Million </a:t>
          </a:r>
          <a:r>
            <a:rPr lang="en-US" b="0" dirty="0"/>
            <a:t>Acquisition of DeepMind</a:t>
          </a:r>
        </a:p>
      </dgm:t>
    </dgm:pt>
    <dgm:pt modelId="{23E85822-7B31-45D8-88E7-E63E8A746171}" type="parTrans" cxnId="{48078EDC-2343-4B87-B7DB-E870F831A4C6}">
      <dgm:prSet/>
      <dgm:spPr/>
      <dgm:t>
        <a:bodyPr/>
        <a:lstStyle/>
        <a:p>
          <a:endParaRPr lang="en-US"/>
        </a:p>
      </dgm:t>
    </dgm:pt>
    <dgm:pt modelId="{06E5EC3A-5784-464B-8D30-D9CEDBF17FFC}" type="sibTrans" cxnId="{48078EDC-2343-4B87-B7DB-E870F831A4C6}">
      <dgm:prSet/>
      <dgm:spPr/>
      <dgm:t>
        <a:bodyPr/>
        <a:lstStyle/>
        <a:p>
          <a:endParaRPr lang="en-US"/>
        </a:p>
      </dgm:t>
    </dgm:pt>
    <dgm:pt modelId="{0709E5D1-4142-CB46-8BAE-6084EABD1DBE}">
      <dgm:prSet/>
      <dgm:spPr/>
      <dgm:t>
        <a:bodyPr/>
        <a:lstStyle/>
        <a:p>
          <a:pPr>
            <a:defRPr b="1"/>
          </a:pPr>
          <a:r>
            <a:rPr lang="en-US" dirty="0"/>
            <a:t>9/23 </a:t>
          </a:r>
        </a:p>
        <a:p>
          <a:pPr>
            <a:defRPr b="1"/>
          </a:pPr>
          <a:r>
            <a:rPr lang="en-US" dirty="0"/>
            <a:t>Amazon </a:t>
          </a:r>
          <a:r>
            <a:rPr lang="en-US" b="0" dirty="0"/>
            <a:t>invests $4 Billion in Anthropic. </a:t>
          </a:r>
        </a:p>
      </dgm:t>
    </dgm:pt>
    <dgm:pt modelId="{6257F386-8C9B-544E-8CA2-B7E937ABCAE2}" type="parTrans" cxnId="{41F0E1C3-3C88-5C40-916E-26B344C4FC62}">
      <dgm:prSet/>
      <dgm:spPr/>
      <dgm:t>
        <a:bodyPr/>
        <a:lstStyle/>
        <a:p>
          <a:endParaRPr lang="en-US"/>
        </a:p>
      </dgm:t>
    </dgm:pt>
    <dgm:pt modelId="{E4CE60E6-9FB3-FE43-8B24-A532FC610D33}" type="sibTrans" cxnId="{41F0E1C3-3C88-5C40-916E-26B344C4FC62}">
      <dgm:prSet/>
      <dgm:spPr/>
      <dgm:t>
        <a:bodyPr/>
        <a:lstStyle/>
        <a:p>
          <a:endParaRPr lang="en-US"/>
        </a:p>
      </dgm:t>
    </dgm:pt>
    <dgm:pt modelId="{8B93140C-1A34-A64A-8B4A-B0416DDED128}">
      <dgm:prSet/>
      <dgm:spPr/>
      <dgm:t>
        <a:bodyPr/>
        <a:lstStyle/>
        <a:p>
          <a:pPr>
            <a:defRPr b="1"/>
          </a:pPr>
          <a:r>
            <a:rPr lang="en-US" dirty="0"/>
            <a:t>7/21 </a:t>
          </a:r>
        </a:p>
        <a:p>
          <a:pPr>
            <a:defRPr b="1"/>
          </a:pPr>
          <a:r>
            <a:rPr lang="en-US" dirty="0"/>
            <a:t>Microsoft i</a:t>
          </a:r>
          <a:r>
            <a:rPr lang="en-US" b="0" dirty="0"/>
            <a:t>nvests $2 Billion in OpenAI</a:t>
          </a:r>
        </a:p>
      </dgm:t>
    </dgm:pt>
    <dgm:pt modelId="{792760EE-7348-B14B-BE7E-E242DEA3EB6E}" type="parTrans" cxnId="{6DF10FBF-3400-6646-BCD1-9EF088DEBBE7}">
      <dgm:prSet/>
      <dgm:spPr/>
      <dgm:t>
        <a:bodyPr/>
        <a:lstStyle/>
        <a:p>
          <a:endParaRPr lang="en-US"/>
        </a:p>
      </dgm:t>
    </dgm:pt>
    <dgm:pt modelId="{6D49EBA6-973A-414D-A611-3F4F86BDC48D}" type="sibTrans" cxnId="{6DF10FBF-3400-6646-BCD1-9EF088DEBBE7}">
      <dgm:prSet/>
      <dgm:spPr/>
      <dgm:t>
        <a:bodyPr/>
        <a:lstStyle/>
        <a:p>
          <a:endParaRPr lang="en-US"/>
        </a:p>
      </dgm:t>
    </dgm:pt>
    <dgm:pt modelId="{547A72AA-DC82-3D4D-93BA-C8771455EEC8}">
      <dgm:prSet/>
      <dgm:spPr/>
      <dgm:t>
        <a:bodyPr/>
        <a:lstStyle/>
        <a:p>
          <a:pPr>
            <a:defRPr b="1"/>
          </a:pPr>
          <a:r>
            <a:rPr lang="en-US" dirty="0"/>
            <a:t>1/23</a:t>
          </a:r>
        </a:p>
        <a:p>
          <a:pPr>
            <a:defRPr b="1"/>
          </a:pPr>
          <a:r>
            <a:rPr lang="en-US" dirty="0"/>
            <a:t>Microsoft </a:t>
          </a:r>
          <a:r>
            <a:rPr lang="en-US" b="0" dirty="0"/>
            <a:t>invests $10 Billion in OpenAI</a:t>
          </a:r>
        </a:p>
      </dgm:t>
    </dgm:pt>
    <dgm:pt modelId="{6A1CC6FA-A646-9346-9EED-3081D85ADB69}" type="parTrans" cxnId="{6DE29FCF-E5B1-F240-A0EE-28EDAFBE8DF6}">
      <dgm:prSet/>
      <dgm:spPr/>
      <dgm:t>
        <a:bodyPr/>
        <a:lstStyle/>
        <a:p>
          <a:endParaRPr lang="en-US"/>
        </a:p>
      </dgm:t>
    </dgm:pt>
    <dgm:pt modelId="{CCD7C8AE-798C-3044-92DB-AD6FBCCFF001}" type="sibTrans" cxnId="{6DE29FCF-E5B1-F240-A0EE-28EDAFBE8DF6}">
      <dgm:prSet/>
      <dgm:spPr/>
      <dgm:t>
        <a:bodyPr/>
        <a:lstStyle/>
        <a:p>
          <a:endParaRPr lang="en-US"/>
        </a:p>
      </dgm:t>
    </dgm:pt>
    <dgm:pt modelId="{8299E2AC-A9DA-064A-9701-7D8E2997276B}">
      <dgm:prSet/>
      <dgm:spPr/>
      <dgm:t>
        <a:bodyPr/>
        <a:lstStyle/>
        <a:p>
          <a:pPr>
            <a:defRPr b="1"/>
          </a:pPr>
          <a:r>
            <a:rPr lang="en-US" dirty="0"/>
            <a:t>2/23 </a:t>
          </a:r>
        </a:p>
        <a:p>
          <a:pPr>
            <a:defRPr b="1"/>
          </a:pPr>
          <a:r>
            <a:rPr lang="en-US" dirty="0"/>
            <a:t>Google </a:t>
          </a:r>
          <a:r>
            <a:rPr lang="en-US" b="0" dirty="0"/>
            <a:t>invests $300 Million in </a:t>
          </a:r>
          <a:r>
            <a:rPr lang="en-US" b="0" dirty="0" err="1"/>
            <a:t>Anthopic</a:t>
          </a:r>
          <a:r>
            <a:rPr lang="en-US" b="0" dirty="0"/>
            <a:t>. </a:t>
          </a:r>
          <a:r>
            <a:rPr lang="en-US" b="0" dirty="0" err="1"/>
            <a:t>Anthropic’s</a:t>
          </a:r>
          <a:r>
            <a:rPr lang="en-US" b="0" dirty="0"/>
            <a:t> chatbot is Claude.</a:t>
          </a:r>
        </a:p>
      </dgm:t>
    </dgm:pt>
    <dgm:pt modelId="{35744846-452B-A447-9A4A-1275B0F14D7A}" type="parTrans" cxnId="{DC1ED34F-4241-B345-87B2-7F74EA6AE6DB}">
      <dgm:prSet/>
      <dgm:spPr/>
      <dgm:t>
        <a:bodyPr/>
        <a:lstStyle/>
        <a:p>
          <a:endParaRPr lang="en-US"/>
        </a:p>
      </dgm:t>
    </dgm:pt>
    <dgm:pt modelId="{38B3EC70-92DF-5A42-82B8-486517BF55F5}" type="sibTrans" cxnId="{DC1ED34F-4241-B345-87B2-7F74EA6AE6DB}">
      <dgm:prSet/>
      <dgm:spPr/>
      <dgm:t>
        <a:bodyPr/>
        <a:lstStyle/>
        <a:p>
          <a:endParaRPr lang="en-US"/>
        </a:p>
      </dgm:t>
    </dgm:pt>
    <dgm:pt modelId="{57A7EB98-9B4E-6840-9D17-17ABD2698FC1}">
      <dgm:prSet/>
      <dgm:spPr/>
      <dgm:t>
        <a:bodyPr/>
        <a:lstStyle/>
        <a:p>
          <a:pPr>
            <a:defRPr b="1"/>
          </a:pPr>
          <a:r>
            <a:rPr lang="en-US" dirty="0"/>
            <a:t>3/23 </a:t>
          </a:r>
        </a:p>
        <a:p>
          <a:pPr>
            <a:defRPr b="1"/>
          </a:pPr>
          <a:r>
            <a:rPr lang="en-US" b="1" dirty="0"/>
            <a:t>Microsoft &amp; Others</a:t>
          </a:r>
          <a:r>
            <a:rPr lang="en-US" b="0" dirty="0"/>
            <a:t> </a:t>
          </a:r>
        </a:p>
        <a:p>
          <a:pPr>
            <a:defRPr b="1"/>
          </a:pPr>
          <a:r>
            <a:rPr lang="en-US" b="0" dirty="0"/>
            <a:t>invested $1.3 Billion in Inflection AI</a:t>
          </a:r>
        </a:p>
      </dgm:t>
    </dgm:pt>
    <dgm:pt modelId="{324ED40D-BAD7-7542-B0C5-69B0DC3AC69E}" type="parTrans" cxnId="{AB5A1E3D-7D6E-0E46-ACDF-D49852A17038}">
      <dgm:prSet/>
      <dgm:spPr/>
      <dgm:t>
        <a:bodyPr/>
        <a:lstStyle/>
        <a:p>
          <a:endParaRPr lang="en-US"/>
        </a:p>
      </dgm:t>
    </dgm:pt>
    <dgm:pt modelId="{256F2C34-56BE-E442-AD9E-04F31D676B36}" type="sibTrans" cxnId="{AB5A1E3D-7D6E-0E46-ACDF-D49852A17038}">
      <dgm:prSet/>
      <dgm:spPr/>
      <dgm:t>
        <a:bodyPr/>
        <a:lstStyle/>
        <a:p>
          <a:endParaRPr lang="en-US"/>
        </a:p>
      </dgm:t>
    </dgm:pt>
    <dgm:pt modelId="{2D2518EF-1CAD-3C4B-A27E-4640F1D571AA}">
      <dgm:prSet/>
      <dgm:spPr/>
      <dgm:t>
        <a:bodyPr/>
        <a:lstStyle/>
        <a:p>
          <a:pPr>
            <a:defRPr b="1"/>
          </a:pPr>
          <a:r>
            <a:rPr lang="en-US" dirty="0"/>
            <a:t>4/23 </a:t>
          </a:r>
        </a:p>
        <a:p>
          <a:pPr>
            <a:defRPr b="1"/>
          </a:pPr>
          <a:r>
            <a:rPr lang="en-US" dirty="0"/>
            <a:t>PwC </a:t>
          </a:r>
          <a:r>
            <a:rPr lang="en-US" b="0" dirty="0"/>
            <a:t>announces $1 Billion investment in AI</a:t>
          </a:r>
        </a:p>
      </dgm:t>
    </dgm:pt>
    <dgm:pt modelId="{6034CB0A-6DE1-F849-9359-1FCF12F37E29}" type="parTrans" cxnId="{9836DB74-3903-F04C-BD40-12A837B498AA}">
      <dgm:prSet/>
      <dgm:spPr/>
      <dgm:t>
        <a:bodyPr/>
        <a:lstStyle/>
        <a:p>
          <a:endParaRPr lang="en-US"/>
        </a:p>
      </dgm:t>
    </dgm:pt>
    <dgm:pt modelId="{39E03975-86BB-AC4F-8129-A8D0C26911F7}" type="sibTrans" cxnId="{9836DB74-3903-F04C-BD40-12A837B498AA}">
      <dgm:prSet/>
      <dgm:spPr/>
      <dgm:t>
        <a:bodyPr/>
        <a:lstStyle/>
        <a:p>
          <a:endParaRPr lang="en-US"/>
        </a:p>
      </dgm:t>
    </dgm:pt>
    <dgm:pt modelId="{37058EC5-0EE0-FB46-AA72-2F0F900649E4}" type="pres">
      <dgm:prSet presAssocID="{A100E1BC-E8F6-4184-9832-C458491EC4B0}" presName="root" presStyleCnt="0">
        <dgm:presLayoutVars>
          <dgm:chMax/>
          <dgm:chPref/>
          <dgm:animLvl val="lvl"/>
        </dgm:presLayoutVars>
      </dgm:prSet>
      <dgm:spPr/>
    </dgm:pt>
    <dgm:pt modelId="{A531EBB3-65E5-8348-B0F4-C532277AB670}" type="pres">
      <dgm:prSet presAssocID="{A100E1BC-E8F6-4184-9832-C458491EC4B0}" presName="divider" presStyleLbl="fgAcc1" presStyleIdx="0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91B1A0AE-6A99-884A-B4BC-C5B0338ECD62}" type="pres">
      <dgm:prSet presAssocID="{A100E1BC-E8F6-4184-9832-C458491EC4B0}" presName="nodes" presStyleCnt="0">
        <dgm:presLayoutVars>
          <dgm:chMax/>
          <dgm:chPref/>
          <dgm:animLvl val="lvl"/>
        </dgm:presLayoutVars>
      </dgm:prSet>
      <dgm:spPr/>
    </dgm:pt>
    <dgm:pt modelId="{9FB78EA3-7270-9642-80B8-F2616A1D6D8F}" type="pres">
      <dgm:prSet presAssocID="{8A5C0D03-CF82-44CB-8C77-0A76367FCE55}" presName="composite" presStyleCnt="0"/>
      <dgm:spPr/>
    </dgm:pt>
    <dgm:pt modelId="{A51607D0-47A7-7B4C-AA0D-6B95D74C9684}" type="pres">
      <dgm:prSet presAssocID="{8A5C0D03-CF82-44CB-8C77-0A76367FCE55}" presName="ConnectorPoint" presStyleLbl="lnNode1" presStyleIdx="0" presStyleCnt="7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8E3162B-9519-FE49-A2E2-916421878220}" type="pres">
      <dgm:prSet presAssocID="{8A5C0D03-CF82-44CB-8C77-0A76367FCE55}" presName="DropPinPlaceHolder" presStyleCnt="0"/>
      <dgm:spPr/>
    </dgm:pt>
    <dgm:pt modelId="{5B71F817-09A2-A444-83EB-5D4100AB67D5}" type="pres">
      <dgm:prSet presAssocID="{8A5C0D03-CF82-44CB-8C77-0A76367FCE55}" presName="DropPin" presStyleLbl="alignNode1" presStyleIdx="0" presStyleCnt="7"/>
      <dgm:spPr>
        <a:solidFill>
          <a:schemeClr val="accent6">
            <a:lumMod val="75000"/>
          </a:schemeClr>
        </a:solidFill>
      </dgm:spPr>
    </dgm:pt>
    <dgm:pt modelId="{B360EC6D-8667-254A-A02E-E6F6B525942D}" type="pres">
      <dgm:prSet presAssocID="{8A5C0D03-CF82-44CB-8C77-0A76367FCE55}" presName="Ellipse" presStyleLbl="fgAcc1" presStyleIdx="1" presStyleCnt="8"/>
      <dgm:spPr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4270E21-720C-B845-8659-4955FAC68B45}" type="pres">
      <dgm:prSet presAssocID="{8A5C0D03-CF82-44CB-8C77-0A76367FCE55}" presName="L2TextContainer" presStyleLbl="revTx" presStyleIdx="0" presStyleCnt="14">
        <dgm:presLayoutVars>
          <dgm:bulletEnabled val="1"/>
        </dgm:presLayoutVars>
      </dgm:prSet>
      <dgm:spPr/>
    </dgm:pt>
    <dgm:pt modelId="{E2DAB695-9444-5B41-8554-603BE59C54F6}" type="pres">
      <dgm:prSet presAssocID="{8A5C0D03-CF82-44CB-8C77-0A76367FCE55}" presName="L1TextContainer" presStyleLbl="revTx" presStyleIdx="1" presStyleCnt="14">
        <dgm:presLayoutVars>
          <dgm:chMax val="1"/>
          <dgm:chPref val="1"/>
          <dgm:bulletEnabled val="1"/>
        </dgm:presLayoutVars>
      </dgm:prSet>
      <dgm:spPr/>
    </dgm:pt>
    <dgm:pt modelId="{96BA57DB-76F6-3941-9118-7C749E231C93}" type="pres">
      <dgm:prSet presAssocID="{8A5C0D03-CF82-44CB-8C77-0A76367FCE55}" presName="ConnectLine" presStyleLbl="sibTrans1D1" presStyleIdx="0" presStyleCnt="7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1272B7E5-C5EC-974D-807E-700E2C3319F7}" type="pres">
      <dgm:prSet presAssocID="{8A5C0D03-CF82-44CB-8C77-0A76367FCE55}" presName="EmptyPlaceHolder" presStyleCnt="0"/>
      <dgm:spPr/>
    </dgm:pt>
    <dgm:pt modelId="{2F7DCFF4-48C6-AF4E-B656-2378D4DB0C55}" type="pres">
      <dgm:prSet presAssocID="{06E5EC3A-5784-464B-8D30-D9CEDBF17FFC}" presName="spaceBetweenRectangles" presStyleCnt="0"/>
      <dgm:spPr/>
    </dgm:pt>
    <dgm:pt modelId="{9E805846-FD06-EE42-B311-5F1BAB9876EA}" type="pres">
      <dgm:prSet presAssocID="{8B93140C-1A34-A64A-8B4A-B0416DDED128}" presName="composite" presStyleCnt="0"/>
      <dgm:spPr/>
    </dgm:pt>
    <dgm:pt modelId="{6C883931-C811-524F-9298-A52545E6FC8C}" type="pres">
      <dgm:prSet presAssocID="{8B93140C-1A34-A64A-8B4A-B0416DDED128}" presName="ConnectorPoint" presStyleLbl="lnNode1" presStyleIdx="1" presStyleCnt="7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D7C4ED2-A55A-064D-8F5D-28CB2CE0DE62}" type="pres">
      <dgm:prSet presAssocID="{8B93140C-1A34-A64A-8B4A-B0416DDED128}" presName="DropPinPlaceHolder" presStyleCnt="0"/>
      <dgm:spPr/>
    </dgm:pt>
    <dgm:pt modelId="{A6D5CA86-C981-9F48-9EDC-934532F7D062}" type="pres">
      <dgm:prSet presAssocID="{8B93140C-1A34-A64A-8B4A-B0416DDED128}" presName="DropPin" presStyleLbl="alignNode1" presStyleIdx="1" presStyleCnt="7"/>
      <dgm:spPr>
        <a:solidFill>
          <a:schemeClr val="accent1">
            <a:lumMod val="75000"/>
          </a:schemeClr>
        </a:solidFill>
      </dgm:spPr>
    </dgm:pt>
    <dgm:pt modelId="{1D8FE8E9-61BF-4B4B-B724-8FAA0B32AAA8}" type="pres">
      <dgm:prSet presAssocID="{8B93140C-1A34-A64A-8B4A-B0416DDED128}" presName="Ellipse" presStyleLbl="fgAcc1" presStyleIdx="2" presStyleCnt="8"/>
      <dgm:spPr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70EC62E-9542-A443-B45C-FDCA04373E37}" type="pres">
      <dgm:prSet presAssocID="{8B93140C-1A34-A64A-8B4A-B0416DDED128}" presName="L2TextContainer" presStyleLbl="revTx" presStyleIdx="2" presStyleCnt="14">
        <dgm:presLayoutVars>
          <dgm:bulletEnabled val="1"/>
        </dgm:presLayoutVars>
      </dgm:prSet>
      <dgm:spPr/>
    </dgm:pt>
    <dgm:pt modelId="{F52DBDE5-F489-5945-A2A6-78A7833D6E95}" type="pres">
      <dgm:prSet presAssocID="{8B93140C-1A34-A64A-8B4A-B0416DDED128}" presName="L1TextContainer" presStyleLbl="revTx" presStyleIdx="3" presStyleCnt="14">
        <dgm:presLayoutVars>
          <dgm:chMax val="1"/>
          <dgm:chPref val="1"/>
          <dgm:bulletEnabled val="1"/>
        </dgm:presLayoutVars>
      </dgm:prSet>
      <dgm:spPr/>
    </dgm:pt>
    <dgm:pt modelId="{C485B044-DDD2-0A46-8E79-ED9ECFB5A3A1}" type="pres">
      <dgm:prSet presAssocID="{8B93140C-1A34-A64A-8B4A-B0416DDED128}" presName="ConnectLine" presStyleLbl="sibTrans1D1" presStyleIdx="1" presStyleCnt="7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C2623FB-CB3A-7347-A98E-B8180D0065C9}" type="pres">
      <dgm:prSet presAssocID="{8B93140C-1A34-A64A-8B4A-B0416DDED128}" presName="EmptyPlaceHolder" presStyleCnt="0"/>
      <dgm:spPr/>
    </dgm:pt>
    <dgm:pt modelId="{6D01B34E-A529-B44E-863B-E083FD62518E}" type="pres">
      <dgm:prSet presAssocID="{6D49EBA6-973A-414D-A611-3F4F86BDC48D}" presName="spaceBetweenRectangles" presStyleCnt="0"/>
      <dgm:spPr/>
    </dgm:pt>
    <dgm:pt modelId="{C6FE35C2-F3EA-BE45-A36E-AE8EEDE7B56D}" type="pres">
      <dgm:prSet presAssocID="{547A72AA-DC82-3D4D-93BA-C8771455EEC8}" presName="composite" presStyleCnt="0"/>
      <dgm:spPr/>
    </dgm:pt>
    <dgm:pt modelId="{0F460C22-B47C-F546-AD77-04FCFB3D432E}" type="pres">
      <dgm:prSet presAssocID="{547A72AA-DC82-3D4D-93BA-C8771455EEC8}" presName="ConnectorPoint" presStyleLbl="lnNode1" presStyleIdx="2" presStyleCnt="7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B55AA9E-F7AA-8849-827D-8DC2437AF3EC}" type="pres">
      <dgm:prSet presAssocID="{547A72AA-DC82-3D4D-93BA-C8771455EEC8}" presName="DropPinPlaceHolder" presStyleCnt="0"/>
      <dgm:spPr/>
    </dgm:pt>
    <dgm:pt modelId="{DB0FC5D0-C8C7-C648-8FE4-FE8548493ACB}" type="pres">
      <dgm:prSet presAssocID="{547A72AA-DC82-3D4D-93BA-C8771455EEC8}" presName="DropPin" presStyleLbl="alignNode1" presStyleIdx="2" presStyleCnt="7" custLinFactX="200000" custLinFactNeighborX="290580" custLinFactNeighborY="2886"/>
      <dgm:spPr>
        <a:solidFill>
          <a:schemeClr val="accent1">
            <a:lumMod val="75000"/>
          </a:schemeClr>
        </a:solidFill>
      </dgm:spPr>
    </dgm:pt>
    <dgm:pt modelId="{E364E402-D034-B44E-AA84-57FCD934CF5F}" type="pres">
      <dgm:prSet presAssocID="{547A72AA-DC82-3D4D-93BA-C8771455EEC8}" presName="Ellipse" presStyleLbl="fgAcc1" presStyleIdx="3" presStyleCnt="8"/>
      <dgm:spPr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2C6FBCD-31ED-E84A-BA4F-C8963EE7ADFA}" type="pres">
      <dgm:prSet presAssocID="{547A72AA-DC82-3D4D-93BA-C8771455EEC8}" presName="L2TextContainer" presStyleLbl="revTx" presStyleIdx="4" presStyleCnt="14">
        <dgm:presLayoutVars>
          <dgm:bulletEnabled val="1"/>
        </dgm:presLayoutVars>
      </dgm:prSet>
      <dgm:spPr/>
    </dgm:pt>
    <dgm:pt modelId="{07AA896F-BA0D-1F4C-8A30-08823260F3FA}" type="pres">
      <dgm:prSet presAssocID="{547A72AA-DC82-3D4D-93BA-C8771455EEC8}" presName="L1TextContainer" presStyleLbl="revTx" presStyleIdx="5" presStyleCnt="14" custScaleX="72261" custLinFactNeighborX="-14050" custLinFactNeighborY="-3574">
        <dgm:presLayoutVars>
          <dgm:chMax val="1"/>
          <dgm:chPref val="1"/>
          <dgm:bulletEnabled val="1"/>
        </dgm:presLayoutVars>
      </dgm:prSet>
      <dgm:spPr/>
    </dgm:pt>
    <dgm:pt modelId="{B82176CE-BC1C-9F4C-8C43-A96365CD40AB}" type="pres">
      <dgm:prSet presAssocID="{547A72AA-DC82-3D4D-93BA-C8771455EEC8}" presName="ConnectLine" presStyleLbl="sibTrans1D1" presStyleIdx="2" presStyleCnt="7" custLinFactX="2900000" custLinFactNeighborX="2905710" custLinFactNeighborY="-4056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E78C68C-234A-EE4B-BDC2-457B0BA4AF8A}" type="pres">
      <dgm:prSet presAssocID="{547A72AA-DC82-3D4D-93BA-C8771455EEC8}" presName="EmptyPlaceHolder" presStyleCnt="0"/>
      <dgm:spPr/>
    </dgm:pt>
    <dgm:pt modelId="{71F8B6C7-5F81-B34C-AF76-BB69EB398B71}" type="pres">
      <dgm:prSet presAssocID="{CCD7C8AE-798C-3044-92DB-AD6FBCCFF001}" presName="spaceBetweenRectangles" presStyleCnt="0"/>
      <dgm:spPr/>
    </dgm:pt>
    <dgm:pt modelId="{DBC04150-E796-7D42-9D2C-833DA17D97BA}" type="pres">
      <dgm:prSet presAssocID="{8299E2AC-A9DA-064A-9701-7D8E2997276B}" presName="composite" presStyleCnt="0"/>
      <dgm:spPr/>
    </dgm:pt>
    <dgm:pt modelId="{A1ED4203-F2A3-1F42-BBE6-1A282232E731}" type="pres">
      <dgm:prSet presAssocID="{8299E2AC-A9DA-064A-9701-7D8E2997276B}" presName="ConnectorPoint" presStyleLbl="lnNode1" presStyleIdx="3" presStyleCnt="7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90C1C3F-5367-AC42-9165-9CBBB87D7394}" type="pres">
      <dgm:prSet presAssocID="{8299E2AC-A9DA-064A-9701-7D8E2997276B}" presName="DropPinPlaceHolder" presStyleCnt="0"/>
      <dgm:spPr/>
    </dgm:pt>
    <dgm:pt modelId="{8C752C3A-A97A-AC43-9EE4-00C63C1EDA4D}" type="pres">
      <dgm:prSet presAssocID="{8299E2AC-A9DA-064A-9701-7D8E2997276B}" presName="DropPin" presStyleLbl="alignNode1" presStyleIdx="3" presStyleCnt="7" custLinFactX="100000" custLinFactNeighborX="148177" custLinFactNeighborY="-5771"/>
      <dgm:spPr>
        <a:solidFill>
          <a:schemeClr val="accent6">
            <a:lumMod val="75000"/>
          </a:schemeClr>
        </a:solidFill>
      </dgm:spPr>
    </dgm:pt>
    <dgm:pt modelId="{43CDF6A3-CABE-7B45-827A-66F27C414B7B}" type="pres">
      <dgm:prSet presAssocID="{8299E2AC-A9DA-064A-9701-7D8E2997276B}" presName="Ellipse" presStyleLbl="fgAcc1" presStyleIdx="4" presStyleCnt="8"/>
      <dgm:spPr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3450AA7-C4EE-8646-B76F-08A3BB0D0AD7}" type="pres">
      <dgm:prSet presAssocID="{8299E2AC-A9DA-064A-9701-7D8E2997276B}" presName="L2TextContainer" presStyleLbl="revTx" presStyleIdx="6" presStyleCnt="14">
        <dgm:presLayoutVars>
          <dgm:bulletEnabled val="1"/>
        </dgm:presLayoutVars>
      </dgm:prSet>
      <dgm:spPr/>
    </dgm:pt>
    <dgm:pt modelId="{6B8C8DA7-61C5-2A47-A97A-3CE7A73D9D26}" type="pres">
      <dgm:prSet presAssocID="{8299E2AC-A9DA-064A-9701-7D8E2997276B}" presName="L1TextContainer" presStyleLbl="revTx" presStyleIdx="7" presStyleCnt="14" custLinFactNeighborX="-7314" custLinFactNeighborY="90382">
        <dgm:presLayoutVars>
          <dgm:chMax val="1"/>
          <dgm:chPref val="1"/>
          <dgm:bulletEnabled val="1"/>
        </dgm:presLayoutVars>
      </dgm:prSet>
      <dgm:spPr/>
    </dgm:pt>
    <dgm:pt modelId="{92C44FD5-10C4-874E-B079-F5AC75254CCF}" type="pres">
      <dgm:prSet presAssocID="{8299E2AC-A9DA-064A-9701-7D8E2997276B}" presName="ConnectLine" presStyleLbl="sibTrans1D1" presStyleIdx="3" presStyleCnt="7" custLinFactX="1439142" custLinFactNeighborX="1500000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1CC35D43-EA7B-8F45-BDAE-61C14322A82A}" type="pres">
      <dgm:prSet presAssocID="{8299E2AC-A9DA-064A-9701-7D8E2997276B}" presName="EmptyPlaceHolder" presStyleCnt="0"/>
      <dgm:spPr/>
    </dgm:pt>
    <dgm:pt modelId="{E1423F4C-C7A4-2B42-979D-2172E31D3F7B}" type="pres">
      <dgm:prSet presAssocID="{38B3EC70-92DF-5A42-82B8-486517BF55F5}" presName="spaceBetweenRectangles" presStyleCnt="0"/>
      <dgm:spPr/>
    </dgm:pt>
    <dgm:pt modelId="{6A31708B-0A0D-8D4F-80EE-D4773CC12008}" type="pres">
      <dgm:prSet presAssocID="{57A7EB98-9B4E-6840-9D17-17ABD2698FC1}" presName="composite" presStyleCnt="0"/>
      <dgm:spPr/>
    </dgm:pt>
    <dgm:pt modelId="{42C8A214-2EC0-364A-9716-247E851372EC}" type="pres">
      <dgm:prSet presAssocID="{57A7EB98-9B4E-6840-9D17-17ABD2698FC1}" presName="ConnectorPoint" presStyleLbl="lnNode1" presStyleIdx="4" presStyleCnt="7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C752E3D-9E8C-524E-98E0-FD4940510D26}" type="pres">
      <dgm:prSet presAssocID="{57A7EB98-9B4E-6840-9D17-17ABD2698FC1}" presName="DropPinPlaceHolder" presStyleCnt="0"/>
      <dgm:spPr/>
    </dgm:pt>
    <dgm:pt modelId="{3676B6CA-A7A8-C64E-A8D8-6005B5F6C774}" type="pres">
      <dgm:prSet presAssocID="{57A7EB98-9B4E-6840-9D17-17ABD2698FC1}" presName="DropPin" presStyleLbl="alignNode1" presStyleIdx="4" presStyleCnt="7"/>
      <dgm:spPr>
        <a:solidFill>
          <a:schemeClr val="accent1">
            <a:lumMod val="75000"/>
          </a:schemeClr>
        </a:solidFill>
      </dgm:spPr>
    </dgm:pt>
    <dgm:pt modelId="{49632442-D6BE-584F-8398-F66820DEE24F}" type="pres">
      <dgm:prSet presAssocID="{57A7EB98-9B4E-6840-9D17-17ABD2698FC1}" presName="Ellipse" presStyleLbl="fgAcc1" presStyleIdx="5" presStyleCnt="8"/>
      <dgm:spPr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A746325-F8AE-8848-ABD9-8C73CA18CFBB}" type="pres">
      <dgm:prSet presAssocID="{57A7EB98-9B4E-6840-9D17-17ABD2698FC1}" presName="L2TextContainer" presStyleLbl="revTx" presStyleIdx="8" presStyleCnt="14">
        <dgm:presLayoutVars>
          <dgm:bulletEnabled val="1"/>
        </dgm:presLayoutVars>
      </dgm:prSet>
      <dgm:spPr/>
    </dgm:pt>
    <dgm:pt modelId="{A4127E88-5A47-F547-A655-BEEDCB906EE6}" type="pres">
      <dgm:prSet presAssocID="{57A7EB98-9B4E-6840-9D17-17ABD2698FC1}" presName="L1TextContainer" presStyleLbl="revTx" presStyleIdx="9" presStyleCnt="14">
        <dgm:presLayoutVars>
          <dgm:chMax val="1"/>
          <dgm:chPref val="1"/>
          <dgm:bulletEnabled val="1"/>
        </dgm:presLayoutVars>
      </dgm:prSet>
      <dgm:spPr/>
    </dgm:pt>
    <dgm:pt modelId="{A2C19851-0BC8-0341-ADC3-1960DB37F62A}" type="pres">
      <dgm:prSet presAssocID="{57A7EB98-9B4E-6840-9D17-17ABD2698FC1}" presName="ConnectLine" presStyleLbl="sibTrans1D1" presStyleIdx="4" presStyleCnt="7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7764F086-E657-2F4F-9DDB-EBFEA929FBC8}" type="pres">
      <dgm:prSet presAssocID="{57A7EB98-9B4E-6840-9D17-17ABD2698FC1}" presName="EmptyPlaceHolder" presStyleCnt="0"/>
      <dgm:spPr/>
    </dgm:pt>
    <dgm:pt modelId="{6995AF0D-E305-D045-B6EF-DC45C340085E}" type="pres">
      <dgm:prSet presAssocID="{256F2C34-56BE-E442-AD9E-04F31D676B36}" presName="spaceBetweenRectangles" presStyleCnt="0"/>
      <dgm:spPr/>
    </dgm:pt>
    <dgm:pt modelId="{7E2D622A-C039-CB47-BC43-699C78ADE16E}" type="pres">
      <dgm:prSet presAssocID="{2D2518EF-1CAD-3C4B-A27E-4640F1D571AA}" presName="composite" presStyleCnt="0"/>
      <dgm:spPr/>
    </dgm:pt>
    <dgm:pt modelId="{644D12DC-88F4-4B4D-93D8-2E0BE0A45BBD}" type="pres">
      <dgm:prSet presAssocID="{2D2518EF-1CAD-3C4B-A27E-4640F1D571AA}" presName="ConnectorPoint" presStyleLbl="lnNode1" presStyleIdx="5" presStyleCnt="7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A06E67A-73C4-CE4D-B0BF-DED0E9AC7364}" type="pres">
      <dgm:prSet presAssocID="{2D2518EF-1CAD-3C4B-A27E-4640F1D571AA}" presName="DropPinPlaceHolder" presStyleCnt="0"/>
      <dgm:spPr/>
    </dgm:pt>
    <dgm:pt modelId="{B34BE3F5-3AF3-5C49-9B0B-5901C4420CE4}" type="pres">
      <dgm:prSet presAssocID="{2D2518EF-1CAD-3C4B-A27E-4640F1D571AA}" presName="DropPin" presStyleLbl="alignNode1" presStyleIdx="5" presStyleCnt="7"/>
      <dgm:spPr>
        <a:solidFill>
          <a:schemeClr val="accent4">
            <a:lumMod val="75000"/>
          </a:schemeClr>
        </a:solidFill>
      </dgm:spPr>
    </dgm:pt>
    <dgm:pt modelId="{CE07B14D-1219-2946-98B4-8AE489EC67D2}" type="pres">
      <dgm:prSet presAssocID="{2D2518EF-1CAD-3C4B-A27E-4640F1D571AA}" presName="Ellipse" presStyleLbl="fgAcc1" presStyleIdx="6" presStyleCnt="8"/>
      <dgm:spPr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C1CED5D-3464-794F-8FDC-DAB835857776}" type="pres">
      <dgm:prSet presAssocID="{2D2518EF-1CAD-3C4B-A27E-4640F1D571AA}" presName="L2TextContainer" presStyleLbl="revTx" presStyleIdx="10" presStyleCnt="14">
        <dgm:presLayoutVars>
          <dgm:bulletEnabled val="1"/>
        </dgm:presLayoutVars>
      </dgm:prSet>
      <dgm:spPr/>
    </dgm:pt>
    <dgm:pt modelId="{156DBE00-6E0C-4648-BA12-0F20D582FAA1}" type="pres">
      <dgm:prSet presAssocID="{2D2518EF-1CAD-3C4B-A27E-4640F1D571AA}" presName="L1TextContainer" presStyleLbl="revTx" presStyleIdx="11" presStyleCnt="14">
        <dgm:presLayoutVars>
          <dgm:chMax val="1"/>
          <dgm:chPref val="1"/>
          <dgm:bulletEnabled val="1"/>
        </dgm:presLayoutVars>
      </dgm:prSet>
      <dgm:spPr/>
    </dgm:pt>
    <dgm:pt modelId="{201456DE-9292-AE4A-920B-83BCDB80873F}" type="pres">
      <dgm:prSet presAssocID="{2D2518EF-1CAD-3C4B-A27E-4640F1D571AA}" presName="ConnectLine" presStyleLbl="sibTrans1D1" presStyleIdx="5" presStyleCnt="7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4A48D7E6-13DE-CD4F-AF1F-ACA6312F3AB6}" type="pres">
      <dgm:prSet presAssocID="{2D2518EF-1CAD-3C4B-A27E-4640F1D571AA}" presName="EmptyPlaceHolder" presStyleCnt="0"/>
      <dgm:spPr/>
    </dgm:pt>
    <dgm:pt modelId="{7FE89EAF-1754-EC4A-AACC-0FF8F65E1A86}" type="pres">
      <dgm:prSet presAssocID="{39E03975-86BB-AC4F-8129-A8D0C26911F7}" presName="spaceBetweenRectangles" presStyleCnt="0"/>
      <dgm:spPr/>
    </dgm:pt>
    <dgm:pt modelId="{BDE4CB91-335A-E449-9455-35428C02E59F}" type="pres">
      <dgm:prSet presAssocID="{0709E5D1-4142-CB46-8BAE-6084EABD1DBE}" presName="composite" presStyleCnt="0"/>
      <dgm:spPr/>
    </dgm:pt>
    <dgm:pt modelId="{444C2835-B81E-DB46-8D8F-DFF4B2C89D30}" type="pres">
      <dgm:prSet presAssocID="{0709E5D1-4142-CB46-8BAE-6084EABD1DBE}" presName="ConnectorPoint" presStyleLbl="lnNode1" presStyleIdx="6" presStyleCnt="7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A919F88-6F1B-2A4C-B58B-6751BD27A344}" type="pres">
      <dgm:prSet presAssocID="{0709E5D1-4142-CB46-8BAE-6084EABD1DBE}" presName="DropPinPlaceHolder" presStyleCnt="0"/>
      <dgm:spPr/>
    </dgm:pt>
    <dgm:pt modelId="{4BF7ABAD-DF04-924C-869B-0CD82D83CF8E}" type="pres">
      <dgm:prSet presAssocID="{0709E5D1-4142-CB46-8BAE-6084EABD1DBE}" presName="DropPin" presStyleLbl="alignNode1" presStyleIdx="6" presStyleCnt="7"/>
      <dgm:spPr>
        <a:solidFill>
          <a:schemeClr val="accent2">
            <a:lumMod val="75000"/>
          </a:schemeClr>
        </a:solidFill>
      </dgm:spPr>
    </dgm:pt>
    <dgm:pt modelId="{FE0E3297-7BFD-BC4F-97ED-2798BF91575C}" type="pres">
      <dgm:prSet presAssocID="{0709E5D1-4142-CB46-8BAE-6084EABD1DBE}" presName="Ellipse" presStyleLbl="fgAcc1" presStyleIdx="7" presStyleCnt="8"/>
      <dgm:spPr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4E6EE7C3-A41B-7F41-BA68-9FA8843CD73D}" type="pres">
      <dgm:prSet presAssocID="{0709E5D1-4142-CB46-8BAE-6084EABD1DBE}" presName="L2TextContainer" presStyleLbl="revTx" presStyleIdx="12" presStyleCnt="14">
        <dgm:presLayoutVars>
          <dgm:bulletEnabled val="1"/>
        </dgm:presLayoutVars>
      </dgm:prSet>
      <dgm:spPr/>
    </dgm:pt>
    <dgm:pt modelId="{51735300-8ED9-184C-B606-6D4708D80162}" type="pres">
      <dgm:prSet presAssocID="{0709E5D1-4142-CB46-8BAE-6084EABD1DBE}" presName="L1TextContainer" presStyleLbl="revTx" presStyleIdx="13" presStyleCnt="14">
        <dgm:presLayoutVars>
          <dgm:chMax val="1"/>
          <dgm:chPref val="1"/>
          <dgm:bulletEnabled val="1"/>
        </dgm:presLayoutVars>
      </dgm:prSet>
      <dgm:spPr/>
    </dgm:pt>
    <dgm:pt modelId="{6D9E5AE1-36B3-F849-B4F3-0CE9F3ECFEAA}" type="pres">
      <dgm:prSet presAssocID="{0709E5D1-4142-CB46-8BAE-6084EABD1DBE}" presName="ConnectLine" presStyleLbl="sibTrans1D1" presStyleIdx="6" presStyleCnt="7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CA644C7-E146-634B-AB25-EB68CEE1C3A2}" type="pres">
      <dgm:prSet presAssocID="{0709E5D1-4142-CB46-8BAE-6084EABD1DBE}" presName="EmptyPlaceHolder" presStyleCnt="0"/>
      <dgm:spPr/>
    </dgm:pt>
  </dgm:ptLst>
  <dgm:cxnLst>
    <dgm:cxn modelId="{B930A61E-FBB2-D942-87E9-91E094505BAB}" type="presOf" srcId="{57A7EB98-9B4E-6840-9D17-17ABD2698FC1}" destId="{A4127E88-5A47-F547-A655-BEEDCB906EE6}" srcOrd="0" destOrd="0" presId="urn:microsoft.com/office/officeart/2017/3/layout/DropPinTimeline"/>
    <dgm:cxn modelId="{AB5A1E3D-7D6E-0E46-ACDF-D49852A17038}" srcId="{A100E1BC-E8F6-4184-9832-C458491EC4B0}" destId="{57A7EB98-9B4E-6840-9D17-17ABD2698FC1}" srcOrd="4" destOrd="0" parTransId="{324ED40D-BAD7-7542-B0C5-69B0DC3AC69E}" sibTransId="{256F2C34-56BE-E442-AD9E-04F31D676B36}"/>
    <dgm:cxn modelId="{45B98740-73AD-CA48-A75B-F8CDDEDF747C}" type="presOf" srcId="{0709E5D1-4142-CB46-8BAE-6084EABD1DBE}" destId="{51735300-8ED9-184C-B606-6D4708D80162}" srcOrd="0" destOrd="0" presId="urn:microsoft.com/office/officeart/2017/3/layout/DropPinTimeline"/>
    <dgm:cxn modelId="{8E2BFD48-B5EA-C441-BDEC-98D3152D1C9D}" type="presOf" srcId="{547A72AA-DC82-3D4D-93BA-C8771455EEC8}" destId="{07AA896F-BA0D-1F4C-8A30-08823260F3FA}" srcOrd="0" destOrd="0" presId="urn:microsoft.com/office/officeart/2017/3/layout/DropPinTimeline"/>
    <dgm:cxn modelId="{94495E6C-5A00-9C40-AEC1-8C5DECEBD190}" type="presOf" srcId="{8299E2AC-A9DA-064A-9701-7D8E2997276B}" destId="{6B8C8DA7-61C5-2A47-A97A-3CE7A73D9D26}" srcOrd="0" destOrd="0" presId="urn:microsoft.com/office/officeart/2017/3/layout/DropPinTimeline"/>
    <dgm:cxn modelId="{DC1ED34F-4241-B345-87B2-7F74EA6AE6DB}" srcId="{A100E1BC-E8F6-4184-9832-C458491EC4B0}" destId="{8299E2AC-A9DA-064A-9701-7D8E2997276B}" srcOrd="3" destOrd="0" parTransId="{35744846-452B-A447-9A4A-1275B0F14D7A}" sibTransId="{38B3EC70-92DF-5A42-82B8-486517BF55F5}"/>
    <dgm:cxn modelId="{9836DB74-3903-F04C-BD40-12A837B498AA}" srcId="{A100E1BC-E8F6-4184-9832-C458491EC4B0}" destId="{2D2518EF-1CAD-3C4B-A27E-4640F1D571AA}" srcOrd="5" destOrd="0" parTransId="{6034CB0A-6DE1-F849-9359-1FCF12F37E29}" sibTransId="{39E03975-86BB-AC4F-8129-A8D0C26911F7}"/>
    <dgm:cxn modelId="{C1BC1E79-1F55-7A4F-B64C-DF4A057E314B}" type="presOf" srcId="{2D2518EF-1CAD-3C4B-A27E-4640F1D571AA}" destId="{156DBE00-6E0C-4648-BA12-0F20D582FAA1}" srcOrd="0" destOrd="0" presId="urn:microsoft.com/office/officeart/2017/3/layout/DropPinTimeline"/>
    <dgm:cxn modelId="{54EDD396-BA06-8C43-BBBD-29E253F92055}" type="presOf" srcId="{8A5C0D03-CF82-44CB-8C77-0A76367FCE55}" destId="{E2DAB695-9444-5B41-8554-603BE59C54F6}" srcOrd="0" destOrd="0" presId="urn:microsoft.com/office/officeart/2017/3/layout/DropPinTimeline"/>
    <dgm:cxn modelId="{3AB334AB-32EB-1B4A-B1A9-C26DC9224010}" type="presOf" srcId="{A100E1BC-E8F6-4184-9832-C458491EC4B0}" destId="{37058EC5-0EE0-FB46-AA72-2F0F900649E4}" srcOrd="0" destOrd="0" presId="urn:microsoft.com/office/officeart/2017/3/layout/DropPinTimeline"/>
    <dgm:cxn modelId="{6DF10FBF-3400-6646-BCD1-9EF088DEBBE7}" srcId="{A100E1BC-E8F6-4184-9832-C458491EC4B0}" destId="{8B93140C-1A34-A64A-8B4A-B0416DDED128}" srcOrd="1" destOrd="0" parTransId="{792760EE-7348-B14B-BE7E-E242DEA3EB6E}" sibTransId="{6D49EBA6-973A-414D-A611-3F4F86BDC48D}"/>
    <dgm:cxn modelId="{41F0E1C3-3C88-5C40-916E-26B344C4FC62}" srcId="{A100E1BC-E8F6-4184-9832-C458491EC4B0}" destId="{0709E5D1-4142-CB46-8BAE-6084EABD1DBE}" srcOrd="6" destOrd="0" parTransId="{6257F386-8C9B-544E-8CA2-B7E937ABCAE2}" sibTransId="{E4CE60E6-9FB3-FE43-8B24-A532FC610D33}"/>
    <dgm:cxn modelId="{6DE29FCF-E5B1-F240-A0EE-28EDAFBE8DF6}" srcId="{A100E1BC-E8F6-4184-9832-C458491EC4B0}" destId="{547A72AA-DC82-3D4D-93BA-C8771455EEC8}" srcOrd="2" destOrd="0" parTransId="{6A1CC6FA-A646-9346-9EED-3081D85ADB69}" sibTransId="{CCD7C8AE-798C-3044-92DB-AD6FBCCFF001}"/>
    <dgm:cxn modelId="{99CF90D4-B6A9-7B4A-A1BF-8FDA5518C425}" type="presOf" srcId="{8B93140C-1A34-A64A-8B4A-B0416DDED128}" destId="{F52DBDE5-F489-5945-A2A6-78A7833D6E95}" srcOrd="0" destOrd="0" presId="urn:microsoft.com/office/officeart/2017/3/layout/DropPinTimeline"/>
    <dgm:cxn modelId="{48078EDC-2343-4B87-B7DB-E870F831A4C6}" srcId="{A100E1BC-E8F6-4184-9832-C458491EC4B0}" destId="{8A5C0D03-CF82-44CB-8C77-0A76367FCE55}" srcOrd="0" destOrd="0" parTransId="{23E85822-7B31-45D8-88E7-E63E8A746171}" sibTransId="{06E5EC3A-5784-464B-8D30-D9CEDBF17FFC}"/>
    <dgm:cxn modelId="{70F63589-C18F-744B-81EE-397A61EF5BDF}" type="presParOf" srcId="{37058EC5-0EE0-FB46-AA72-2F0F900649E4}" destId="{A531EBB3-65E5-8348-B0F4-C532277AB670}" srcOrd="0" destOrd="0" presId="urn:microsoft.com/office/officeart/2017/3/layout/DropPinTimeline"/>
    <dgm:cxn modelId="{549F3CE3-C427-CA4B-99F5-7853B35DE635}" type="presParOf" srcId="{37058EC5-0EE0-FB46-AA72-2F0F900649E4}" destId="{91B1A0AE-6A99-884A-B4BC-C5B0338ECD62}" srcOrd="1" destOrd="0" presId="urn:microsoft.com/office/officeart/2017/3/layout/DropPinTimeline"/>
    <dgm:cxn modelId="{A24C074E-1438-664F-B7F5-3193F65D538C}" type="presParOf" srcId="{91B1A0AE-6A99-884A-B4BC-C5B0338ECD62}" destId="{9FB78EA3-7270-9642-80B8-F2616A1D6D8F}" srcOrd="0" destOrd="0" presId="urn:microsoft.com/office/officeart/2017/3/layout/DropPinTimeline"/>
    <dgm:cxn modelId="{8D00D1F6-94F2-EC4B-8FDB-2BBB17E08890}" type="presParOf" srcId="{9FB78EA3-7270-9642-80B8-F2616A1D6D8F}" destId="{A51607D0-47A7-7B4C-AA0D-6B95D74C9684}" srcOrd="0" destOrd="0" presId="urn:microsoft.com/office/officeart/2017/3/layout/DropPinTimeline"/>
    <dgm:cxn modelId="{AB78FCDF-4DF5-B047-BB74-E6C7DA544B45}" type="presParOf" srcId="{9FB78EA3-7270-9642-80B8-F2616A1D6D8F}" destId="{18E3162B-9519-FE49-A2E2-916421878220}" srcOrd="1" destOrd="0" presId="urn:microsoft.com/office/officeart/2017/3/layout/DropPinTimeline"/>
    <dgm:cxn modelId="{6E220CD8-52B2-564F-BD0A-1365906A861B}" type="presParOf" srcId="{18E3162B-9519-FE49-A2E2-916421878220}" destId="{5B71F817-09A2-A444-83EB-5D4100AB67D5}" srcOrd="0" destOrd="0" presId="urn:microsoft.com/office/officeart/2017/3/layout/DropPinTimeline"/>
    <dgm:cxn modelId="{70B4E56E-11C2-9F4E-A9D6-D6AC748DD785}" type="presParOf" srcId="{18E3162B-9519-FE49-A2E2-916421878220}" destId="{B360EC6D-8667-254A-A02E-E6F6B525942D}" srcOrd="1" destOrd="0" presId="urn:microsoft.com/office/officeart/2017/3/layout/DropPinTimeline"/>
    <dgm:cxn modelId="{BBC4C9C0-DE51-4947-B224-608E106B801C}" type="presParOf" srcId="{9FB78EA3-7270-9642-80B8-F2616A1D6D8F}" destId="{24270E21-720C-B845-8659-4955FAC68B45}" srcOrd="2" destOrd="0" presId="urn:microsoft.com/office/officeart/2017/3/layout/DropPinTimeline"/>
    <dgm:cxn modelId="{2ED84419-1EEE-6247-BCAA-A544D5829E72}" type="presParOf" srcId="{9FB78EA3-7270-9642-80B8-F2616A1D6D8F}" destId="{E2DAB695-9444-5B41-8554-603BE59C54F6}" srcOrd="3" destOrd="0" presId="urn:microsoft.com/office/officeart/2017/3/layout/DropPinTimeline"/>
    <dgm:cxn modelId="{4046BC37-5DE5-3F4A-A3D2-99C9551FE008}" type="presParOf" srcId="{9FB78EA3-7270-9642-80B8-F2616A1D6D8F}" destId="{96BA57DB-76F6-3941-9118-7C749E231C93}" srcOrd="4" destOrd="0" presId="urn:microsoft.com/office/officeart/2017/3/layout/DropPinTimeline"/>
    <dgm:cxn modelId="{EDCA4276-B9C2-A848-BBB9-01E58D7F68A9}" type="presParOf" srcId="{9FB78EA3-7270-9642-80B8-F2616A1D6D8F}" destId="{1272B7E5-C5EC-974D-807E-700E2C3319F7}" srcOrd="5" destOrd="0" presId="urn:microsoft.com/office/officeart/2017/3/layout/DropPinTimeline"/>
    <dgm:cxn modelId="{C78AF583-597E-914C-81DD-AE3F2A7991A2}" type="presParOf" srcId="{91B1A0AE-6A99-884A-B4BC-C5B0338ECD62}" destId="{2F7DCFF4-48C6-AF4E-B656-2378D4DB0C55}" srcOrd="1" destOrd="0" presId="urn:microsoft.com/office/officeart/2017/3/layout/DropPinTimeline"/>
    <dgm:cxn modelId="{A0B73803-BA78-854F-B25C-79D18ACE2944}" type="presParOf" srcId="{91B1A0AE-6A99-884A-B4BC-C5B0338ECD62}" destId="{9E805846-FD06-EE42-B311-5F1BAB9876EA}" srcOrd="2" destOrd="0" presId="urn:microsoft.com/office/officeart/2017/3/layout/DropPinTimeline"/>
    <dgm:cxn modelId="{8CF637AE-394D-EF49-A26B-04FA8CC90AAF}" type="presParOf" srcId="{9E805846-FD06-EE42-B311-5F1BAB9876EA}" destId="{6C883931-C811-524F-9298-A52545E6FC8C}" srcOrd="0" destOrd="0" presId="urn:microsoft.com/office/officeart/2017/3/layout/DropPinTimeline"/>
    <dgm:cxn modelId="{A83934F9-EDBC-3A4E-BC3C-3FE1F3582B0E}" type="presParOf" srcId="{9E805846-FD06-EE42-B311-5F1BAB9876EA}" destId="{8D7C4ED2-A55A-064D-8F5D-28CB2CE0DE62}" srcOrd="1" destOrd="0" presId="urn:microsoft.com/office/officeart/2017/3/layout/DropPinTimeline"/>
    <dgm:cxn modelId="{19855907-383E-5640-86FF-7C3BFB7A93B5}" type="presParOf" srcId="{8D7C4ED2-A55A-064D-8F5D-28CB2CE0DE62}" destId="{A6D5CA86-C981-9F48-9EDC-934532F7D062}" srcOrd="0" destOrd="0" presId="urn:microsoft.com/office/officeart/2017/3/layout/DropPinTimeline"/>
    <dgm:cxn modelId="{3259D93B-1830-FC40-AA82-5116BD2F2EA3}" type="presParOf" srcId="{8D7C4ED2-A55A-064D-8F5D-28CB2CE0DE62}" destId="{1D8FE8E9-61BF-4B4B-B724-8FAA0B32AAA8}" srcOrd="1" destOrd="0" presId="urn:microsoft.com/office/officeart/2017/3/layout/DropPinTimeline"/>
    <dgm:cxn modelId="{3E921D66-50FF-DA46-9060-AB8F7425DF7C}" type="presParOf" srcId="{9E805846-FD06-EE42-B311-5F1BAB9876EA}" destId="{570EC62E-9542-A443-B45C-FDCA04373E37}" srcOrd="2" destOrd="0" presId="urn:microsoft.com/office/officeart/2017/3/layout/DropPinTimeline"/>
    <dgm:cxn modelId="{CE79F40A-8D74-9348-AC6D-56C0E33BB887}" type="presParOf" srcId="{9E805846-FD06-EE42-B311-5F1BAB9876EA}" destId="{F52DBDE5-F489-5945-A2A6-78A7833D6E95}" srcOrd="3" destOrd="0" presId="urn:microsoft.com/office/officeart/2017/3/layout/DropPinTimeline"/>
    <dgm:cxn modelId="{6CC439E0-C3F1-AF48-A87B-9BD5161523AE}" type="presParOf" srcId="{9E805846-FD06-EE42-B311-5F1BAB9876EA}" destId="{C485B044-DDD2-0A46-8E79-ED9ECFB5A3A1}" srcOrd="4" destOrd="0" presId="urn:microsoft.com/office/officeart/2017/3/layout/DropPinTimeline"/>
    <dgm:cxn modelId="{E677CB32-4F17-DE48-B427-9BC483A9B3A2}" type="presParOf" srcId="{9E805846-FD06-EE42-B311-5F1BAB9876EA}" destId="{5C2623FB-CB3A-7347-A98E-B8180D0065C9}" srcOrd="5" destOrd="0" presId="urn:microsoft.com/office/officeart/2017/3/layout/DropPinTimeline"/>
    <dgm:cxn modelId="{187F185A-8710-864C-8F31-FD3CE102C729}" type="presParOf" srcId="{91B1A0AE-6A99-884A-B4BC-C5B0338ECD62}" destId="{6D01B34E-A529-B44E-863B-E083FD62518E}" srcOrd="3" destOrd="0" presId="urn:microsoft.com/office/officeart/2017/3/layout/DropPinTimeline"/>
    <dgm:cxn modelId="{1180A7F2-F8F4-6E42-B22B-FD29C26F47CC}" type="presParOf" srcId="{91B1A0AE-6A99-884A-B4BC-C5B0338ECD62}" destId="{C6FE35C2-F3EA-BE45-A36E-AE8EEDE7B56D}" srcOrd="4" destOrd="0" presId="urn:microsoft.com/office/officeart/2017/3/layout/DropPinTimeline"/>
    <dgm:cxn modelId="{F6F86BC1-C519-604C-9A87-F6FD9CAE75AE}" type="presParOf" srcId="{C6FE35C2-F3EA-BE45-A36E-AE8EEDE7B56D}" destId="{0F460C22-B47C-F546-AD77-04FCFB3D432E}" srcOrd="0" destOrd="0" presId="urn:microsoft.com/office/officeart/2017/3/layout/DropPinTimeline"/>
    <dgm:cxn modelId="{C4BBD95C-6BF4-1E40-BBFA-7532BAFE3F58}" type="presParOf" srcId="{C6FE35C2-F3EA-BE45-A36E-AE8EEDE7B56D}" destId="{6B55AA9E-F7AA-8849-827D-8DC2437AF3EC}" srcOrd="1" destOrd="0" presId="urn:microsoft.com/office/officeart/2017/3/layout/DropPinTimeline"/>
    <dgm:cxn modelId="{DE3FAF3A-A962-6340-9250-D23A1C4A73E9}" type="presParOf" srcId="{6B55AA9E-F7AA-8849-827D-8DC2437AF3EC}" destId="{DB0FC5D0-C8C7-C648-8FE4-FE8548493ACB}" srcOrd="0" destOrd="0" presId="urn:microsoft.com/office/officeart/2017/3/layout/DropPinTimeline"/>
    <dgm:cxn modelId="{FEFED73E-8FD3-4249-B8ED-EA0FC0540969}" type="presParOf" srcId="{6B55AA9E-F7AA-8849-827D-8DC2437AF3EC}" destId="{E364E402-D034-B44E-AA84-57FCD934CF5F}" srcOrd="1" destOrd="0" presId="urn:microsoft.com/office/officeart/2017/3/layout/DropPinTimeline"/>
    <dgm:cxn modelId="{FF5D1B4B-AA39-504B-BFF7-6D6052BE7B85}" type="presParOf" srcId="{C6FE35C2-F3EA-BE45-A36E-AE8EEDE7B56D}" destId="{82C6FBCD-31ED-E84A-BA4F-C8963EE7ADFA}" srcOrd="2" destOrd="0" presId="urn:microsoft.com/office/officeart/2017/3/layout/DropPinTimeline"/>
    <dgm:cxn modelId="{79E5A10A-DF4E-4445-B20F-8D329E8F1363}" type="presParOf" srcId="{C6FE35C2-F3EA-BE45-A36E-AE8EEDE7B56D}" destId="{07AA896F-BA0D-1F4C-8A30-08823260F3FA}" srcOrd="3" destOrd="0" presId="urn:microsoft.com/office/officeart/2017/3/layout/DropPinTimeline"/>
    <dgm:cxn modelId="{8F63EA33-4D6D-4342-98F4-539AA5CE5FF1}" type="presParOf" srcId="{C6FE35C2-F3EA-BE45-A36E-AE8EEDE7B56D}" destId="{B82176CE-BC1C-9F4C-8C43-A96365CD40AB}" srcOrd="4" destOrd="0" presId="urn:microsoft.com/office/officeart/2017/3/layout/DropPinTimeline"/>
    <dgm:cxn modelId="{DDA05A0C-3EFD-B449-A11F-77753F8E35A5}" type="presParOf" srcId="{C6FE35C2-F3EA-BE45-A36E-AE8EEDE7B56D}" destId="{3E78C68C-234A-EE4B-BDC2-457B0BA4AF8A}" srcOrd="5" destOrd="0" presId="urn:microsoft.com/office/officeart/2017/3/layout/DropPinTimeline"/>
    <dgm:cxn modelId="{D848DB00-F4C6-1A4C-9502-99B9E8F307C9}" type="presParOf" srcId="{91B1A0AE-6A99-884A-B4BC-C5B0338ECD62}" destId="{71F8B6C7-5F81-B34C-AF76-BB69EB398B71}" srcOrd="5" destOrd="0" presId="urn:microsoft.com/office/officeart/2017/3/layout/DropPinTimeline"/>
    <dgm:cxn modelId="{6A249828-34C6-EB4F-B833-5F5734EC4246}" type="presParOf" srcId="{91B1A0AE-6A99-884A-B4BC-C5B0338ECD62}" destId="{DBC04150-E796-7D42-9D2C-833DA17D97BA}" srcOrd="6" destOrd="0" presId="urn:microsoft.com/office/officeart/2017/3/layout/DropPinTimeline"/>
    <dgm:cxn modelId="{F6986617-24CA-D14D-A475-836CF6B5DD82}" type="presParOf" srcId="{DBC04150-E796-7D42-9D2C-833DA17D97BA}" destId="{A1ED4203-F2A3-1F42-BBE6-1A282232E731}" srcOrd="0" destOrd="0" presId="urn:microsoft.com/office/officeart/2017/3/layout/DropPinTimeline"/>
    <dgm:cxn modelId="{B89A051D-1506-014F-97C6-676F4D4A7C38}" type="presParOf" srcId="{DBC04150-E796-7D42-9D2C-833DA17D97BA}" destId="{490C1C3F-5367-AC42-9165-9CBBB87D7394}" srcOrd="1" destOrd="0" presId="urn:microsoft.com/office/officeart/2017/3/layout/DropPinTimeline"/>
    <dgm:cxn modelId="{32665F56-802E-6941-B9A6-B39681DAA7A8}" type="presParOf" srcId="{490C1C3F-5367-AC42-9165-9CBBB87D7394}" destId="{8C752C3A-A97A-AC43-9EE4-00C63C1EDA4D}" srcOrd="0" destOrd="0" presId="urn:microsoft.com/office/officeart/2017/3/layout/DropPinTimeline"/>
    <dgm:cxn modelId="{84A3A76D-1AA6-BB46-877C-038E1742F73A}" type="presParOf" srcId="{490C1C3F-5367-AC42-9165-9CBBB87D7394}" destId="{43CDF6A3-CABE-7B45-827A-66F27C414B7B}" srcOrd="1" destOrd="0" presId="urn:microsoft.com/office/officeart/2017/3/layout/DropPinTimeline"/>
    <dgm:cxn modelId="{54C08D7C-539B-A54E-805E-F9230A630A0D}" type="presParOf" srcId="{DBC04150-E796-7D42-9D2C-833DA17D97BA}" destId="{A3450AA7-C4EE-8646-B76F-08A3BB0D0AD7}" srcOrd="2" destOrd="0" presId="urn:microsoft.com/office/officeart/2017/3/layout/DropPinTimeline"/>
    <dgm:cxn modelId="{6B254D67-80A4-724F-9848-7833542D4DEA}" type="presParOf" srcId="{DBC04150-E796-7D42-9D2C-833DA17D97BA}" destId="{6B8C8DA7-61C5-2A47-A97A-3CE7A73D9D26}" srcOrd="3" destOrd="0" presId="urn:microsoft.com/office/officeart/2017/3/layout/DropPinTimeline"/>
    <dgm:cxn modelId="{45D78A22-FB7B-BA4F-AF29-5B82C9DD21FC}" type="presParOf" srcId="{DBC04150-E796-7D42-9D2C-833DA17D97BA}" destId="{92C44FD5-10C4-874E-B079-F5AC75254CCF}" srcOrd="4" destOrd="0" presId="urn:microsoft.com/office/officeart/2017/3/layout/DropPinTimeline"/>
    <dgm:cxn modelId="{A97FE756-6C33-9245-A8A3-AADE71049BF6}" type="presParOf" srcId="{DBC04150-E796-7D42-9D2C-833DA17D97BA}" destId="{1CC35D43-EA7B-8F45-BDAE-61C14322A82A}" srcOrd="5" destOrd="0" presId="urn:microsoft.com/office/officeart/2017/3/layout/DropPinTimeline"/>
    <dgm:cxn modelId="{087B4475-AD18-4E4B-A58C-7FDC16AC6851}" type="presParOf" srcId="{91B1A0AE-6A99-884A-B4BC-C5B0338ECD62}" destId="{E1423F4C-C7A4-2B42-979D-2172E31D3F7B}" srcOrd="7" destOrd="0" presId="urn:microsoft.com/office/officeart/2017/3/layout/DropPinTimeline"/>
    <dgm:cxn modelId="{C1713973-C89A-4240-B28C-060B0771212B}" type="presParOf" srcId="{91B1A0AE-6A99-884A-B4BC-C5B0338ECD62}" destId="{6A31708B-0A0D-8D4F-80EE-D4773CC12008}" srcOrd="8" destOrd="0" presId="urn:microsoft.com/office/officeart/2017/3/layout/DropPinTimeline"/>
    <dgm:cxn modelId="{D5964BCA-05AF-2D4F-9662-4CF80B8D3C85}" type="presParOf" srcId="{6A31708B-0A0D-8D4F-80EE-D4773CC12008}" destId="{42C8A214-2EC0-364A-9716-247E851372EC}" srcOrd="0" destOrd="0" presId="urn:microsoft.com/office/officeart/2017/3/layout/DropPinTimeline"/>
    <dgm:cxn modelId="{64B77547-AF51-2240-9DED-43BAA5A5DDF1}" type="presParOf" srcId="{6A31708B-0A0D-8D4F-80EE-D4773CC12008}" destId="{5C752E3D-9E8C-524E-98E0-FD4940510D26}" srcOrd="1" destOrd="0" presId="urn:microsoft.com/office/officeart/2017/3/layout/DropPinTimeline"/>
    <dgm:cxn modelId="{92CD07DA-FB46-5643-B74F-4451440936D5}" type="presParOf" srcId="{5C752E3D-9E8C-524E-98E0-FD4940510D26}" destId="{3676B6CA-A7A8-C64E-A8D8-6005B5F6C774}" srcOrd="0" destOrd="0" presId="urn:microsoft.com/office/officeart/2017/3/layout/DropPinTimeline"/>
    <dgm:cxn modelId="{AEA392AD-9985-9E4F-BA19-4D3240DAA7EC}" type="presParOf" srcId="{5C752E3D-9E8C-524E-98E0-FD4940510D26}" destId="{49632442-D6BE-584F-8398-F66820DEE24F}" srcOrd="1" destOrd="0" presId="urn:microsoft.com/office/officeart/2017/3/layout/DropPinTimeline"/>
    <dgm:cxn modelId="{C80E26CA-34EA-6945-83F6-73796C506B78}" type="presParOf" srcId="{6A31708B-0A0D-8D4F-80EE-D4773CC12008}" destId="{9A746325-F8AE-8848-ABD9-8C73CA18CFBB}" srcOrd="2" destOrd="0" presId="urn:microsoft.com/office/officeart/2017/3/layout/DropPinTimeline"/>
    <dgm:cxn modelId="{B47D1241-6437-F240-A7F3-611DE3F4A64F}" type="presParOf" srcId="{6A31708B-0A0D-8D4F-80EE-D4773CC12008}" destId="{A4127E88-5A47-F547-A655-BEEDCB906EE6}" srcOrd="3" destOrd="0" presId="urn:microsoft.com/office/officeart/2017/3/layout/DropPinTimeline"/>
    <dgm:cxn modelId="{8D0D1B88-C7C7-CF47-95F1-2E07B5D047C1}" type="presParOf" srcId="{6A31708B-0A0D-8D4F-80EE-D4773CC12008}" destId="{A2C19851-0BC8-0341-ADC3-1960DB37F62A}" srcOrd="4" destOrd="0" presId="urn:microsoft.com/office/officeart/2017/3/layout/DropPinTimeline"/>
    <dgm:cxn modelId="{6D412618-2159-484F-BB7E-228689566102}" type="presParOf" srcId="{6A31708B-0A0D-8D4F-80EE-D4773CC12008}" destId="{7764F086-E657-2F4F-9DDB-EBFEA929FBC8}" srcOrd="5" destOrd="0" presId="urn:microsoft.com/office/officeart/2017/3/layout/DropPinTimeline"/>
    <dgm:cxn modelId="{950D72AD-8ABB-2A4F-A1CF-F4380D41C22C}" type="presParOf" srcId="{91B1A0AE-6A99-884A-B4BC-C5B0338ECD62}" destId="{6995AF0D-E305-D045-B6EF-DC45C340085E}" srcOrd="9" destOrd="0" presId="urn:microsoft.com/office/officeart/2017/3/layout/DropPinTimeline"/>
    <dgm:cxn modelId="{09BACB9F-9EFE-384A-B16D-34A43E9AF1C9}" type="presParOf" srcId="{91B1A0AE-6A99-884A-B4BC-C5B0338ECD62}" destId="{7E2D622A-C039-CB47-BC43-699C78ADE16E}" srcOrd="10" destOrd="0" presId="urn:microsoft.com/office/officeart/2017/3/layout/DropPinTimeline"/>
    <dgm:cxn modelId="{AEFC1A81-C73A-BE45-A3E5-8C8775788EEE}" type="presParOf" srcId="{7E2D622A-C039-CB47-BC43-699C78ADE16E}" destId="{644D12DC-88F4-4B4D-93D8-2E0BE0A45BBD}" srcOrd="0" destOrd="0" presId="urn:microsoft.com/office/officeart/2017/3/layout/DropPinTimeline"/>
    <dgm:cxn modelId="{6680B673-23B0-8241-96CE-3D5C55AE0CBC}" type="presParOf" srcId="{7E2D622A-C039-CB47-BC43-699C78ADE16E}" destId="{5A06E67A-73C4-CE4D-B0BF-DED0E9AC7364}" srcOrd="1" destOrd="0" presId="urn:microsoft.com/office/officeart/2017/3/layout/DropPinTimeline"/>
    <dgm:cxn modelId="{68B2ECE6-5508-0D4E-ABAA-F8FAB95574A6}" type="presParOf" srcId="{5A06E67A-73C4-CE4D-B0BF-DED0E9AC7364}" destId="{B34BE3F5-3AF3-5C49-9B0B-5901C4420CE4}" srcOrd="0" destOrd="0" presId="urn:microsoft.com/office/officeart/2017/3/layout/DropPinTimeline"/>
    <dgm:cxn modelId="{83DF1F34-2A64-0046-8894-02E6924F192B}" type="presParOf" srcId="{5A06E67A-73C4-CE4D-B0BF-DED0E9AC7364}" destId="{CE07B14D-1219-2946-98B4-8AE489EC67D2}" srcOrd="1" destOrd="0" presId="urn:microsoft.com/office/officeart/2017/3/layout/DropPinTimeline"/>
    <dgm:cxn modelId="{7DC08E09-81DE-BB4C-BB5B-95F72AD706D2}" type="presParOf" srcId="{7E2D622A-C039-CB47-BC43-699C78ADE16E}" destId="{9C1CED5D-3464-794F-8FDC-DAB835857776}" srcOrd="2" destOrd="0" presId="urn:microsoft.com/office/officeart/2017/3/layout/DropPinTimeline"/>
    <dgm:cxn modelId="{E6297BF8-764C-704B-AD47-ADC15A6A7F57}" type="presParOf" srcId="{7E2D622A-C039-CB47-BC43-699C78ADE16E}" destId="{156DBE00-6E0C-4648-BA12-0F20D582FAA1}" srcOrd="3" destOrd="0" presId="urn:microsoft.com/office/officeart/2017/3/layout/DropPinTimeline"/>
    <dgm:cxn modelId="{05A28511-98A8-074F-B541-75A8ECF5A265}" type="presParOf" srcId="{7E2D622A-C039-CB47-BC43-699C78ADE16E}" destId="{201456DE-9292-AE4A-920B-83BCDB80873F}" srcOrd="4" destOrd="0" presId="urn:microsoft.com/office/officeart/2017/3/layout/DropPinTimeline"/>
    <dgm:cxn modelId="{F426CDB2-5AD7-AE4A-9E79-B47208C1100E}" type="presParOf" srcId="{7E2D622A-C039-CB47-BC43-699C78ADE16E}" destId="{4A48D7E6-13DE-CD4F-AF1F-ACA6312F3AB6}" srcOrd="5" destOrd="0" presId="urn:microsoft.com/office/officeart/2017/3/layout/DropPinTimeline"/>
    <dgm:cxn modelId="{9121C87F-F45F-1E48-A717-86B64B55B42B}" type="presParOf" srcId="{91B1A0AE-6A99-884A-B4BC-C5B0338ECD62}" destId="{7FE89EAF-1754-EC4A-AACC-0FF8F65E1A86}" srcOrd="11" destOrd="0" presId="urn:microsoft.com/office/officeart/2017/3/layout/DropPinTimeline"/>
    <dgm:cxn modelId="{2EE41A33-53BC-794D-85FD-3A651A17240D}" type="presParOf" srcId="{91B1A0AE-6A99-884A-B4BC-C5B0338ECD62}" destId="{BDE4CB91-335A-E449-9455-35428C02E59F}" srcOrd="12" destOrd="0" presId="urn:microsoft.com/office/officeart/2017/3/layout/DropPinTimeline"/>
    <dgm:cxn modelId="{812D4DBA-B3A4-9541-B255-A84BD4A3CBE7}" type="presParOf" srcId="{BDE4CB91-335A-E449-9455-35428C02E59F}" destId="{444C2835-B81E-DB46-8D8F-DFF4B2C89D30}" srcOrd="0" destOrd="0" presId="urn:microsoft.com/office/officeart/2017/3/layout/DropPinTimeline"/>
    <dgm:cxn modelId="{3651A413-F1F2-6346-B70A-7313144DAECD}" type="presParOf" srcId="{BDE4CB91-335A-E449-9455-35428C02E59F}" destId="{FA919F88-6F1B-2A4C-B58B-6751BD27A344}" srcOrd="1" destOrd="0" presId="urn:microsoft.com/office/officeart/2017/3/layout/DropPinTimeline"/>
    <dgm:cxn modelId="{C0E8AD76-D8C5-524D-B0E2-928CA5B5E09A}" type="presParOf" srcId="{FA919F88-6F1B-2A4C-B58B-6751BD27A344}" destId="{4BF7ABAD-DF04-924C-869B-0CD82D83CF8E}" srcOrd="0" destOrd="0" presId="urn:microsoft.com/office/officeart/2017/3/layout/DropPinTimeline"/>
    <dgm:cxn modelId="{95E6D81E-9C0D-C74D-A92A-FB4564AFB6BF}" type="presParOf" srcId="{FA919F88-6F1B-2A4C-B58B-6751BD27A344}" destId="{FE0E3297-7BFD-BC4F-97ED-2798BF91575C}" srcOrd="1" destOrd="0" presId="urn:microsoft.com/office/officeart/2017/3/layout/DropPinTimeline"/>
    <dgm:cxn modelId="{49FD5864-8284-A74B-9272-7120B59C407D}" type="presParOf" srcId="{BDE4CB91-335A-E449-9455-35428C02E59F}" destId="{4E6EE7C3-A41B-7F41-BA68-9FA8843CD73D}" srcOrd="2" destOrd="0" presId="urn:microsoft.com/office/officeart/2017/3/layout/DropPinTimeline"/>
    <dgm:cxn modelId="{320FCEC8-6340-B443-9AF8-AE8523657FD5}" type="presParOf" srcId="{BDE4CB91-335A-E449-9455-35428C02E59F}" destId="{51735300-8ED9-184C-B606-6D4708D80162}" srcOrd="3" destOrd="0" presId="urn:microsoft.com/office/officeart/2017/3/layout/DropPinTimeline"/>
    <dgm:cxn modelId="{8DB54992-30E8-B44C-A0C5-CCF2212FECD0}" type="presParOf" srcId="{BDE4CB91-335A-E449-9455-35428C02E59F}" destId="{6D9E5AE1-36B3-F849-B4F3-0CE9F3ECFEAA}" srcOrd="4" destOrd="0" presId="urn:microsoft.com/office/officeart/2017/3/layout/DropPinTimeline"/>
    <dgm:cxn modelId="{3DAF5CFB-1977-3F4A-8F90-FCF3B73EBF1B}" type="presParOf" srcId="{BDE4CB91-335A-E449-9455-35428C02E59F}" destId="{8CA644C7-E146-634B-AB25-EB68CEE1C3A2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02B36C-9E66-4F95-8657-84EADA610CD3}" type="doc">
      <dgm:prSet loTypeId="urn:microsoft.com/office/officeart/2005/8/layout/hierarchy1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61A34F3-F111-4273-A4A7-F6E86B468E42}">
      <dgm:prSet/>
      <dgm:spPr/>
      <dgm:t>
        <a:bodyPr/>
        <a:lstStyle/>
        <a:p>
          <a:r>
            <a:rPr lang="en-US" dirty="0"/>
            <a:t>Act 1 </a:t>
          </a:r>
        </a:p>
        <a:p>
          <a:r>
            <a:rPr lang="en-US" dirty="0"/>
            <a:t>This is Real</a:t>
          </a:r>
        </a:p>
      </dgm:t>
    </dgm:pt>
    <dgm:pt modelId="{28DC5C29-516C-45BD-B455-E73204F7A6AD}" type="parTrans" cxnId="{8E6A95E7-097C-4FE8-8EF3-13417951D5F1}">
      <dgm:prSet/>
      <dgm:spPr/>
      <dgm:t>
        <a:bodyPr/>
        <a:lstStyle/>
        <a:p>
          <a:endParaRPr lang="en-US"/>
        </a:p>
      </dgm:t>
    </dgm:pt>
    <dgm:pt modelId="{E4083329-1A3B-4E03-BED4-1556E472B832}" type="sibTrans" cxnId="{8E6A95E7-097C-4FE8-8EF3-13417951D5F1}">
      <dgm:prSet/>
      <dgm:spPr/>
      <dgm:t>
        <a:bodyPr/>
        <a:lstStyle/>
        <a:p>
          <a:endParaRPr lang="en-US"/>
        </a:p>
      </dgm:t>
    </dgm:pt>
    <dgm:pt modelId="{5F8FF0F9-6B95-461E-9D69-F55C98508F05}">
      <dgm:prSet/>
      <dgm:spPr/>
      <dgm:t>
        <a:bodyPr/>
        <a:lstStyle/>
        <a:p>
          <a:r>
            <a:rPr lang="en-US" dirty="0"/>
            <a:t>Act 2 </a:t>
          </a:r>
        </a:p>
        <a:p>
          <a:r>
            <a:rPr lang="en-US" dirty="0"/>
            <a:t>This is Now</a:t>
          </a:r>
        </a:p>
      </dgm:t>
    </dgm:pt>
    <dgm:pt modelId="{0F7D59DF-40FC-4055-81C2-77D287334038}" type="parTrans" cxnId="{CD4BD35C-8D33-4067-862F-417A9CBEF639}">
      <dgm:prSet/>
      <dgm:spPr/>
      <dgm:t>
        <a:bodyPr/>
        <a:lstStyle/>
        <a:p>
          <a:endParaRPr lang="en-US"/>
        </a:p>
      </dgm:t>
    </dgm:pt>
    <dgm:pt modelId="{7A93F946-28B4-4B14-80F9-BE104DCCE994}" type="sibTrans" cxnId="{CD4BD35C-8D33-4067-862F-417A9CBEF639}">
      <dgm:prSet/>
      <dgm:spPr/>
      <dgm:t>
        <a:bodyPr/>
        <a:lstStyle/>
        <a:p>
          <a:endParaRPr lang="en-US"/>
        </a:p>
      </dgm:t>
    </dgm:pt>
    <dgm:pt modelId="{550BFBB3-CF34-412F-92C0-1A9DE813C1E7}">
      <dgm:prSet/>
      <dgm:spPr/>
      <dgm:t>
        <a:bodyPr/>
        <a:lstStyle/>
        <a:p>
          <a:r>
            <a:rPr lang="en-US" dirty="0"/>
            <a:t>Act 3 </a:t>
          </a:r>
        </a:p>
        <a:p>
          <a:r>
            <a:rPr lang="en-US" dirty="0"/>
            <a:t>This is How</a:t>
          </a:r>
        </a:p>
      </dgm:t>
    </dgm:pt>
    <dgm:pt modelId="{190141C1-A963-45D8-8D7E-25122CF9BCA2}" type="parTrans" cxnId="{3BDCA223-B9CE-4BE5-81B8-9BBAF06F55AC}">
      <dgm:prSet/>
      <dgm:spPr/>
      <dgm:t>
        <a:bodyPr/>
        <a:lstStyle/>
        <a:p>
          <a:endParaRPr lang="en-US"/>
        </a:p>
      </dgm:t>
    </dgm:pt>
    <dgm:pt modelId="{D4DBECC3-BC80-4951-A0E2-756AD4AF15E8}" type="sibTrans" cxnId="{3BDCA223-B9CE-4BE5-81B8-9BBAF06F55AC}">
      <dgm:prSet/>
      <dgm:spPr/>
      <dgm:t>
        <a:bodyPr/>
        <a:lstStyle/>
        <a:p>
          <a:endParaRPr lang="en-US"/>
        </a:p>
      </dgm:t>
    </dgm:pt>
    <dgm:pt modelId="{7019D69F-3CD1-B44E-A849-E3323BEDD3F9}" type="pres">
      <dgm:prSet presAssocID="{FE02B36C-9E66-4F95-8657-84EADA610CD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3E57B0-F165-204C-ADB9-D23634B1CCAA}" type="pres">
      <dgm:prSet presAssocID="{461A34F3-F111-4273-A4A7-F6E86B468E42}" presName="hierRoot1" presStyleCnt="0"/>
      <dgm:spPr/>
    </dgm:pt>
    <dgm:pt modelId="{30613F3E-35E4-754E-A301-CC6A7F2599CA}" type="pres">
      <dgm:prSet presAssocID="{461A34F3-F111-4273-A4A7-F6E86B468E42}" presName="composite" presStyleCnt="0"/>
      <dgm:spPr/>
    </dgm:pt>
    <dgm:pt modelId="{597E71EC-6DB4-674F-81F9-378060B47D45}" type="pres">
      <dgm:prSet presAssocID="{461A34F3-F111-4273-A4A7-F6E86B468E42}" presName="background" presStyleLbl="node0" presStyleIdx="0" presStyleCnt="3"/>
      <dgm:spPr/>
    </dgm:pt>
    <dgm:pt modelId="{3D5B1C1B-CDE4-1C43-AFF6-43D2FCE17D68}" type="pres">
      <dgm:prSet presAssocID="{461A34F3-F111-4273-A4A7-F6E86B468E42}" presName="text" presStyleLbl="fgAcc0" presStyleIdx="0" presStyleCnt="3">
        <dgm:presLayoutVars>
          <dgm:chPref val="3"/>
        </dgm:presLayoutVars>
      </dgm:prSet>
      <dgm:spPr/>
    </dgm:pt>
    <dgm:pt modelId="{4BE9C804-E2FE-9145-9691-DA296DE3A7FE}" type="pres">
      <dgm:prSet presAssocID="{461A34F3-F111-4273-A4A7-F6E86B468E42}" presName="hierChild2" presStyleCnt="0"/>
      <dgm:spPr/>
    </dgm:pt>
    <dgm:pt modelId="{9656EABD-BBB9-2049-AEDE-5C1FD3B7E6BF}" type="pres">
      <dgm:prSet presAssocID="{5F8FF0F9-6B95-461E-9D69-F55C98508F05}" presName="hierRoot1" presStyleCnt="0"/>
      <dgm:spPr/>
    </dgm:pt>
    <dgm:pt modelId="{E7DF4FF7-4F2C-B94F-BDE5-F0E712F2CCF1}" type="pres">
      <dgm:prSet presAssocID="{5F8FF0F9-6B95-461E-9D69-F55C98508F05}" presName="composite" presStyleCnt="0"/>
      <dgm:spPr/>
    </dgm:pt>
    <dgm:pt modelId="{B79897C1-7A1B-0443-96B2-B67FD81872FD}" type="pres">
      <dgm:prSet presAssocID="{5F8FF0F9-6B95-461E-9D69-F55C98508F05}" presName="background" presStyleLbl="node0" presStyleIdx="1" presStyleCnt="3"/>
      <dgm:spPr/>
    </dgm:pt>
    <dgm:pt modelId="{51A9DEA4-50B0-5943-B9B6-9CD108D632FE}" type="pres">
      <dgm:prSet presAssocID="{5F8FF0F9-6B95-461E-9D69-F55C98508F05}" presName="text" presStyleLbl="fgAcc0" presStyleIdx="1" presStyleCnt="3">
        <dgm:presLayoutVars>
          <dgm:chPref val="3"/>
        </dgm:presLayoutVars>
      </dgm:prSet>
      <dgm:spPr/>
    </dgm:pt>
    <dgm:pt modelId="{F15BB662-9D76-2F48-9FBF-85D3763BCAF2}" type="pres">
      <dgm:prSet presAssocID="{5F8FF0F9-6B95-461E-9D69-F55C98508F05}" presName="hierChild2" presStyleCnt="0"/>
      <dgm:spPr/>
    </dgm:pt>
    <dgm:pt modelId="{5CB9C0E0-BF75-6847-900E-AAA1498A348A}" type="pres">
      <dgm:prSet presAssocID="{550BFBB3-CF34-412F-92C0-1A9DE813C1E7}" presName="hierRoot1" presStyleCnt="0"/>
      <dgm:spPr/>
    </dgm:pt>
    <dgm:pt modelId="{BBB2A6A0-921F-E146-930C-F01A935C8906}" type="pres">
      <dgm:prSet presAssocID="{550BFBB3-CF34-412F-92C0-1A9DE813C1E7}" presName="composite" presStyleCnt="0"/>
      <dgm:spPr/>
    </dgm:pt>
    <dgm:pt modelId="{10D9471E-560E-7049-899F-33500837F078}" type="pres">
      <dgm:prSet presAssocID="{550BFBB3-CF34-412F-92C0-1A9DE813C1E7}" presName="background" presStyleLbl="node0" presStyleIdx="2" presStyleCnt="3"/>
      <dgm:spPr/>
    </dgm:pt>
    <dgm:pt modelId="{5DCF7F61-6DBD-F44D-98C2-FFF83638099E}" type="pres">
      <dgm:prSet presAssocID="{550BFBB3-CF34-412F-92C0-1A9DE813C1E7}" presName="text" presStyleLbl="fgAcc0" presStyleIdx="2" presStyleCnt="3">
        <dgm:presLayoutVars>
          <dgm:chPref val="3"/>
        </dgm:presLayoutVars>
      </dgm:prSet>
      <dgm:spPr/>
    </dgm:pt>
    <dgm:pt modelId="{B99BBC5B-189D-7E40-A910-06C989CB024F}" type="pres">
      <dgm:prSet presAssocID="{550BFBB3-CF34-412F-92C0-1A9DE813C1E7}" presName="hierChild2" presStyleCnt="0"/>
      <dgm:spPr/>
    </dgm:pt>
  </dgm:ptLst>
  <dgm:cxnLst>
    <dgm:cxn modelId="{3BDCA223-B9CE-4BE5-81B8-9BBAF06F55AC}" srcId="{FE02B36C-9E66-4F95-8657-84EADA610CD3}" destId="{550BFBB3-CF34-412F-92C0-1A9DE813C1E7}" srcOrd="2" destOrd="0" parTransId="{190141C1-A963-45D8-8D7E-25122CF9BCA2}" sibTransId="{D4DBECC3-BC80-4951-A0E2-756AD4AF15E8}"/>
    <dgm:cxn modelId="{CD4BD35C-8D33-4067-862F-417A9CBEF639}" srcId="{FE02B36C-9E66-4F95-8657-84EADA610CD3}" destId="{5F8FF0F9-6B95-461E-9D69-F55C98508F05}" srcOrd="1" destOrd="0" parTransId="{0F7D59DF-40FC-4055-81C2-77D287334038}" sibTransId="{7A93F946-28B4-4B14-80F9-BE104DCCE994}"/>
    <dgm:cxn modelId="{B68E2761-089C-944F-8EFC-5E7DCDCD8014}" type="presOf" srcId="{461A34F3-F111-4273-A4A7-F6E86B468E42}" destId="{3D5B1C1B-CDE4-1C43-AFF6-43D2FCE17D68}" srcOrd="0" destOrd="0" presId="urn:microsoft.com/office/officeart/2005/8/layout/hierarchy1"/>
    <dgm:cxn modelId="{F8DE0965-C1B9-E04E-887C-744F7C02684D}" type="presOf" srcId="{5F8FF0F9-6B95-461E-9D69-F55C98508F05}" destId="{51A9DEA4-50B0-5943-B9B6-9CD108D632FE}" srcOrd="0" destOrd="0" presId="urn:microsoft.com/office/officeart/2005/8/layout/hierarchy1"/>
    <dgm:cxn modelId="{A2662073-6A35-A54C-957E-172D4B2AFEE9}" type="presOf" srcId="{FE02B36C-9E66-4F95-8657-84EADA610CD3}" destId="{7019D69F-3CD1-B44E-A849-E3323BEDD3F9}" srcOrd="0" destOrd="0" presId="urn:microsoft.com/office/officeart/2005/8/layout/hierarchy1"/>
    <dgm:cxn modelId="{EF3DBBCE-CB7E-144C-9C18-6F59AA87CE5A}" type="presOf" srcId="{550BFBB3-CF34-412F-92C0-1A9DE813C1E7}" destId="{5DCF7F61-6DBD-F44D-98C2-FFF83638099E}" srcOrd="0" destOrd="0" presId="urn:microsoft.com/office/officeart/2005/8/layout/hierarchy1"/>
    <dgm:cxn modelId="{8E6A95E7-097C-4FE8-8EF3-13417951D5F1}" srcId="{FE02B36C-9E66-4F95-8657-84EADA610CD3}" destId="{461A34F3-F111-4273-A4A7-F6E86B468E42}" srcOrd="0" destOrd="0" parTransId="{28DC5C29-516C-45BD-B455-E73204F7A6AD}" sibTransId="{E4083329-1A3B-4E03-BED4-1556E472B832}"/>
    <dgm:cxn modelId="{9A3BF3D8-B5F9-CD4C-BACC-CC7B4028DD8E}" type="presParOf" srcId="{7019D69F-3CD1-B44E-A849-E3323BEDD3F9}" destId="{1E3E57B0-F165-204C-ADB9-D23634B1CCAA}" srcOrd="0" destOrd="0" presId="urn:microsoft.com/office/officeart/2005/8/layout/hierarchy1"/>
    <dgm:cxn modelId="{5B1F67C7-CC35-764C-8838-21CE067A9051}" type="presParOf" srcId="{1E3E57B0-F165-204C-ADB9-D23634B1CCAA}" destId="{30613F3E-35E4-754E-A301-CC6A7F2599CA}" srcOrd="0" destOrd="0" presId="urn:microsoft.com/office/officeart/2005/8/layout/hierarchy1"/>
    <dgm:cxn modelId="{8E3B0D42-994F-1A43-861E-25C5BD654C6F}" type="presParOf" srcId="{30613F3E-35E4-754E-A301-CC6A7F2599CA}" destId="{597E71EC-6DB4-674F-81F9-378060B47D45}" srcOrd="0" destOrd="0" presId="urn:microsoft.com/office/officeart/2005/8/layout/hierarchy1"/>
    <dgm:cxn modelId="{4A2C450B-5785-F048-8697-7663819FB1B2}" type="presParOf" srcId="{30613F3E-35E4-754E-A301-CC6A7F2599CA}" destId="{3D5B1C1B-CDE4-1C43-AFF6-43D2FCE17D68}" srcOrd="1" destOrd="0" presId="urn:microsoft.com/office/officeart/2005/8/layout/hierarchy1"/>
    <dgm:cxn modelId="{EA8ADA6A-2B02-C74B-9B91-BEE69F19D7FC}" type="presParOf" srcId="{1E3E57B0-F165-204C-ADB9-D23634B1CCAA}" destId="{4BE9C804-E2FE-9145-9691-DA296DE3A7FE}" srcOrd="1" destOrd="0" presId="urn:microsoft.com/office/officeart/2005/8/layout/hierarchy1"/>
    <dgm:cxn modelId="{40A0F936-C1FF-0147-B00F-CBC86F6FEC90}" type="presParOf" srcId="{7019D69F-3CD1-B44E-A849-E3323BEDD3F9}" destId="{9656EABD-BBB9-2049-AEDE-5C1FD3B7E6BF}" srcOrd="1" destOrd="0" presId="urn:microsoft.com/office/officeart/2005/8/layout/hierarchy1"/>
    <dgm:cxn modelId="{6D23440B-7AB9-0340-9971-4090548CA27D}" type="presParOf" srcId="{9656EABD-BBB9-2049-AEDE-5C1FD3B7E6BF}" destId="{E7DF4FF7-4F2C-B94F-BDE5-F0E712F2CCF1}" srcOrd="0" destOrd="0" presId="urn:microsoft.com/office/officeart/2005/8/layout/hierarchy1"/>
    <dgm:cxn modelId="{C911C909-9626-D945-8F79-79DB7BE43207}" type="presParOf" srcId="{E7DF4FF7-4F2C-B94F-BDE5-F0E712F2CCF1}" destId="{B79897C1-7A1B-0443-96B2-B67FD81872FD}" srcOrd="0" destOrd="0" presId="urn:microsoft.com/office/officeart/2005/8/layout/hierarchy1"/>
    <dgm:cxn modelId="{662FF8E4-E306-994C-ACA8-40217B499B55}" type="presParOf" srcId="{E7DF4FF7-4F2C-B94F-BDE5-F0E712F2CCF1}" destId="{51A9DEA4-50B0-5943-B9B6-9CD108D632FE}" srcOrd="1" destOrd="0" presId="urn:microsoft.com/office/officeart/2005/8/layout/hierarchy1"/>
    <dgm:cxn modelId="{764C4A75-9F02-5144-9CE4-6B6916B6BDCC}" type="presParOf" srcId="{9656EABD-BBB9-2049-AEDE-5C1FD3B7E6BF}" destId="{F15BB662-9D76-2F48-9FBF-85D3763BCAF2}" srcOrd="1" destOrd="0" presId="urn:microsoft.com/office/officeart/2005/8/layout/hierarchy1"/>
    <dgm:cxn modelId="{CCEE32E7-B976-9A4C-9763-5E0BD0281D6C}" type="presParOf" srcId="{7019D69F-3CD1-B44E-A849-E3323BEDD3F9}" destId="{5CB9C0E0-BF75-6847-900E-AAA1498A348A}" srcOrd="2" destOrd="0" presId="urn:microsoft.com/office/officeart/2005/8/layout/hierarchy1"/>
    <dgm:cxn modelId="{09314B57-13E4-D045-95F6-189C7C33AEB8}" type="presParOf" srcId="{5CB9C0E0-BF75-6847-900E-AAA1498A348A}" destId="{BBB2A6A0-921F-E146-930C-F01A935C8906}" srcOrd="0" destOrd="0" presId="urn:microsoft.com/office/officeart/2005/8/layout/hierarchy1"/>
    <dgm:cxn modelId="{FFD0F02C-E6AD-9D42-AB2A-6B70E1846C2F}" type="presParOf" srcId="{BBB2A6A0-921F-E146-930C-F01A935C8906}" destId="{10D9471E-560E-7049-899F-33500837F078}" srcOrd="0" destOrd="0" presId="urn:microsoft.com/office/officeart/2005/8/layout/hierarchy1"/>
    <dgm:cxn modelId="{EBE2389D-B09E-5C49-819E-19888FECEE57}" type="presParOf" srcId="{BBB2A6A0-921F-E146-930C-F01A935C8906}" destId="{5DCF7F61-6DBD-F44D-98C2-FFF83638099E}" srcOrd="1" destOrd="0" presId="urn:microsoft.com/office/officeart/2005/8/layout/hierarchy1"/>
    <dgm:cxn modelId="{FE4D1D3F-21CA-BB4F-9B95-25CF1CDB5630}" type="presParOf" srcId="{5CB9C0E0-BF75-6847-900E-AAA1498A348A}" destId="{B99BBC5B-189D-7E40-A910-06C989CB024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F0FBF2-FD82-7243-918E-6CDB1359623D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EA100D-53B0-C148-A19F-3A392DAEAB87}">
      <dgm:prSet custT="1"/>
      <dgm:spPr/>
      <dgm:t>
        <a:bodyPr/>
        <a:lstStyle/>
        <a:p>
          <a:r>
            <a:rPr lang="en-US" sz="2200" b="1" dirty="0"/>
            <a:t>Algorithm</a:t>
          </a:r>
          <a:r>
            <a:rPr lang="en-US" sz="1700" dirty="0"/>
            <a:t> </a:t>
          </a:r>
        </a:p>
        <a:p>
          <a:r>
            <a:rPr lang="en-US" sz="1700" dirty="0"/>
            <a:t>Transformer Model architecture (2017)</a:t>
          </a:r>
        </a:p>
      </dgm:t>
    </dgm:pt>
    <dgm:pt modelId="{CE64D084-8BCE-554A-B721-5CE37C542F7C}" type="parTrans" cxnId="{4FBDE370-69A5-B247-AD0A-BB6AF646F926}">
      <dgm:prSet/>
      <dgm:spPr/>
      <dgm:t>
        <a:bodyPr/>
        <a:lstStyle/>
        <a:p>
          <a:endParaRPr lang="en-US"/>
        </a:p>
      </dgm:t>
    </dgm:pt>
    <dgm:pt modelId="{74BF3EFB-5698-964E-B9E8-54DC5A8BFCAA}" type="sibTrans" cxnId="{4FBDE370-69A5-B247-AD0A-BB6AF646F926}">
      <dgm:prSet/>
      <dgm:spPr/>
      <dgm:t>
        <a:bodyPr/>
        <a:lstStyle/>
        <a:p>
          <a:endParaRPr lang="en-US"/>
        </a:p>
      </dgm:t>
    </dgm:pt>
    <dgm:pt modelId="{DD056FF9-C2BB-5D46-8DDC-41B5A47E0727}">
      <dgm:prSet custT="1"/>
      <dgm:spPr/>
      <dgm:t>
        <a:bodyPr/>
        <a:lstStyle/>
        <a:p>
          <a:r>
            <a:rPr lang="en-US" sz="2200" b="1" dirty="0"/>
            <a:t>Compute at Scale</a:t>
          </a:r>
          <a:r>
            <a:rPr lang="en-US" sz="2200" dirty="0"/>
            <a:t> </a:t>
          </a:r>
        </a:p>
        <a:p>
          <a:r>
            <a:rPr lang="en-US" sz="1800" dirty="0" err="1"/>
            <a:t>PaLM</a:t>
          </a:r>
          <a:r>
            <a:rPr lang="en-US" sz="1800" dirty="0"/>
            <a:t> (2019)</a:t>
          </a:r>
        </a:p>
      </dgm:t>
    </dgm:pt>
    <dgm:pt modelId="{4174AEB2-91A9-1F4F-8CCE-969980488117}" type="parTrans" cxnId="{54B5883C-6FBF-604B-BF75-06BCBF1E81B0}">
      <dgm:prSet/>
      <dgm:spPr/>
      <dgm:t>
        <a:bodyPr/>
        <a:lstStyle/>
        <a:p>
          <a:endParaRPr lang="en-US"/>
        </a:p>
      </dgm:t>
    </dgm:pt>
    <dgm:pt modelId="{11B00889-A65C-5341-8D99-1ED8B5C2F015}" type="sibTrans" cxnId="{54B5883C-6FBF-604B-BF75-06BCBF1E81B0}">
      <dgm:prSet/>
      <dgm:spPr/>
      <dgm:t>
        <a:bodyPr/>
        <a:lstStyle/>
        <a:p>
          <a:endParaRPr lang="en-US"/>
        </a:p>
      </dgm:t>
    </dgm:pt>
    <dgm:pt modelId="{FEF1EF96-BC9D-1E4F-A6EA-C0BA3894628D}">
      <dgm:prSet custT="1"/>
      <dgm:spPr/>
      <dgm:t>
        <a:bodyPr/>
        <a:lstStyle/>
        <a:p>
          <a:r>
            <a:rPr lang="en-US" sz="2000" b="1" dirty="0"/>
            <a:t>Highly Capable Model </a:t>
          </a:r>
        </a:p>
        <a:p>
          <a:r>
            <a:rPr lang="en-US" sz="1800" dirty="0"/>
            <a:t>GPT3 (2020)</a:t>
          </a:r>
        </a:p>
      </dgm:t>
    </dgm:pt>
    <dgm:pt modelId="{50314E97-DE34-8C42-860D-12D491DA6047}" type="parTrans" cxnId="{151A00B0-9AFC-2F4A-A2EC-B771EDFE0281}">
      <dgm:prSet/>
      <dgm:spPr/>
      <dgm:t>
        <a:bodyPr/>
        <a:lstStyle/>
        <a:p>
          <a:endParaRPr lang="en-US"/>
        </a:p>
      </dgm:t>
    </dgm:pt>
    <dgm:pt modelId="{0ABF25E0-12C1-2D48-9543-61A7338CADE4}" type="sibTrans" cxnId="{151A00B0-9AFC-2F4A-A2EC-B771EDFE0281}">
      <dgm:prSet/>
      <dgm:spPr/>
      <dgm:t>
        <a:bodyPr/>
        <a:lstStyle/>
        <a:p>
          <a:endParaRPr lang="en-US"/>
        </a:p>
      </dgm:t>
    </dgm:pt>
    <dgm:pt modelId="{7096521A-477E-E24F-A4FE-8B4C29A68735}">
      <dgm:prSet custT="1"/>
      <dgm:spPr/>
      <dgm:t>
        <a:bodyPr/>
        <a:lstStyle/>
        <a:p>
          <a:r>
            <a:rPr lang="en-US" sz="2300" b="1" dirty="0"/>
            <a:t>Data Sources</a:t>
          </a:r>
          <a:r>
            <a:rPr lang="en-US" sz="2300" dirty="0"/>
            <a:t> </a:t>
          </a:r>
        </a:p>
        <a:p>
          <a:r>
            <a:rPr lang="en-US" sz="2000" dirty="0"/>
            <a:t>The Pile (2021)</a:t>
          </a:r>
        </a:p>
      </dgm:t>
    </dgm:pt>
    <dgm:pt modelId="{F5006ECF-9F41-4B4E-B8C2-CD40053538D6}" type="parTrans" cxnId="{5806D0FE-EB5B-3846-A579-0A518D39FBC1}">
      <dgm:prSet/>
      <dgm:spPr/>
      <dgm:t>
        <a:bodyPr/>
        <a:lstStyle/>
        <a:p>
          <a:endParaRPr lang="en-US"/>
        </a:p>
      </dgm:t>
    </dgm:pt>
    <dgm:pt modelId="{5DD27E19-2ACA-8948-954D-AEF010EDBB2A}" type="sibTrans" cxnId="{5806D0FE-EB5B-3846-A579-0A518D39FBC1}">
      <dgm:prSet/>
      <dgm:spPr/>
      <dgm:t>
        <a:bodyPr/>
        <a:lstStyle/>
        <a:p>
          <a:endParaRPr lang="en-US"/>
        </a:p>
      </dgm:t>
    </dgm:pt>
    <dgm:pt modelId="{7FDDD339-25E4-CB4F-9C23-3AAA4B07F0F1}">
      <dgm:prSet custT="1"/>
      <dgm:spPr/>
      <dgm:t>
        <a:bodyPr/>
        <a:lstStyle/>
        <a:p>
          <a:r>
            <a:rPr lang="en-US" sz="2400" b="1" dirty="0"/>
            <a:t>Interface</a:t>
          </a:r>
          <a:endParaRPr lang="en-US" sz="2000" b="1" dirty="0"/>
        </a:p>
        <a:p>
          <a:r>
            <a:rPr lang="en-US" sz="1400" dirty="0"/>
            <a:t>ChatGPT’s Reinforcement Learning with Human Feedback (2022)</a:t>
          </a:r>
        </a:p>
      </dgm:t>
    </dgm:pt>
    <dgm:pt modelId="{24324EDB-FB65-7E44-8890-4EF61AD41F11}" type="parTrans" cxnId="{8FA0EAE1-37D7-534E-A63A-BD8CA109B1C7}">
      <dgm:prSet/>
      <dgm:spPr/>
      <dgm:t>
        <a:bodyPr/>
        <a:lstStyle/>
        <a:p>
          <a:endParaRPr lang="en-US"/>
        </a:p>
      </dgm:t>
    </dgm:pt>
    <dgm:pt modelId="{AD648A19-7562-6D48-AFE0-1C76B59822D9}" type="sibTrans" cxnId="{8FA0EAE1-37D7-534E-A63A-BD8CA109B1C7}">
      <dgm:prSet/>
      <dgm:spPr/>
      <dgm:t>
        <a:bodyPr/>
        <a:lstStyle/>
        <a:p>
          <a:endParaRPr lang="en-US"/>
        </a:p>
      </dgm:t>
    </dgm:pt>
    <dgm:pt modelId="{8AB8989F-36CD-8846-A440-2819F3F717C8}" type="pres">
      <dgm:prSet presAssocID="{F4F0FBF2-FD82-7243-918E-6CDB1359623D}" presName="compositeShape" presStyleCnt="0">
        <dgm:presLayoutVars>
          <dgm:chMax val="7"/>
          <dgm:dir/>
          <dgm:resizeHandles val="exact"/>
        </dgm:presLayoutVars>
      </dgm:prSet>
      <dgm:spPr/>
    </dgm:pt>
    <dgm:pt modelId="{2865D24F-E32E-A845-BE9B-E7A78687BFA7}" type="pres">
      <dgm:prSet presAssocID="{77EA100D-53B0-C148-A19F-3A392DAEAB87}" presName="circ1" presStyleLbl="vennNode1" presStyleIdx="0" presStyleCnt="5"/>
      <dgm:spPr/>
    </dgm:pt>
    <dgm:pt modelId="{0863B6F0-3E3F-A442-8031-0BC50F20B8C7}" type="pres">
      <dgm:prSet presAssocID="{77EA100D-53B0-C148-A19F-3A392DAEAB8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8DBABF0-0C48-AE43-BA24-85E41EBE1B91}" type="pres">
      <dgm:prSet presAssocID="{DD056FF9-C2BB-5D46-8DDC-41B5A47E0727}" presName="circ2" presStyleLbl="vennNode1" presStyleIdx="1" presStyleCnt="5"/>
      <dgm:spPr/>
    </dgm:pt>
    <dgm:pt modelId="{F38DFA23-AB15-134F-B6DE-DD87A3BDE698}" type="pres">
      <dgm:prSet presAssocID="{DD056FF9-C2BB-5D46-8DDC-41B5A47E072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A248AFA-3A7F-E545-99BF-D64B54D2D90A}" type="pres">
      <dgm:prSet presAssocID="{FEF1EF96-BC9D-1E4F-A6EA-C0BA3894628D}" presName="circ3" presStyleLbl="vennNode1" presStyleIdx="2" presStyleCnt="5"/>
      <dgm:spPr/>
    </dgm:pt>
    <dgm:pt modelId="{F39010B9-5818-9149-98CB-CEAE587F592B}" type="pres">
      <dgm:prSet presAssocID="{FEF1EF96-BC9D-1E4F-A6EA-C0BA3894628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0515A02-F464-B046-864E-CAF5166B5835}" type="pres">
      <dgm:prSet presAssocID="{7096521A-477E-E24F-A4FE-8B4C29A68735}" presName="circ4" presStyleLbl="vennNode1" presStyleIdx="3" presStyleCnt="5"/>
      <dgm:spPr/>
    </dgm:pt>
    <dgm:pt modelId="{D626F3C4-6D2C-CA45-BE19-48054637F95B}" type="pres">
      <dgm:prSet presAssocID="{7096521A-477E-E24F-A4FE-8B4C29A68735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34B7D04-6E12-904F-889D-756ED2B0C356}" type="pres">
      <dgm:prSet presAssocID="{7FDDD339-25E4-CB4F-9C23-3AAA4B07F0F1}" presName="circ5" presStyleLbl="vennNode1" presStyleIdx="4" presStyleCnt="5"/>
      <dgm:spPr/>
    </dgm:pt>
    <dgm:pt modelId="{97A63002-BFC7-7F48-9EA9-F20E99C54097}" type="pres">
      <dgm:prSet presAssocID="{7FDDD339-25E4-CB4F-9C23-3AAA4B07F0F1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479FF2F-F504-9641-B1A3-45CE1AA91051}" type="presOf" srcId="{F4F0FBF2-FD82-7243-918E-6CDB1359623D}" destId="{8AB8989F-36CD-8846-A440-2819F3F717C8}" srcOrd="0" destOrd="0" presId="urn:microsoft.com/office/officeart/2005/8/layout/venn1"/>
    <dgm:cxn modelId="{54B5883C-6FBF-604B-BF75-06BCBF1E81B0}" srcId="{F4F0FBF2-FD82-7243-918E-6CDB1359623D}" destId="{DD056FF9-C2BB-5D46-8DDC-41B5A47E0727}" srcOrd="1" destOrd="0" parTransId="{4174AEB2-91A9-1F4F-8CCE-969980488117}" sibTransId="{11B00889-A65C-5341-8D99-1ED8B5C2F015}"/>
    <dgm:cxn modelId="{78B55E65-E4FD-1C42-9F80-F72FB0A63248}" type="presOf" srcId="{DD056FF9-C2BB-5D46-8DDC-41B5A47E0727}" destId="{F38DFA23-AB15-134F-B6DE-DD87A3BDE698}" srcOrd="0" destOrd="0" presId="urn:microsoft.com/office/officeart/2005/8/layout/venn1"/>
    <dgm:cxn modelId="{F87B5546-B48B-0245-8E63-579D66AE94A8}" type="presOf" srcId="{7096521A-477E-E24F-A4FE-8B4C29A68735}" destId="{D626F3C4-6D2C-CA45-BE19-48054637F95B}" srcOrd="0" destOrd="0" presId="urn:microsoft.com/office/officeart/2005/8/layout/venn1"/>
    <dgm:cxn modelId="{4FBDE370-69A5-B247-AD0A-BB6AF646F926}" srcId="{F4F0FBF2-FD82-7243-918E-6CDB1359623D}" destId="{77EA100D-53B0-C148-A19F-3A392DAEAB87}" srcOrd="0" destOrd="0" parTransId="{CE64D084-8BCE-554A-B721-5CE37C542F7C}" sibTransId="{74BF3EFB-5698-964E-B9E8-54DC5A8BFCAA}"/>
    <dgm:cxn modelId="{151A00B0-9AFC-2F4A-A2EC-B771EDFE0281}" srcId="{F4F0FBF2-FD82-7243-918E-6CDB1359623D}" destId="{FEF1EF96-BC9D-1E4F-A6EA-C0BA3894628D}" srcOrd="2" destOrd="0" parTransId="{50314E97-DE34-8C42-860D-12D491DA6047}" sibTransId="{0ABF25E0-12C1-2D48-9543-61A7338CADE4}"/>
    <dgm:cxn modelId="{A6B3A2CA-D100-BE4C-B83D-D246C0E2FC49}" type="presOf" srcId="{77EA100D-53B0-C148-A19F-3A392DAEAB87}" destId="{0863B6F0-3E3F-A442-8031-0BC50F20B8C7}" srcOrd="0" destOrd="0" presId="urn:microsoft.com/office/officeart/2005/8/layout/venn1"/>
    <dgm:cxn modelId="{8FA0EAE1-37D7-534E-A63A-BD8CA109B1C7}" srcId="{F4F0FBF2-FD82-7243-918E-6CDB1359623D}" destId="{7FDDD339-25E4-CB4F-9C23-3AAA4B07F0F1}" srcOrd="4" destOrd="0" parTransId="{24324EDB-FB65-7E44-8890-4EF61AD41F11}" sibTransId="{AD648A19-7562-6D48-AFE0-1C76B59822D9}"/>
    <dgm:cxn modelId="{073EC2FB-CD7B-174D-AD26-814E2D18F962}" type="presOf" srcId="{FEF1EF96-BC9D-1E4F-A6EA-C0BA3894628D}" destId="{F39010B9-5818-9149-98CB-CEAE587F592B}" srcOrd="0" destOrd="0" presId="urn:microsoft.com/office/officeart/2005/8/layout/venn1"/>
    <dgm:cxn modelId="{8D5D90FD-8627-A949-9C70-76D9C3338116}" type="presOf" srcId="{7FDDD339-25E4-CB4F-9C23-3AAA4B07F0F1}" destId="{97A63002-BFC7-7F48-9EA9-F20E99C54097}" srcOrd="0" destOrd="0" presId="urn:microsoft.com/office/officeart/2005/8/layout/venn1"/>
    <dgm:cxn modelId="{5806D0FE-EB5B-3846-A579-0A518D39FBC1}" srcId="{F4F0FBF2-FD82-7243-918E-6CDB1359623D}" destId="{7096521A-477E-E24F-A4FE-8B4C29A68735}" srcOrd="3" destOrd="0" parTransId="{F5006ECF-9F41-4B4E-B8C2-CD40053538D6}" sibTransId="{5DD27E19-2ACA-8948-954D-AEF010EDBB2A}"/>
    <dgm:cxn modelId="{22528B33-2C61-0D4B-88C1-A5D78CEDE991}" type="presParOf" srcId="{8AB8989F-36CD-8846-A440-2819F3F717C8}" destId="{2865D24F-E32E-A845-BE9B-E7A78687BFA7}" srcOrd="0" destOrd="0" presId="urn:microsoft.com/office/officeart/2005/8/layout/venn1"/>
    <dgm:cxn modelId="{186F265D-59C5-4B45-93CC-2330AEB74DC4}" type="presParOf" srcId="{8AB8989F-36CD-8846-A440-2819F3F717C8}" destId="{0863B6F0-3E3F-A442-8031-0BC50F20B8C7}" srcOrd="1" destOrd="0" presId="urn:microsoft.com/office/officeart/2005/8/layout/venn1"/>
    <dgm:cxn modelId="{24DC18E9-81C3-6248-9C66-60CCFB640B39}" type="presParOf" srcId="{8AB8989F-36CD-8846-A440-2819F3F717C8}" destId="{E8DBABF0-0C48-AE43-BA24-85E41EBE1B91}" srcOrd="2" destOrd="0" presId="urn:microsoft.com/office/officeart/2005/8/layout/venn1"/>
    <dgm:cxn modelId="{286499C5-8D94-FC43-9615-001622B946BC}" type="presParOf" srcId="{8AB8989F-36CD-8846-A440-2819F3F717C8}" destId="{F38DFA23-AB15-134F-B6DE-DD87A3BDE698}" srcOrd="3" destOrd="0" presId="urn:microsoft.com/office/officeart/2005/8/layout/venn1"/>
    <dgm:cxn modelId="{5A891364-C5C7-4246-9E1D-E4D2818BF1CC}" type="presParOf" srcId="{8AB8989F-36CD-8846-A440-2819F3F717C8}" destId="{FA248AFA-3A7F-E545-99BF-D64B54D2D90A}" srcOrd="4" destOrd="0" presId="urn:microsoft.com/office/officeart/2005/8/layout/venn1"/>
    <dgm:cxn modelId="{AC793F40-D22D-AE49-98C3-5C0D25955D4F}" type="presParOf" srcId="{8AB8989F-36CD-8846-A440-2819F3F717C8}" destId="{F39010B9-5818-9149-98CB-CEAE587F592B}" srcOrd="5" destOrd="0" presId="urn:microsoft.com/office/officeart/2005/8/layout/venn1"/>
    <dgm:cxn modelId="{BF1CBA02-880C-CB42-A05E-427242BA3EEF}" type="presParOf" srcId="{8AB8989F-36CD-8846-A440-2819F3F717C8}" destId="{10515A02-F464-B046-864E-CAF5166B5835}" srcOrd="6" destOrd="0" presId="urn:microsoft.com/office/officeart/2005/8/layout/venn1"/>
    <dgm:cxn modelId="{22707E44-6DA0-9749-B4FE-8AB52F497F2A}" type="presParOf" srcId="{8AB8989F-36CD-8846-A440-2819F3F717C8}" destId="{D626F3C4-6D2C-CA45-BE19-48054637F95B}" srcOrd="7" destOrd="0" presId="urn:microsoft.com/office/officeart/2005/8/layout/venn1"/>
    <dgm:cxn modelId="{35E8172E-B5D0-D249-84AB-4DC6B37157EA}" type="presParOf" srcId="{8AB8989F-36CD-8846-A440-2819F3F717C8}" destId="{034B7D04-6E12-904F-889D-756ED2B0C356}" srcOrd="8" destOrd="0" presId="urn:microsoft.com/office/officeart/2005/8/layout/venn1"/>
    <dgm:cxn modelId="{79831128-AC92-284D-B95A-EC49E1D56894}" type="presParOf" srcId="{8AB8989F-36CD-8846-A440-2819F3F717C8}" destId="{97A63002-BFC7-7F48-9EA9-F20E99C54097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00E1BC-E8F6-4184-9832-C458491EC4B0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FFFB2D4-72B7-AA48-8A70-CA97A2DBC44F}">
      <dgm:prSet/>
      <dgm:spPr/>
      <dgm:t>
        <a:bodyPr/>
        <a:lstStyle/>
        <a:p>
          <a:pPr>
            <a:defRPr b="1"/>
          </a:pPr>
          <a:r>
            <a:rPr lang="en-US" dirty="0"/>
            <a:t>11/22</a:t>
          </a:r>
        </a:p>
        <a:p>
          <a:pPr>
            <a:defRPr b="1"/>
          </a:pPr>
          <a:r>
            <a:rPr lang="en-US" dirty="0"/>
            <a:t> Microsoft </a:t>
          </a:r>
          <a:r>
            <a:rPr lang="en-US" b="0" dirty="0"/>
            <a:t>Released GitHub </a:t>
          </a:r>
          <a:r>
            <a:rPr lang="en-US" b="0" dirty="0" err="1"/>
            <a:t>CoPilot</a:t>
          </a:r>
          <a:endParaRPr lang="en-US" b="0" dirty="0"/>
        </a:p>
      </dgm:t>
    </dgm:pt>
    <dgm:pt modelId="{1DA46111-93F3-3C46-9720-75D54921166F}" type="parTrans" cxnId="{86498DE4-B555-5747-9127-19294BB026F9}">
      <dgm:prSet/>
      <dgm:spPr/>
      <dgm:t>
        <a:bodyPr/>
        <a:lstStyle/>
        <a:p>
          <a:endParaRPr lang="en-US"/>
        </a:p>
      </dgm:t>
    </dgm:pt>
    <dgm:pt modelId="{D67010AF-8EDB-E549-8331-C950988FB09E}" type="sibTrans" cxnId="{86498DE4-B555-5747-9127-19294BB026F9}">
      <dgm:prSet/>
      <dgm:spPr/>
      <dgm:t>
        <a:bodyPr/>
        <a:lstStyle/>
        <a:p>
          <a:endParaRPr lang="en-US"/>
        </a:p>
      </dgm:t>
    </dgm:pt>
    <dgm:pt modelId="{07ED15DB-7652-064C-B257-13B5FA55FBF8}">
      <dgm:prSet/>
      <dgm:spPr/>
      <dgm:t>
        <a:bodyPr/>
        <a:lstStyle/>
        <a:p>
          <a:pPr>
            <a:defRPr b="1"/>
          </a:pPr>
          <a:r>
            <a:rPr lang="en-US" dirty="0"/>
            <a:t>Q4 2023</a:t>
          </a:r>
        </a:p>
        <a:p>
          <a:pPr>
            <a:defRPr b="1"/>
          </a:pPr>
          <a:r>
            <a:rPr lang="en-US" dirty="0"/>
            <a:t> Microsoft </a:t>
          </a:r>
          <a:r>
            <a:rPr lang="en-US" b="0" dirty="0"/>
            <a:t>to release Copilot for Office 365</a:t>
          </a:r>
        </a:p>
      </dgm:t>
    </dgm:pt>
    <dgm:pt modelId="{133D2A06-95EB-CE4A-BEC6-5149A0246F2C}" type="parTrans" cxnId="{15268403-1D91-D94E-A851-8C37DECB0F6D}">
      <dgm:prSet/>
      <dgm:spPr/>
      <dgm:t>
        <a:bodyPr/>
        <a:lstStyle/>
        <a:p>
          <a:endParaRPr lang="en-US"/>
        </a:p>
      </dgm:t>
    </dgm:pt>
    <dgm:pt modelId="{1F26CD43-B262-8240-B27F-677827F1AB29}" type="sibTrans" cxnId="{15268403-1D91-D94E-A851-8C37DECB0F6D}">
      <dgm:prSet/>
      <dgm:spPr/>
      <dgm:t>
        <a:bodyPr/>
        <a:lstStyle/>
        <a:p>
          <a:endParaRPr lang="en-US"/>
        </a:p>
      </dgm:t>
    </dgm:pt>
    <dgm:pt modelId="{FB3F035A-1B40-9D4D-9145-3A7865657DEF}">
      <dgm:prSet/>
      <dgm:spPr/>
      <dgm:t>
        <a:bodyPr/>
        <a:lstStyle/>
        <a:p>
          <a:pPr>
            <a:defRPr b="1"/>
          </a:pPr>
          <a:r>
            <a:rPr lang="en-US" dirty="0"/>
            <a:t>2/23</a:t>
          </a:r>
        </a:p>
        <a:p>
          <a:pPr>
            <a:defRPr b="1"/>
          </a:pPr>
          <a:r>
            <a:rPr lang="en-US" dirty="0"/>
            <a:t>Meta </a:t>
          </a:r>
          <a:r>
            <a:rPr lang="en-US" b="0" dirty="0"/>
            <a:t>released Llama 1 </a:t>
          </a:r>
        </a:p>
      </dgm:t>
    </dgm:pt>
    <dgm:pt modelId="{51B53F7A-67F1-BE45-87A9-ACCAA2CBDEBE}" type="parTrans" cxnId="{64CF5B8C-0DA6-6B43-9A7D-E53B1895D18D}">
      <dgm:prSet/>
      <dgm:spPr/>
      <dgm:t>
        <a:bodyPr/>
        <a:lstStyle/>
        <a:p>
          <a:endParaRPr lang="en-US"/>
        </a:p>
      </dgm:t>
    </dgm:pt>
    <dgm:pt modelId="{668891A5-145E-C34F-AEB0-424ED33A725B}" type="sibTrans" cxnId="{64CF5B8C-0DA6-6B43-9A7D-E53B1895D18D}">
      <dgm:prSet/>
      <dgm:spPr/>
      <dgm:t>
        <a:bodyPr/>
        <a:lstStyle/>
        <a:p>
          <a:endParaRPr lang="en-US"/>
        </a:p>
      </dgm:t>
    </dgm:pt>
    <dgm:pt modelId="{BC8C478A-FD54-0940-8251-836DCB2EEF5C}">
      <dgm:prSet/>
      <dgm:spPr/>
      <dgm:t>
        <a:bodyPr/>
        <a:lstStyle/>
        <a:p>
          <a:pPr>
            <a:defRPr b="1"/>
          </a:pPr>
          <a:r>
            <a:rPr lang="en-US" dirty="0"/>
            <a:t>7/23</a:t>
          </a:r>
        </a:p>
        <a:p>
          <a:pPr>
            <a:defRPr b="1"/>
          </a:pPr>
          <a:r>
            <a:rPr lang="en-US" b="0" dirty="0"/>
            <a:t>Meta released Llama 2</a:t>
          </a:r>
        </a:p>
      </dgm:t>
    </dgm:pt>
    <dgm:pt modelId="{AB2C9164-2125-914B-B1D9-527927C24921}" type="parTrans" cxnId="{3301350C-411E-3D43-8498-477F8584F927}">
      <dgm:prSet/>
      <dgm:spPr/>
      <dgm:t>
        <a:bodyPr/>
        <a:lstStyle/>
        <a:p>
          <a:endParaRPr lang="en-US"/>
        </a:p>
      </dgm:t>
    </dgm:pt>
    <dgm:pt modelId="{937B5A6A-A240-9A4A-A381-6FE1189881FA}" type="sibTrans" cxnId="{3301350C-411E-3D43-8498-477F8584F927}">
      <dgm:prSet/>
      <dgm:spPr/>
      <dgm:t>
        <a:bodyPr/>
        <a:lstStyle/>
        <a:p>
          <a:endParaRPr lang="en-US"/>
        </a:p>
      </dgm:t>
    </dgm:pt>
    <dgm:pt modelId="{42A003EF-5006-FB4A-AB59-912F848909E6}">
      <dgm:prSet/>
      <dgm:spPr/>
      <dgm:t>
        <a:bodyPr/>
        <a:lstStyle/>
        <a:p>
          <a:pPr>
            <a:defRPr b="1"/>
          </a:pPr>
          <a:r>
            <a:rPr lang="en-US" dirty="0"/>
            <a:t>Q4 2023 </a:t>
          </a:r>
        </a:p>
        <a:p>
          <a:pPr>
            <a:defRPr b="1"/>
          </a:pPr>
          <a:r>
            <a:rPr lang="en-US" dirty="0"/>
            <a:t>Google </a:t>
          </a:r>
          <a:r>
            <a:rPr lang="en-US" b="0" dirty="0"/>
            <a:t>to release</a:t>
          </a:r>
          <a:r>
            <a:rPr lang="en-US" dirty="0"/>
            <a:t> </a:t>
          </a:r>
          <a:r>
            <a:rPr lang="en-US" b="0" dirty="0"/>
            <a:t>Gemini across Google products Q4 ’23</a:t>
          </a:r>
        </a:p>
      </dgm:t>
    </dgm:pt>
    <dgm:pt modelId="{A7E49A64-8176-FE4A-8D67-526E22A80ECB}" type="parTrans" cxnId="{57462A9C-2332-BA4F-A9F7-19AD24092C85}">
      <dgm:prSet/>
      <dgm:spPr/>
      <dgm:t>
        <a:bodyPr/>
        <a:lstStyle/>
        <a:p>
          <a:endParaRPr lang="en-US"/>
        </a:p>
      </dgm:t>
    </dgm:pt>
    <dgm:pt modelId="{85056D03-A4D3-7B49-9870-D835DF568CC1}" type="sibTrans" cxnId="{57462A9C-2332-BA4F-A9F7-19AD24092C85}">
      <dgm:prSet/>
      <dgm:spPr/>
      <dgm:t>
        <a:bodyPr/>
        <a:lstStyle/>
        <a:p>
          <a:endParaRPr lang="en-US"/>
        </a:p>
      </dgm:t>
    </dgm:pt>
    <dgm:pt modelId="{81E737E2-7903-5846-91FF-D9C9A36DCD09}">
      <dgm:prSet/>
      <dgm:spPr/>
      <dgm:t>
        <a:bodyPr/>
        <a:lstStyle/>
        <a:p>
          <a:pPr>
            <a:defRPr b="1"/>
          </a:pPr>
          <a:r>
            <a:rPr lang="en-US" dirty="0"/>
            <a:t>11/22 </a:t>
          </a:r>
        </a:p>
        <a:p>
          <a:pPr>
            <a:defRPr b="1"/>
          </a:pPr>
          <a:r>
            <a:rPr lang="en-US" b="1" dirty="0"/>
            <a:t>OpenAI</a:t>
          </a:r>
          <a:r>
            <a:rPr lang="en-US" b="0" dirty="0"/>
            <a:t> releases ChatGPT 3.5</a:t>
          </a:r>
        </a:p>
      </dgm:t>
    </dgm:pt>
    <dgm:pt modelId="{BF83953E-3F14-F744-9A30-F00D7D5A050C}" type="parTrans" cxnId="{B9BA3DBA-D710-484D-A272-2C739A7E7ACE}">
      <dgm:prSet/>
      <dgm:spPr/>
      <dgm:t>
        <a:bodyPr/>
        <a:lstStyle/>
        <a:p>
          <a:endParaRPr lang="en-US"/>
        </a:p>
      </dgm:t>
    </dgm:pt>
    <dgm:pt modelId="{DF8D0D2E-1729-0342-B6D6-7E9E96EE6252}" type="sibTrans" cxnId="{B9BA3DBA-D710-484D-A272-2C739A7E7ACE}">
      <dgm:prSet/>
      <dgm:spPr/>
      <dgm:t>
        <a:bodyPr/>
        <a:lstStyle/>
        <a:p>
          <a:endParaRPr lang="en-US"/>
        </a:p>
      </dgm:t>
    </dgm:pt>
    <dgm:pt modelId="{DEE61945-FFF2-964D-8BCC-6357CA5879C8}">
      <dgm:prSet/>
      <dgm:spPr/>
      <dgm:t>
        <a:bodyPr/>
        <a:lstStyle/>
        <a:p>
          <a:pPr>
            <a:defRPr b="1"/>
          </a:pPr>
          <a:r>
            <a:rPr lang="en-US" dirty="0"/>
            <a:t>9/22 </a:t>
          </a:r>
        </a:p>
        <a:p>
          <a:pPr>
            <a:defRPr b="1"/>
          </a:pPr>
          <a:r>
            <a:rPr lang="en-US" dirty="0"/>
            <a:t>OpenAI </a:t>
          </a:r>
          <a:r>
            <a:rPr lang="en-US" b="0" dirty="0"/>
            <a:t>releases Dalle-2</a:t>
          </a:r>
        </a:p>
      </dgm:t>
    </dgm:pt>
    <dgm:pt modelId="{18D06D37-930D-094E-8FC6-5D0197EADE1A}" type="parTrans" cxnId="{F1D93533-CC7E-1E4B-9304-23EF52129FA3}">
      <dgm:prSet/>
      <dgm:spPr/>
      <dgm:t>
        <a:bodyPr/>
        <a:lstStyle/>
        <a:p>
          <a:endParaRPr lang="en-US"/>
        </a:p>
      </dgm:t>
    </dgm:pt>
    <dgm:pt modelId="{D1AB8096-0632-B44E-BBD0-87779639FE89}" type="sibTrans" cxnId="{F1D93533-CC7E-1E4B-9304-23EF52129FA3}">
      <dgm:prSet/>
      <dgm:spPr/>
      <dgm:t>
        <a:bodyPr/>
        <a:lstStyle/>
        <a:p>
          <a:endParaRPr lang="en-US"/>
        </a:p>
      </dgm:t>
    </dgm:pt>
    <dgm:pt modelId="{19B7B032-2FCA-3940-AC83-C611A66603EC}">
      <dgm:prSet/>
      <dgm:spPr/>
      <dgm:t>
        <a:bodyPr/>
        <a:lstStyle/>
        <a:p>
          <a:pPr>
            <a:defRPr b="1"/>
          </a:pPr>
          <a:r>
            <a:rPr lang="en-US" dirty="0"/>
            <a:t>3/23 </a:t>
          </a:r>
        </a:p>
        <a:p>
          <a:pPr>
            <a:defRPr b="1"/>
          </a:pPr>
          <a:r>
            <a:rPr lang="en-US" dirty="0"/>
            <a:t>Google </a:t>
          </a:r>
          <a:r>
            <a:rPr lang="en-US" b="0" dirty="0"/>
            <a:t>releases Bard chatbot</a:t>
          </a:r>
        </a:p>
      </dgm:t>
    </dgm:pt>
    <dgm:pt modelId="{1BA05715-A8CF-0A44-858D-4F306350D53B}" type="parTrans" cxnId="{24BD34E9-5293-A24E-9971-0D3BC42F8A75}">
      <dgm:prSet/>
      <dgm:spPr/>
      <dgm:t>
        <a:bodyPr/>
        <a:lstStyle/>
        <a:p>
          <a:endParaRPr lang="en-US"/>
        </a:p>
      </dgm:t>
    </dgm:pt>
    <dgm:pt modelId="{3C563EDA-D7EE-1B40-BBB7-C0728FDAFAA7}" type="sibTrans" cxnId="{24BD34E9-5293-A24E-9971-0D3BC42F8A75}">
      <dgm:prSet/>
      <dgm:spPr/>
      <dgm:t>
        <a:bodyPr/>
        <a:lstStyle/>
        <a:p>
          <a:endParaRPr lang="en-US"/>
        </a:p>
      </dgm:t>
    </dgm:pt>
    <dgm:pt modelId="{E64D088A-5C39-3D4B-A8FB-9E2F7747C030}">
      <dgm:prSet/>
      <dgm:spPr/>
      <dgm:t>
        <a:bodyPr/>
        <a:lstStyle/>
        <a:p>
          <a:pPr>
            <a:defRPr b="1"/>
          </a:pPr>
          <a:r>
            <a:rPr lang="en-US" dirty="0"/>
            <a:t>5/20 </a:t>
          </a:r>
        </a:p>
        <a:p>
          <a:pPr>
            <a:defRPr b="1"/>
          </a:pPr>
          <a:r>
            <a:rPr lang="en-US" dirty="0"/>
            <a:t>OpenAI </a:t>
          </a:r>
          <a:r>
            <a:rPr lang="en-US" b="0" dirty="0"/>
            <a:t>releases GPT3</a:t>
          </a:r>
        </a:p>
      </dgm:t>
    </dgm:pt>
    <dgm:pt modelId="{7F54D37F-0943-A141-8319-D1B17B4E3097}" type="sibTrans" cxnId="{9EEB68C9-D04D-C84E-B3F2-48382D03B809}">
      <dgm:prSet/>
      <dgm:spPr/>
      <dgm:t>
        <a:bodyPr/>
        <a:lstStyle/>
        <a:p>
          <a:endParaRPr lang="en-US"/>
        </a:p>
      </dgm:t>
    </dgm:pt>
    <dgm:pt modelId="{BC7D0678-61CD-3A4C-AEA5-7F74F398760D}" type="parTrans" cxnId="{9EEB68C9-D04D-C84E-B3F2-48382D03B809}">
      <dgm:prSet/>
      <dgm:spPr/>
      <dgm:t>
        <a:bodyPr/>
        <a:lstStyle/>
        <a:p>
          <a:endParaRPr lang="en-US"/>
        </a:p>
      </dgm:t>
    </dgm:pt>
    <dgm:pt modelId="{E504A467-CAC6-1B4E-B0F7-D3162AF57AB3}">
      <dgm:prSet/>
      <dgm:spPr/>
      <dgm:t>
        <a:bodyPr/>
        <a:lstStyle/>
        <a:p>
          <a:pPr>
            <a:defRPr b="1"/>
          </a:pPr>
          <a:r>
            <a:rPr lang="en-US" dirty="0"/>
            <a:t>10/23 </a:t>
          </a:r>
        </a:p>
        <a:p>
          <a:pPr>
            <a:defRPr b="1"/>
          </a:pPr>
          <a:r>
            <a:rPr lang="en-US" dirty="0"/>
            <a:t>OpenAI </a:t>
          </a:r>
          <a:r>
            <a:rPr lang="en-US" b="0" dirty="0"/>
            <a:t>to enable web searching, images, and speech</a:t>
          </a:r>
        </a:p>
      </dgm:t>
    </dgm:pt>
    <dgm:pt modelId="{F49D0C85-3481-B240-A097-5C8B2489CF42}" type="parTrans" cxnId="{0DE6BB37-1FE5-E943-A0A0-AB1665C0548C}">
      <dgm:prSet/>
      <dgm:spPr/>
      <dgm:t>
        <a:bodyPr/>
        <a:lstStyle/>
        <a:p>
          <a:endParaRPr lang="en-US"/>
        </a:p>
      </dgm:t>
    </dgm:pt>
    <dgm:pt modelId="{9E3E714D-C589-7E45-AE11-46CA5446EF50}" type="sibTrans" cxnId="{0DE6BB37-1FE5-E943-A0A0-AB1665C0548C}">
      <dgm:prSet/>
      <dgm:spPr/>
      <dgm:t>
        <a:bodyPr/>
        <a:lstStyle/>
        <a:p>
          <a:endParaRPr lang="en-US"/>
        </a:p>
      </dgm:t>
    </dgm:pt>
    <dgm:pt modelId="{9A9C850B-E223-DC43-AC5A-9AFB711DB77F}">
      <dgm:prSet/>
      <dgm:spPr/>
      <dgm:t>
        <a:bodyPr/>
        <a:lstStyle/>
        <a:p>
          <a:pPr>
            <a:defRPr b="1"/>
          </a:pPr>
          <a:r>
            <a:rPr lang="en-US" dirty="0"/>
            <a:t>9/23 </a:t>
          </a:r>
        </a:p>
        <a:p>
          <a:pPr>
            <a:defRPr b="1"/>
          </a:pPr>
          <a:r>
            <a:rPr lang="en-US" dirty="0"/>
            <a:t>OpenAI </a:t>
          </a:r>
          <a:r>
            <a:rPr lang="en-US" b="0" dirty="0"/>
            <a:t>releases Dalle-3</a:t>
          </a:r>
        </a:p>
      </dgm:t>
    </dgm:pt>
    <dgm:pt modelId="{FEF7BFE4-2D5C-0D4B-90AF-2DF695C2A151}" type="parTrans" cxnId="{4E5CDCFE-A75F-BB41-AE71-9C01377F02A5}">
      <dgm:prSet/>
      <dgm:spPr/>
      <dgm:t>
        <a:bodyPr/>
        <a:lstStyle/>
        <a:p>
          <a:endParaRPr lang="en-US"/>
        </a:p>
      </dgm:t>
    </dgm:pt>
    <dgm:pt modelId="{8FD02B42-0CD5-994F-8879-A02A2DEA389F}" type="sibTrans" cxnId="{4E5CDCFE-A75F-BB41-AE71-9C01377F02A5}">
      <dgm:prSet/>
      <dgm:spPr/>
      <dgm:t>
        <a:bodyPr/>
        <a:lstStyle/>
        <a:p>
          <a:endParaRPr lang="en-US"/>
        </a:p>
      </dgm:t>
    </dgm:pt>
    <dgm:pt modelId="{8951CCBB-004E-F649-883A-4D630DFF1290}" type="pres">
      <dgm:prSet presAssocID="{A100E1BC-E8F6-4184-9832-C458491EC4B0}" presName="root" presStyleCnt="0">
        <dgm:presLayoutVars>
          <dgm:chMax/>
          <dgm:chPref/>
          <dgm:animLvl val="lvl"/>
        </dgm:presLayoutVars>
      </dgm:prSet>
      <dgm:spPr/>
    </dgm:pt>
    <dgm:pt modelId="{4775DD31-BD82-2241-A600-E63B5C5E6EC8}" type="pres">
      <dgm:prSet presAssocID="{A100E1BC-E8F6-4184-9832-C458491EC4B0}" presName="divider" presStyleLbl="fgAcc1" presStyleIdx="0" presStyleCnt="12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9198EB68-F2B7-4E4F-AAAC-A5A23BDA8076}" type="pres">
      <dgm:prSet presAssocID="{A100E1BC-E8F6-4184-9832-C458491EC4B0}" presName="nodes" presStyleCnt="0">
        <dgm:presLayoutVars>
          <dgm:chMax/>
          <dgm:chPref/>
          <dgm:animLvl val="lvl"/>
        </dgm:presLayoutVars>
      </dgm:prSet>
      <dgm:spPr/>
    </dgm:pt>
    <dgm:pt modelId="{C16C3B58-3E7A-8C43-9ABB-6C4A232B8871}" type="pres">
      <dgm:prSet presAssocID="{E64D088A-5C39-3D4B-A8FB-9E2F7747C030}" presName="composite" presStyleCnt="0"/>
      <dgm:spPr/>
    </dgm:pt>
    <dgm:pt modelId="{FC520975-83B6-BA42-BBB9-88A189B67C91}" type="pres">
      <dgm:prSet presAssocID="{E64D088A-5C39-3D4B-A8FB-9E2F7747C030}" presName="ConnectorPoint" presStyleLbl="lnNode1" presStyleIdx="0" presStyleCnt="11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A937A26-6D8E-854D-A6A8-085922C1CB31}" type="pres">
      <dgm:prSet presAssocID="{E64D088A-5C39-3D4B-A8FB-9E2F7747C030}" presName="DropPinPlaceHolder" presStyleCnt="0"/>
      <dgm:spPr/>
    </dgm:pt>
    <dgm:pt modelId="{166C8A39-B05F-E540-A2DA-A8E97AD80EE5}" type="pres">
      <dgm:prSet presAssocID="{E64D088A-5C39-3D4B-A8FB-9E2F7747C030}" presName="DropPin" presStyleLbl="alignNode1" presStyleIdx="0" presStyleCnt="11"/>
      <dgm:spPr/>
    </dgm:pt>
    <dgm:pt modelId="{CD34E075-8939-4947-93FD-FFEABB5307F2}" type="pres">
      <dgm:prSet presAssocID="{E64D088A-5C39-3D4B-A8FB-9E2F7747C030}" presName="Ellipse" presStyleLbl="fgAcc1" presStyleIdx="1" presStyleCnt="12"/>
      <dgm:spPr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BD6EB7B-BF11-BD40-B477-8E44D1A6DF4C}" type="pres">
      <dgm:prSet presAssocID="{E64D088A-5C39-3D4B-A8FB-9E2F7747C030}" presName="L2TextContainer" presStyleLbl="revTx" presStyleIdx="0" presStyleCnt="22">
        <dgm:presLayoutVars>
          <dgm:bulletEnabled val="1"/>
        </dgm:presLayoutVars>
      </dgm:prSet>
      <dgm:spPr/>
    </dgm:pt>
    <dgm:pt modelId="{19AD8268-3487-0943-91ED-CAF01F4AC4E0}" type="pres">
      <dgm:prSet presAssocID="{E64D088A-5C39-3D4B-A8FB-9E2F7747C030}" presName="L1TextContainer" presStyleLbl="revTx" presStyleIdx="1" presStyleCnt="22">
        <dgm:presLayoutVars>
          <dgm:chMax val="1"/>
          <dgm:chPref val="1"/>
          <dgm:bulletEnabled val="1"/>
        </dgm:presLayoutVars>
      </dgm:prSet>
      <dgm:spPr/>
    </dgm:pt>
    <dgm:pt modelId="{CF8F372E-4004-B144-BE9D-7916F40A6921}" type="pres">
      <dgm:prSet presAssocID="{E64D088A-5C39-3D4B-A8FB-9E2F7747C030}" presName="ConnectLine" presStyleLbl="sibTrans1D1" presStyleIdx="0" presStyleCnt="11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68DF62F6-A31A-B44D-B346-E4C3BF9065DB}" type="pres">
      <dgm:prSet presAssocID="{E64D088A-5C39-3D4B-A8FB-9E2F7747C030}" presName="EmptyPlaceHolder" presStyleCnt="0"/>
      <dgm:spPr/>
    </dgm:pt>
    <dgm:pt modelId="{F1C841EF-1C08-914A-9678-6A173979DEB5}" type="pres">
      <dgm:prSet presAssocID="{7F54D37F-0943-A141-8319-D1B17B4E3097}" presName="spaceBetweenRectangles" presStyleCnt="0"/>
      <dgm:spPr/>
    </dgm:pt>
    <dgm:pt modelId="{C3E147D4-CA96-CC4D-8AD0-9BA3930AB8F0}" type="pres">
      <dgm:prSet presAssocID="{DEE61945-FFF2-964D-8BCC-6357CA5879C8}" presName="composite" presStyleCnt="0"/>
      <dgm:spPr/>
    </dgm:pt>
    <dgm:pt modelId="{EE7E8949-014F-C348-AC6E-1C098C0453C9}" type="pres">
      <dgm:prSet presAssocID="{DEE61945-FFF2-964D-8BCC-6357CA5879C8}" presName="ConnectorPoint" presStyleLbl="lnNode1" presStyleIdx="1" presStyleCnt="11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12D635B-E5C3-0346-97CC-D7C4EF9DA111}" type="pres">
      <dgm:prSet presAssocID="{DEE61945-FFF2-964D-8BCC-6357CA5879C8}" presName="DropPinPlaceHolder" presStyleCnt="0"/>
      <dgm:spPr/>
    </dgm:pt>
    <dgm:pt modelId="{7875B847-83EE-264B-9434-C833A65F6E60}" type="pres">
      <dgm:prSet presAssocID="{DEE61945-FFF2-964D-8BCC-6357CA5879C8}" presName="DropPin" presStyleLbl="alignNode1" presStyleIdx="1" presStyleCnt="11" custLinFactNeighborX="-3139"/>
      <dgm:spPr>
        <a:solidFill>
          <a:schemeClr val="accent2">
            <a:lumMod val="75000"/>
          </a:schemeClr>
        </a:solidFill>
      </dgm:spPr>
    </dgm:pt>
    <dgm:pt modelId="{A2183E9C-4FA4-204C-B60D-0A43EA40760A}" type="pres">
      <dgm:prSet presAssocID="{DEE61945-FFF2-964D-8BCC-6357CA5879C8}" presName="Ellipse" presStyleLbl="fgAcc1" presStyleIdx="2" presStyleCnt="12"/>
      <dgm:spPr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4BA2238-82C3-844F-AF65-A3CCBC8A84B0}" type="pres">
      <dgm:prSet presAssocID="{DEE61945-FFF2-964D-8BCC-6357CA5879C8}" presName="L2TextContainer" presStyleLbl="revTx" presStyleIdx="2" presStyleCnt="22">
        <dgm:presLayoutVars>
          <dgm:bulletEnabled val="1"/>
        </dgm:presLayoutVars>
      </dgm:prSet>
      <dgm:spPr/>
    </dgm:pt>
    <dgm:pt modelId="{E17C71CF-671F-B249-9069-995008E10FF2}" type="pres">
      <dgm:prSet presAssocID="{DEE61945-FFF2-964D-8BCC-6357CA5879C8}" presName="L1TextContainer" presStyleLbl="revTx" presStyleIdx="3" presStyleCnt="22">
        <dgm:presLayoutVars>
          <dgm:chMax val="1"/>
          <dgm:chPref val="1"/>
          <dgm:bulletEnabled val="1"/>
        </dgm:presLayoutVars>
      </dgm:prSet>
      <dgm:spPr/>
    </dgm:pt>
    <dgm:pt modelId="{C7DC5863-EDC0-A04D-8F08-8458AF4CBFB3}" type="pres">
      <dgm:prSet presAssocID="{DEE61945-FFF2-964D-8BCC-6357CA5879C8}" presName="ConnectLine" presStyleLbl="sibTrans1D1" presStyleIdx="1" presStyleCnt="11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B2C597FC-ECB4-E84F-9B0A-E81018F62E59}" type="pres">
      <dgm:prSet presAssocID="{DEE61945-FFF2-964D-8BCC-6357CA5879C8}" presName="EmptyPlaceHolder" presStyleCnt="0"/>
      <dgm:spPr/>
    </dgm:pt>
    <dgm:pt modelId="{D883375C-864D-9F41-BA0E-FCAADFB51B08}" type="pres">
      <dgm:prSet presAssocID="{D1AB8096-0632-B44E-BBD0-87779639FE89}" presName="spaceBetweenRectangles" presStyleCnt="0"/>
      <dgm:spPr/>
    </dgm:pt>
    <dgm:pt modelId="{BB3C671F-5E1B-144C-B6C1-B84D853142FD}" type="pres">
      <dgm:prSet presAssocID="{1FFFB2D4-72B7-AA48-8A70-CA97A2DBC44F}" presName="composite" presStyleCnt="0"/>
      <dgm:spPr/>
    </dgm:pt>
    <dgm:pt modelId="{94E77DE7-6B5B-A447-8915-6BEAB3538A55}" type="pres">
      <dgm:prSet presAssocID="{1FFFB2D4-72B7-AA48-8A70-CA97A2DBC44F}" presName="ConnectorPoint" presStyleLbl="lnNode1" presStyleIdx="2" presStyleCnt="11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5C1E24A-585E-0143-92AB-549111839E5C}" type="pres">
      <dgm:prSet presAssocID="{1FFFB2D4-72B7-AA48-8A70-CA97A2DBC44F}" presName="DropPinPlaceHolder" presStyleCnt="0"/>
      <dgm:spPr/>
    </dgm:pt>
    <dgm:pt modelId="{763324DC-B74D-8E41-89B1-7051B7E51C92}" type="pres">
      <dgm:prSet presAssocID="{1FFFB2D4-72B7-AA48-8A70-CA97A2DBC44F}" presName="DropPin" presStyleLbl="alignNode1" presStyleIdx="2" presStyleCnt="11"/>
      <dgm:spPr>
        <a:solidFill>
          <a:schemeClr val="accent6">
            <a:lumMod val="50000"/>
          </a:schemeClr>
        </a:solidFill>
      </dgm:spPr>
    </dgm:pt>
    <dgm:pt modelId="{C3AAD3F5-71DD-8D49-8A80-B46A2CDE9E30}" type="pres">
      <dgm:prSet presAssocID="{1FFFB2D4-72B7-AA48-8A70-CA97A2DBC44F}" presName="Ellipse" presStyleLbl="fgAcc1" presStyleIdx="3" presStyleCnt="12"/>
      <dgm:spPr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28A4BC3-30FA-034A-816C-674B9F51540D}" type="pres">
      <dgm:prSet presAssocID="{1FFFB2D4-72B7-AA48-8A70-CA97A2DBC44F}" presName="L2TextContainer" presStyleLbl="revTx" presStyleIdx="4" presStyleCnt="22">
        <dgm:presLayoutVars>
          <dgm:bulletEnabled val="1"/>
        </dgm:presLayoutVars>
      </dgm:prSet>
      <dgm:spPr/>
    </dgm:pt>
    <dgm:pt modelId="{42DA1044-E4E3-B649-9E5A-1D299D38C503}" type="pres">
      <dgm:prSet presAssocID="{1FFFB2D4-72B7-AA48-8A70-CA97A2DBC44F}" presName="L1TextContainer" presStyleLbl="revTx" presStyleIdx="5" presStyleCnt="22">
        <dgm:presLayoutVars>
          <dgm:chMax val="1"/>
          <dgm:chPref val="1"/>
          <dgm:bulletEnabled val="1"/>
        </dgm:presLayoutVars>
      </dgm:prSet>
      <dgm:spPr/>
    </dgm:pt>
    <dgm:pt modelId="{43D081EB-1363-B74B-A7B8-2B95469F4938}" type="pres">
      <dgm:prSet presAssocID="{1FFFB2D4-72B7-AA48-8A70-CA97A2DBC44F}" presName="ConnectLine" presStyleLbl="sibTrans1D1" presStyleIdx="2" presStyleCnt="11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E9EC8E2-9FBD-0343-923D-94FD21A8BD3E}" type="pres">
      <dgm:prSet presAssocID="{1FFFB2D4-72B7-AA48-8A70-CA97A2DBC44F}" presName="EmptyPlaceHolder" presStyleCnt="0"/>
      <dgm:spPr/>
    </dgm:pt>
    <dgm:pt modelId="{1EFFA296-E7FF-D041-89FF-27EFB4159461}" type="pres">
      <dgm:prSet presAssocID="{D67010AF-8EDB-E549-8331-C950988FB09E}" presName="spaceBetweenRectangles" presStyleCnt="0"/>
      <dgm:spPr/>
    </dgm:pt>
    <dgm:pt modelId="{3385BB1B-D751-0741-BC8E-84A5393C277E}" type="pres">
      <dgm:prSet presAssocID="{81E737E2-7903-5846-91FF-D9C9A36DCD09}" presName="composite" presStyleCnt="0"/>
      <dgm:spPr/>
    </dgm:pt>
    <dgm:pt modelId="{D8A7D8F0-208D-EB4E-AD07-18BFD3B4D97C}" type="pres">
      <dgm:prSet presAssocID="{81E737E2-7903-5846-91FF-D9C9A36DCD09}" presName="ConnectorPoint" presStyleLbl="lnNode1" presStyleIdx="3" presStyleCnt="11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E6FE7AE-7943-8E4E-AE57-F790D2B89D4C}" type="pres">
      <dgm:prSet presAssocID="{81E737E2-7903-5846-91FF-D9C9A36DCD09}" presName="DropPinPlaceHolder" presStyleCnt="0"/>
      <dgm:spPr/>
    </dgm:pt>
    <dgm:pt modelId="{8357FC4C-D706-5E46-A9FC-459C314F739F}" type="pres">
      <dgm:prSet presAssocID="{81E737E2-7903-5846-91FF-D9C9A36DCD09}" presName="DropPin" presStyleLbl="alignNode1" presStyleIdx="3" presStyleCnt="11"/>
      <dgm:spPr/>
    </dgm:pt>
    <dgm:pt modelId="{1214B42B-1257-0148-8813-1F288FDD1FC5}" type="pres">
      <dgm:prSet presAssocID="{81E737E2-7903-5846-91FF-D9C9A36DCD09}" presName="Ellipse" presStyleLbl="fgAcc1" presStyleIdx="4" presStyleCnt="12"/>
      <dgm:spPr>
        <a:xfrm>
          <a:off x="2722847" y="3575507"/>
          <a:ext cx="228854" cy="228854"/>
        </a:xfrm>
        <a:prstGeom prst="ellipse">
          <a:avLst/>
        </a:prstGeom>
        <a:solidFill>
          <a:srgbClr val="4472C4">
            <a:lumMod val="60000"/>
            <a:lumOff val="40000"/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7BF5E84F-6315-7348-BCC6-1A60BEA3171B}" type="pres">
      <dgm:prSet presAssocID="{81E737E2-7903-5846-91FF-D9C9A36DCD09}" presName="L2TextContainer" presStyleLbl="revTx" presStyleIdx="6" presStyleCnt="22">
        <dgm:presLayoutVars>
          <dgm:bulletEnabled val="1"/>
        </dgm:presLayoutVars>
      </dgm:prSet>
      <dgm:spPr/>
    </dgm:pt>
    <dgm:pt modelId="{358740C1-00EE-084B-8770-1330D24BB6C0}" type="pres">
      <dgm:prSet presAssocID="{81E737E2-7903-5846-91FF-D9C9A36DCD09}" presName="L1TextContainer" presStyleLbl="revTx" presStyleIdx="7" presStyleCnt="22">
        <dgm:presLayoutVars>
          <dgm:chMax val="1"/>
          <dgm:chPref val="1"/>
          <dgm:bulletEnabled val="1"/>
        </dgm:presLayoutVars>
      </dgm:prSet>
      <dgm:spPr/>
    </dgm:pt>
    <dgm:pt modelId="{101A7CCA-2B06-8E48-8731-E82674145D58}" type="pres">
      <dgm:prSet presAssocID="{81E737E2-7903-5846-91FF-D9C9A36DCD09}" presName="ConnectLine" presStyleLbl="sibTrans1D1" presStyleIdx="3" presStyleCnt="11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4A86D90D-A37F-6349-84C6-3F68EB4F0E3D}" type="pres">
      <dgm:prSet presAssocID="{81E737E2-7903-5846-91FF-D9C9A36DCD09}" presName="EmptyPlaceHolder" presStyleCnt="0"/>
      <dgm:spPr/>
    </dgm:pt>
    <dgm:pt modelId="{5779E763-7008-2848-AB1B-93ACE6140C21}" type="pres">
      <dgm:prSet presAssocID="{DF8D0D2E-1729-0342-B6D6-7E9E96EE6252}" presName="spaceBetweenRectangles" presStyleCnt="0"/>
      <dgm:spPr/>
    </dgm:pt>
    <dgm:pt modelId="{ACEB4680-27A1-A645-8AE4-24E707482814}" type="pres">
      <dgm:prSet presAssocID="{FB3F035A-1B40-9D4D-9145-3A7865657DEF}" presName="composite" presStyleCnt="0"/>
      <dgm:spPr/>
    </dgm:pt>
    <dgm:pt modelId="{5228596F-5A50-9D4D-9D8E-A6D4CC0AB0D8}" type="pres">
      <dgm:prSet presAssocID="{FB3F035A-1B40-9D4D-9145-3A7865657DEF}" presName="ConnectorPoint" presStyleLbl="lnNode1" presStyleIdx="4" presStyleCnt="11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FD87241-A81A-BE41-BA1D-4DD68E92AB16}" type="pres">
      <dgm:prSet presAssocID="{FB3F035A-1B40-9D4D-9145-3A7865657DEF}" presName="DropPinPlaceHolder" presStyleCnt="0"/>
      <dgm:spPr/>
    </dgm:pt>
    <dgm:pt modelId="{A3C486F0-B02D-744B-9F27-D83FB2C9DF19}" type="pres">
      <dgm:prSet presAssocID="{FB3F035A-1B40-9D4D-9145-3A7865657DEF}" presName="DropPin" presStyleLbl="alignNode1" presStyleIdx="4" presStyleCnt="11"/>
      <dgm:spPr/>
    </dgm:pt>
    <dgm:pt modelId="{65B91D98-C53B-D846-9C03-3D8714707636}" type="pres">
      <dgm:prSet presAssocID="{FB3F035A-1B40-9D4D-9145-3A7865657DEF}" presName="Ellipse" presStyleLbl="fgAcc1" presStyleIdx="5" presStyleCnt="12"/>
      <dgm:spPr>
        <a:xfrm>
          <a:off x="4472962" y="3575507"/>
          <a:ext cx="228854" cy="228854"/>
        </a:xfrm>
        <a:prstGeom prst="ellipse">
          <a:avLst/>
        </a:prstGeom>
        <a:solidFill>
          <a:srgbClr val="4472C4">
            <a:lumMod val="60000"/>
            <a:lumOff val="40000"/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4832BD40-1831-A64A-B0E1-9E06301E5C48}" type="pres">
      <dgm:prSet presAssocID="{FB3F035A-1B40-9D4D-9145-3A7865657DEF}" presName="L2TextContainer" presStyleLbl="revTx" presStyleIdx="8" presStyleCnt="22">
        <dgm:presLayoutVars>
          <dgm:bulletEnabled val="1"/>
        </dgm:presLayoutVars>
      </dgm:prSet>
      <dgm:spPr/>
    </dgm:pt>
    <dgm:pt modelId="{DB08537A-29D9-8440-A8D9-F8E110BBF168}" type="pres">
      <dgm:prSet presAssocID="{FB3F035A-1B40-9D4D-9145-3A7865657DEF}" presName="L1TextContainer" presStyleLbl="revTx" presStyleIdx="9" presStyleCnt="22">
        <dgm:presLayoutVars>
          <dgm:chMax val="1"/>
          <dgm:chPref val="1"/>
          <dgm:bulletEnabled val="1"/>
        </dgm:presLayoutVars>
      </dgm:prSet>
      <dgm:spPr/>
    </dgm:pt>
    <dgm:pt modelId="{944351C3-3362-B347-A787-85055D6E1D81}" type="pres">
      <dgm:prSet presAssocID="{FB3F035A-1B40-9D4D-9145-3A7865657DEF}" presName="ConnectLine" presStyleLbl="sibTrans1D1" presStyleIdx="4" presStyleCnt="11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73DDFB06-1C4A-1643-A560-EDA212527CCC}" type="pres">
      <dgm:prSet presAssocID="{FB3F035A-1B40-9D4D-9145-3A7865657DEF}" presName="EmptyPlaceHolder" presStyleCnt="0"/>
      <dgm:spPr/>
    </dgm:pt>
    <dgm:pt modelId="{25B4D011-CB3C-9C49-B83A-01319F9D3BBC}" type="pres">
      <dgm:prSet presAssocID="{668891A5-145E-C34F-AEB0-424ED33A725B}" presName="spaceBetweenRectangles" presStyleCnt="0"/>
      <dgm:spPr/>
    </dgm:pt>
    <dgm:pt modelId="{EF3BA801-F2DC-474C-8C12-C86FA13F9973}" type="pres">
      <dgm:prSet presAssocID="{19B7B032-2FCA-3940-AC83-C611A66603EC}" presName="composite" presStyleCnt="0"/>
      <dgm:spPr/>
    </dgm:pt>
    <dgm:pt modelId="{78958BA5-82F2-A044-9FE2-2BECB6B4C47A}" type="pres">
      <dgm:prSet presAssocID="{19B7B032-2FCA-3940-AC83-C611A66603EC}" presName="ConnectorPoint" presStyleLbl="lnNode1" presStyleIdx="5" presStyleCnt="11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F6F8A95-FA42-EA48-BD80-63E8B1AC56DE}" type="pres">
      <dgm:prSet presAssocID="{19B7B032-2FCA-3940-AC83-C611A66603EC}" presName="DropPinPlaceHolder" presStyleCnt="0"/>
      <dgm:spPr/>
    </dgm:pt>
    <dgm:pt modelId="{83926A01-A096-304E-B0E0-01EA7EA24366}" type="pres">
      <dgm:prSet presAssocID="{19B7B032-2FCA-3940-AC83-C611A66603EC}" presName="DropPin" presStyleLbl="alignNode1" presStyleIdx="5" presStyleCnt="11"/>
      <dgm:spPr/>
    </dgm:pt>
    <dgm:pt modelId="{74AAFBD7-6ACB-A149-A48F-B50424E317BD}" type="pres">
      <dgm:prSet presAssocID="{19B7B032-2FCA-3940-AC83-C611A66603EC}" presName="Ellipse" presStyleLbl="fgAcc1" presStyleIdx="6" presStyleCnt="12"/>
      <dgm:spPr>
        <a:xfrm>
          <a:off x="3613208" y="546950"/>
          <a:ext cx="228906" cy="228906"/>
        </a:xfrm>
        <a:prstGeom prst="ellipse">
          <a:avLst/>
        </a:prstGeom>
        <a:solidFill>
          <a:srgbClr val="4472C4">
            <a:lumMod val="60000"/>
            <a:lumOff val="40000"/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DF344D0A-E549-F84C-963B-700D4C4ED747}" type="pres">
      <dgm:prSet presAssocID="{19B7B032-2FCA-3940-AC83-C611A66603EC}" presName="L2TextContainer" presStyleLbl="revTx" presStyleIdx="10" presStyleCnt="22">
        <dgm:presLayoutVars>
          <dgm:bulletEnabled val="1"/>
        </dgm:presLayoutVars>
      </dgm:prSet>
      <dgm:spPr/>
    </dgm:pt>
    <dgm:pt modelId="{DED3ECF0-429B-BF4C-916E-265BFEC988F4}" type="pres">
      <dgm:prSet presAssocID="{19B7B032-2FCA-3940-AC83-C611A66603EC}" presName="L1TextContainer" presStyleLbl="revTx" presStyleIdx="11" presStyleCnt="22">
        <dgm:presLayoutVars>
          <dgm:chMax val="1"/>
          <dgm:chPref val="1"/>
          <dgm:bulletEnabled val="1"/>
        </dgm:presLayoutVars>
      </dgm:prSet>
      <dgm:spPr/>
    </dgm:pt>
    <dgm:pt modelId="{04B288D9-555B-E84C-AEC5-FE4ADEF4EF5F}" type="pres">
      <dgm:prSet presAssocID="{19B7B032-2FCA-3940-AC83-C611A66603EC}" presName="ConnectLine" presStyleLbl="sibTrans1D1" presStyleIdx="5" presStyleCnt="11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9400077-57CE-F14F-9663-A003FDEC7D27}" type="pres">
      <dgm:prSet presAssocID="{19B7B032-2FCA-3940-AC83-C611A66603EC}" presName="EmptyPlaceHolder" presStyleCnt="0"/>
      <dgm:spPr/>
    </dgm:pt>
    <dgm:pt modelId="{1A252212-93E3-5D4B-9EA4-5C258F671A6D}" type="pres">
      <dgm:prSet presAssocID="{3C563EDA-D7EE-1B40-BBB7-C0728FDAFAA7}" presName="spaceBetweenRectangles" presStyleCnt="0"/>
      <dgm:spPr/>
    </dgm:pt>
    <dgm:pt modelId="{4BA5A6A6-C1D2-AD4C-9152-F9E4580DB4B5}" type="pres">
      <dgm:prSet presAssocID="{BC8C478A-FD54-0940-8251-836DCB2EEF5C}" presName="composite" presStyleCnt="0"/>
      <dgm:spPr/>
    </dgm:pt>
    <dgm:pt modelId="{570C3554-43F4-C948-B1F5-44205F5DD9A1}" type="pres">
      <dgm:prSet presAssocID="{BC8C478A-FD54-0940-8251-836DCB2EEF5C}" presName="ConnectorPoint" presStyleLbl="lnNode1" presStyleIdx="6" presStyleCnt="11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F1F42D7-F263-2C48-9F13-6D8362EBBC83}" type="pres">
      <dgm:prSet presAssocID="{BC8C478A-FD54-0940-8251-836DCB2EEF5C}" presName="DropPinPlaceHolder" presStyleCnt="0"/>
      <dgm:spPr/>
    </dgm:pt>
    <dgm:pt modelId="{946E1A83-935B-3F44-BE77-44B4F31E4950}" type="pres">
      <dgm:prSet presAssocID="{BC8C478A-FD54-0940-8251-836DCB2EEF5C}" presName="DropPin" presStyleLbl="alignNode1" presStyleIdx="6" presStyleCnt="11"/>
      <dgm:spPr/>
    </dgm:pt>
    <dgm:pt modelId="{3807CA7D-403F-F741-B945-17BE6B13E023}" type="pres">
      <dgm:prSet presAssocID="{BC8C478A-FD54-0940-8251-836DCB2EEF5C}" presName="Ellipse" presStyleLbl="fgAcc1" presStyleIdx="7" presStyleCnt="12"/>
      <dgm:spPr>
        <a:xfrm>
          <a:off x="5348019" y="546976"/>
          <a:ext cx="228854" cy="228854"/>
        </a:xfrm>
        <a:prstGeom prst="ellipse">
          <a:avLst/>
        </a:prstGeom>
        <a:solidFill>
          <a:srgbClr val="4472C4">
            <a:lumMod val="60000"/>
            <a:lumOff val="40000"/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A9591EA3-950A-4B44-AA57-66AC37BD90DC}" type="pres">
      <dgm:prSet presAssocID="{BC8C478A-FD54-0940-8251-836DCB2EEF5C}" presName="L2TextContainer" presStyleLbl="revTx" presStyleIdx="12" presStyleCnt="22">
        <dgm:presLayoutVars>
          <dgm:bulletEnabled val="1"/>
        </dgm:presLayoutVars>
      </dgm:prSet>
      <dgm:spPr/>
    </dgm:pt>
    <dgm:pt modelId="{D2AD8973-3115-D845-9EC0-7B06E7ABBEF5}" type="pres">
      <dgm:prSet presAssocID="{BC8C478A-FD54-0940-8251-836DCB2EEF5C}" presName="L1TextContainer" presStyleLbl="revTx" presStyleIdx="13" presStyleCnt="22">
        <dgm:presLayoutVars>
          <dgm:chMax val="1"/>
          <dgm:chPref val="1"/>
          <dgm:bulletEnabled val="1"/>
        </dgm:presLayoutVars>
      </dgm:prSet>
      <dgm:spPr/>
    </dgm:pt>
    <dgm:pt modelId="{D8287BBF-DBFF-3C46-8D14-0489D683A6A8}" type="pres">
      <dgm:prSet presAssocID="{BC8C478A-FD54-0940-8251-836DCB2EEF5C}" presName="ConnectLine" presStyleLbl="sibTrans1D1" presStyleIdx="6" presStyleCnt="11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B3C79F9D-1186-6246-A265-E1F0164A37B5}" type="pres">
      <dgm:prSet presAssocID="{BC8C478A-FD54-0940-8251-836DCB2EEF5C}" presName="EmptyPlaceHolder" presStyleCnt="0"/>
      <dgm:spPr/>
    </dgm:pt>
    <dgm:pt modelId="{0C988682-8B12-484D-B6F2-DEFBFC45ED73}" type="pres">
      <dgm:prSet presAssocID="{937B5A6A-A240-9A4A-A381-6FE1189881FA}" presName="spaceBetweenRectangles" presStyleCnt="0"/>
      <dgm:spPr/>
    </dgm:pt>
    <dgm:pt modelId="{8D0963D2-BF33-8A43-97B3-B8492F7BE059}" type="pres">
      <dgm:prSet presAssocID="{9A9C850B-E223-DC43-AC5A-9AFB711DB77F}" presName="composite" presStyleCnt="0"/>
      <dgm:spPr/>
    </dgm:pt>
    <dgm:pt modelId="{490C82A6-87CE-914E-B74D-6090FDB8C6EF}" type="pres">
      <dgm:prSet presAssocID="{9A9C850B-E223-DC43-AC5A-9AFB711DB77F}" presName="ConnectorPoint" presStyleLbl="lnNode1" presStyleIdx="7" presStyleCnt="11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681424C-86FE-E041-9760-DD0826DE2A87}" type="pres">
      <dgm:prSet presAssocID="{9A9C850B-E223-DC43-AC5A-9AFB711DB77F}" presName="DropPinPlaceHolder" presStyleCnt="0"/>
      <dgm:spPr/>
    </dgm:pt>
    <dgm:pt modelId="{BA56901D-240F-5A4A-A9E6-1ED34191E1AF}" type="pres">
      <dgm:prSet presAssocID="{9A9C850B-E223-DC43-AC5A-9AFB711DB77F}" presName="DropPin" presStyleLbl="alignNode1" presStyleIdx="7" presStyleCnt="11"/>
      <dgm:spPr>
        <a:solidFill>
          <a:schemeClr val="accent2">
            <a:lumMod val="75000"/>
          </a:schemeClr>
        </a:solidFill>
      </dgm:spPr>
    </dgm:pt>
    <dgm:pt modelId="{D967B416-0238-2142-BEBD-44233C985187}" type="pres">
      <dgm:prSet presAssocID="{9A9C850B-E223-DC43-AC5A-9AFB711DB77F}" presName="Ellipse" presStyleLbl="fgAcc1" presStyleIdx="8" presStyleCnt="12"/>
      <dgm:spPr>
        <a:xfrm>
          <a:off x="6223077" y="3575507"/>
          <a:ext cx="228854" cy="228854"/>
        </a:xfrm>
        <a:prstGeom prst="ellipse">
          <a:avLst/>
        </a:prstGeom>
        <a:solidFill>
          <a:srgbClr val="ED7D31">
            <a:lumMod val="60000"/>
            <a:lumOff val="40000"/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531A932E-6BF1-924A-AA35-944A1795E211}" type="pres">
      <dgm:prSet presAssocID="{9A9C850B-E223-DC43-AC5A-9AFB711DB77F}" presName="L2TextContainer" presStyleLbl="revTx" presStyleIdx="14" presStyleCnt="22">
        <dgm:presLayoutVars>
          <dgm:bulletEnabled val="1"/>
        </dgm:presLayoutVars>
      </dgm:prSet>
      <dgm:spPr/>
    </dgm:pt>
    <dgm:pt modelId="{FE2E3D42-11A2-3B47-A178-DEFD4A6D6ED9}" type="pres">
      <dgm:prSet presAssocID="{9A9C850B-E223-DC43-AC5A-9AFB711DB77F}" presName="L1TextContainer" presStyleLbl="revTx" presStyleIdx="15" presStyleCnt="22">
        <dgm:presLayoutVars>
          <dgm:chMax val="1"/>
          <dgm:chPref val="1"/>
          <dgm:bulletEnabled val="1"/>
        </dgm:presLayoutVars>
      </dgm:prSet>
      <dgm:spPr/>
    </dgm:pt>
    <dgm:pt modelId="{F54ECB07-A71F-9E46-88F8-4FD769353972}" type="pres">
      <dgm:prSet presAssocID="{9A9C850B-E223-DC43-AC5A-9AFB711DB77F}" presName="ConnectLine" presStyleLbl="sibTrans1D1" presStyleIdx="7" presStyleCnt="11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D0B8265-2977-B540-9C10-4943B3DC669C}" type="pres">
      <dgm:prSet presAssocID="{9A9C850B-E223-DC43-AC5A-9AFB711DB77F}" presName="EmptyPlaceHolder" presStyleCnt="0"/>
      <dgm:spPr/>
    </dgm:pt>
    <dgm:pt modelId="{AA28B0B6-AACD-A449-9B57-0C6142E86D7F}" type="pres">
      <dgm:prSet presAssocID="{8FD02B42-0CD5-994F-8879-A02A2DEA389F}" presName="spaceBetweenRectangles" presStyleCnt="0"/>
      <dgm:spPr/>
    </dgm:pt>
    <dgm:pt modelId="{E29F3C90-AAE2-7D49-8F1A-3D9AC88FC1E1}" type="pres">
      <dgm:prSet presAssocID="{E504A467-CAC6-1B4E-B0F7-D3162AF57AB3}" presName="composite" presStyleCnt="0"/>
      <dgm:spPr/>
    </dgm:pt>
    <dgm:pt modelId="{F0167ED8-666E-0745-A463-E1216B1BC32B}" type="pres">
      <dgm:prSet presAssocID="{E504A467-CAC6-1B4E-B0F7-D3162AF57AB3}" presName="ConnectorPoint" presStyleLbl="lnNode1" presStyleIdx="8" presStyleCnt="11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4DAD769-8EEC-2A4B-AF62-9854C1A3DC03}" type="pres">
      <dgm:prSet presAssocID="{E504A467-CAC6-1B4E-B0F7-D3162AF57AB3}" presName="DropPinPlaceHolder" presStyleCnt="0"/>
      <dgm:spPr/>
    </dgm:pt>
    <dgm:pt modelId="{C8CE715F-3504-6843-8236-45F0D1C40339}" type="pres">
      <dgm:prSet presAssocID="{E504A467-CAC6-1B4E-B0F7-D3162AF57AB3}" presName="DropPin" presStyleLbl="alignNode1" presStyleIdx="8" presStyleCnt="11"/>
      <dgm:spPr>
        <a:solidFill>
          <a:schemeClr val="accent4">
            <a:lumMod val="75000"/>
          </a:schemeClr>
        </a:solidFill>
      </dgm:spPr>
    </dgm:pt>
    <dgm:pt modelId="{2FD7BEA3-B155-8D46-8664-B9C63DB75D61}" type="pres">
      <dgm:prSet presAssocID="{E504A467-CAC6-1B4E-B0F7-D3162AF57AB3}" presName="Ellipse" presStyleLbl="fgAcc1" presStyleIdx="9" presStyleCnt="12"/>
      <dgm:spPr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14DA77E-0ED5-3844-9FBA-0F716B08CC47}" type="pres">
      <dgm:prSet presAssocID="{E504A467-CAC6-1B4E-B0F7-D3162AF57AB3}" presName="L2TextContainer" presStyleLbl="revTx" presStyleIdx="16" presStyleCnt="22">
        <dgm:presLayoutVars>
          <dgm:bulletEnabled val="1"/>
        </dgm:presLayoutVars>
      </dgm:prSet>
      <dgm:spPr/>
    </dgm:pt>
    <dgm:pt modelId="{F5FAD2A4-605A-D942-90E1-02CEE7B6A283}" type="pres">
      <dgm:prSet presAssocID="{E504A467-CAC6-1B4E-B0F7-D3162AF57AB3}" presName="L1TextContainer" presStyleLbl="revTx" presStyleIdx="17" presStyleCnt="22">
        <dgm:presLayoutVars>
          <dgm:chMax val="1"/>
          <dgm:chPref val="1"/>
          <dgm:bulletEnabled val="1"/>
        </dgm:presLayoutVars>
      </dgm:prSet>
      <dgm:spPr/>
    </dgm:pt>
    <dgm:pt modelId="{CC52B3F8-4B2C-8B4C-9C9C-487871CC3F54}" type="pres">
      <dgm:prSet presAssocID="{E504A467-CAC6-1B4E-B0F7-D3162AF57AB3}" presName="ConnectLine" presStyleLbl="sibTrans1D1" presStyleIdx="8" presStyleCnt="11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223195D6-5AAD-9844-90C9-0DA53E3AE85F}" type="pres">
      <dgm:prSet presAssocID="{E504A467-CAC6-1B4E-B0F7-D3162AF57AB3}" presName="EmptyPlaceHolder" presStyleCnt="0"/>
      <dgm:spPr/>
    </dgm:pt>
    <dgm:pt modelId="{A6C43B9F-262B-4540-9F4D-CEA56AD83DAC}" type="pres">
      <dgm:prSet presAssocID="{9E3E714D-C589-7E45-AE11-46CA5446EF50}" presName="spaceBetweenRectangles" presStyleCnt="0"/>
      <dgm:spPr/>
    </dgm:pt>
    <dgm:pt modelId="{EDB1F493-32BE-6E42-B777-70ED6D6688A3}" type="pres">
      <dgm:prSet presAssocID="{07ED15DB-7652-064C-B257-13B5FA55FBF8}" presName="composite" presStyleCnt="0"/>
      <dgm:spPr/>
    </dgm:pt>
    <dgm:pt modelId="{92FD437A-6BAE-1149-8B5F-D560C477F3E3}" type="pres">
      <dgm:prSet presAssocID="{07ED15DB-7652-064C-B257-13B5FA55FBF8}" presName="ConnectorPoint" presStyleLbl="lnNode1" presStyleIdx="9" presStyleCnt="11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4F64ED1-C51B-614C-9EBC-F867A6EBFAB0}" type="pres">
      <dgm:prSet presAssocID="{07ED15DB-7652-064C-B257-13B5FA55FBF8}" presName="DropPinPlaceHolder" presStyleCnt="0"/>
      <dgm:spPr/>
    </dgm:pt>
    <dgm:pt modelId="{730D99DD-B9FA-4045-A189-7AD78F14863B}" type="pres">
      <dgm:prSet presAssocID="{07ED15DB-7652-064C-B257-13B5FA55FBF8}" presName="DropPin" presStyleLbl="alignNode1" presStyleIdx="9" presStyleCnt="11"/>
      <dgm:spPr>
        <a:solidFill>
          <a:schemeClr val="accent4">
            <a:lumMod val="75000"/>
          </a:schemeClr>
        </a:solidFill>
      </dgm:spPr>
    </dgm:pt>
    <dgm:pt modelId="{FBD8EFBB-7AD4-0A40-BF9B-763749B23F2B}" type="pres">
      <dgm:prSet presAssocID="{07ED15DB-7652-064C-B257-13B5FA55FBF8}" presName="Ellipse" presStyleLbl="fgAcc1" presStyleIdx="10" presStyleCnt="12"/>
      <dgm:spPr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3A89F7C-5402-8549-83DA-03CB42C174B1}" type="pres">
      <dgm:prSet presAssocID="{07ED15DB-7652-064C-B257-13B5FA55FBF8}" presName="L2TextContainer" presStyleLbl="revTx" presStyleIdx="18" presStyleCnt="22">
        <dgm:presLayoutVars>
          <dgm:bulletEnabled val="1"/>
        </dgm:presLayoutVars>
      </dgm:prSet>
      <dgm:spPr/>
    </dgm:pt>
    <dgm:pt modelId="{84743F9C-820C-E54C-A02B-E8767BD5DB90}" type="pres">
      <dgm:prSet presAssocID="{07ED15DB-7652-064C-B257-13B5FA55FBF8}" presName="L1TextContainer" presStyleLbl="revTx" presStyleIdx="19" presStyleCnt="22">
        <dgm:presLayoutVars>
          <dgm:chMax val="1"/>
          <dgm:chPref val="1"/>
          <dgm:bulletEnabled val="1"/>
        </dgm:presLayoutVars>
      </dgm:prSet>
      <dgm:spPr/>
    </dgm:pt>
    <dgm:pt modelId="{7E0D924F-66F0-114E-A860-1114C41F387C}" type="pres">
      <dgm:prSet presAssocID="{07ED15DB-7652-064C-B257-13B5FA55FBF8}" presName="ConnectLine" presStyleLbl="sibTrans1D1" presStyleIdx="9" presStyleCnt="11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27F1F75-EECD-5A42-9C17-6B5025D782B6}" type="pres">
      <dgm:prSet presAssocID="{07ED15DB-7652-064C-B257-13B5FA55FBF8}" presName="EmptyPlaceHolder" presStyleCnt="0"/>
      <dgm:spPr/>
    </dgm:pt>
    <dgm:pt modelId="{7E22DD99-9F75-3543-9215-1305EB7FD3AC}" type="pres">
      <dgm:prSet presAssocID="{1F26CD43-B262-8240-B27F-677827F1AB29}" presName="spaceBetweenRectangles" presStyleCnt="0"/>
      <dgm:spPr/>
    </dgm:pt>
    <dgm:pt modelId="{62BDBACB-711E-B646-A3D5-03CE6F1C7AAB}" type="pres">
      <dgm:prSet presAssocID="{42A003EF-5006-FB4A-AB59-912F848909E6}" presName="composite" presStyleCnt="0"/>
      <dgm:spPr/>
    </dgm:pt>
    <dgm:pt modelId="{9611AC29-7BCE-1440-9637-27E60B17F6F9}" type="pres">
      <dgm:prSet presAssocID="{42A003EF-5006-FB4A-AB59-912F848909E6}" presName="ConnectorPoint" presStyleLbl="lnNode1" presStyleIdx="10" presStyleCnt="11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B05D0D0-90A8-084B-99BE-4F0D39CE5422}" type="pres">
      <dgm:prSet presAssocID="{42A003EF-5006-FB4A-AB59-912F848909E6}" presName="DropPinPlaceHolder" presStyleCnt="0"/>
      <dgm:spPr/>
    </dgm:pt>
    <dgm:pt modelId="{8533A5F2-CD26-F547-9254-63C202335477}" type="pres">
      <dgm:prSet presAssocID="{42A003EF-5006-FB4A-AB59-912F848909E6}" presName="DropPin" presStyleLbl="alignNode1" presStyleIdx="10" presStyleCnt="11"/>
      <dgm:spPr>
        <a:solidFill>
          <a:schemeClr val="accent4">
            <a:lumMod val="75000"/>
          </a:schemeClr>
        </a:solidFill>
      </dgm:spPr>
    </dgm:pt>
    <dgm:pt modelId="{103F0988-9DB3-4E4F-B866-85DA86B6AFFD}" type="pres">
      <dgm:prSet presAssocID="{42A003EF-5006-FB4A-AB59-912F848909E6}" presName="Ellipse" presStyleLbl="fgAcc1" presStyleIdx="11" presStyleCnt="12"/>
      <dgm:spPr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9CC763A-D390-9847-B36B-372465F43DFB}" type="pres">
      <dgm:prSet presAssocID="{42A003EF-5006-FB4A-AB59-912F848909E6}" presName="L2TextContainer" presStyleLbl="revTx" presStyleIdx="20" presStyleCnt="22">
        <dgm:presLayoutVars>
          <dgm:bulletEnabled val="1"/>
        </dgm:presLayoutVars>
      </dgm:prSet>
      <dgm:spPr/>
    </dgm:pt>
    <dgm:pt modelId="{86CCE352-4E7D-2F48-9323-0B9224D45EB8}" type="pres">
      <dgm:prSet presAssocID="{42A003EF-5006-FB4A-AB59-912F848909E6}" presName="L1TextContainer" presStyleLbl="revTx" presStyleIdx="21" presStyleCnt="22">
        <dgm:presLayoutVars>
          <dgm:chMax val="1"/>
          <dgm:chPref val="1"/>
          <dgm:bulletEnabled val="1"/>
        </dgm:presLayoutVars>
      </dgm:prSet>
      <dgm:spPr/>
    </dgm:pt>
    <dgm:pt modelId="{093D1FC5-1DF8-3547-9933-4F428D9F5043}" type="pres">
      <dgm:prSet presAssocID="{42A003EF-5006-FB4A-AB59-912F848909E6}" presName="ConnectLine" presStyleLbl="sibTrans1D1" presStyleIdx="10" presStyleCnt="11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4DDE031-6087-6E43-BA80-0E90CFE09AD4}" type="pres">
      <dgm:prSet presAssocID="{42A003EF-5006-FB4A-AB59-912F848909E6}" presName="EmptyPlaceHolder" presStyleCnt="0"/>
      <dgm:spPr/>
    </dgm:pt>
  </dgm:ptLst>
  <dgm:cxnLst>
    <dgm:cxn modelId="{15268403-1D91-D94E-A851-8C37DECB0F6D}" srcId="{A100E1BC-E8F6-4184-9832-C458491EC4B0}" destId="{07ED15DB-7652-064C-B257-13B5FA55FBF8}" srcOrd="9" destOrd="0" parTransId="{133D2A06-95EB-CE4A-BEC6-5149A0246F2C}" sibTransId="{1F26CD43-B262-8240-B27F-677827F1AB29}"/>
    <dgm:cxn modelId="{3301350C-411E-3D43-8498-477F8584F927}" srcId="{A100E1BC-E8F6-4184-9832-C458491EC4B0}" destId="{BC8C478A-FD54-0940-8251-836DCB2EEF5C}" srcOrd="6" destOrd="0" parTransId="{AB2C9164-2125-914B-B1D9-527927C24921}" sibTransId="{937B5A6A-A240-9A4A-A381-6FE1189881FA}"/>
    <dgm:cxn modelId="{C6097F27-B2B4-504A-BBD2-B8C7EC68F8D3}" type="presOf" srcId="{9A9C850B-E223-DC43-AC5A-9AFB711DB77F}" destId="{FE2E3D42-11A2-3B47-A178-DEFD4A6D6ED9}" srcOrd="0" destOrd="0" presId="urn:microsoft.com/office/officeart/2017/3/layout/DropPinTimeline"/>
    <dgm:cxn modelId="{3FE5B72B-93D5-0944-A22E-42CA5FA56419}" type="presOf" srcId="{E504A467-CAC6-1B4E-B0F7-D3162AF57AB3}" destId="{F5FAD2A4-605A-D942-90E1-02CEE7B6A283}" srcOrd="0" destOrd="0" presId="urn:microsoft.com/office/officeart/2017/3/layout/DropPinTimeline"/>
    <dgm:cxn modelId="{F1D93533-CC7E-1E4B-9304-23EF52129FA3}" srcId="{A100E1BC-E8F6-4184-9832-C458491EC4B0}" destId="{DEE61945-FFF2-964D-8BCC-6357CA5879C8}" srcOrd="1" destOrd="0" parTransId="{18D06D37-930D-094E-8FC6-5D0197EADE1A}" sibTransId="{D1AB8096-0632-B44E-BBD0-87779639FE89}"/>
    <dgm:cxn modelId="{0DE6BB37-1FE5-E943-A0A0-AB1665C0548C}" srcId="{A100E1BC-E8F6-4184-9832-C458491EC4B0}" destId="{E504A467-CAC6-1B4E-B0F7-D3162AF57AB3}" srcOrd="8" destOrd="0" parTransId="{F49D0C85-3481-B240-A097-5C8B2489CF42}" sibTransId="{9E3E714D-C589-7E45-AE11-46CA5446EF50}"/>
    <dgm:cxn modelId="{00605A5C-232A-974A-9FB4-43E091B40850}" type="presOf" srcId="{1FFFB2D4-72B7-AA48-8A70-CA97A2DBC44F}" destId="{42DA1044-E4E3-B649-9E5A-1D299D38C503}" srcOrd="0" destOrd="0" presId="urn:microsoft.com/office/officeart/2017/3/layout/DropPinTimeline"/>
    <dgm:cxn modelId="{7ADCCF45-0251-044B-BC8B-032D5095FA86}" type="presOf" srcId="{42A003EF-5006-FB4A-AB59-912F848909E6}" destId="{86CCE352-4E7D-2F48-9323-0B9224D45EB8}" srcOrd="0" destOrd="0" presId="urn:microsoft.com/office/officeart/2017/3/layout/DropPinTimeline"/>
    <dgm:cxn modelId="{E1A2A56A-0149-574A-A46F-C5529EADFA29}" type="presOf" srcId="{81E737E2-7903-5846-91FF-D9C9A36DCD09}" destId="{358740C1-00EE-084B-8770-1330D24BB6C0}" srcOrd="0" destOrd="0" presId="urn:microsoft.com/office/officeart/2017/3/layout/DropPinTimeline"/>
    <dgm:cxn modelId="{3579304B-5A24-D84A-B79B-F73382A20824}" type="presOf" srcId="{07ED15DB-7652-064C-B257-13B5FA55FBF8}" destId="{84743F9C-820C-E54C-A02B-E8767BD5DB90}" srcOrd="0" destOrd="0" presId="urn:microsoft.com/office/officeart/2017/3/layout/DropPinTimeline"/>
    <dgm:cxn modelId="{AC0BE66E-355A-BE42-B936-F9DEE5252E88}" type="presOf" srcId="{FB3F035A-1B40-9D4D-9145-3A7865657DEF}" destId="{DB08537A-29D9-8440-A8D9-F8E110BBF168}" srcOrd="0" destOrd="0" presId="urn:microsoft.com/office/officeart/2017/3/layout/DropPinTimeline"/>
    <dgm:cxn modelId="{FC92E073-7491-A640-9F2A-AC10FD570039}" type="presOf" srcId="{E64D088A-5C39-3D4B-A8FB-9E2F7747C030}" destId="{19AD8268-3487-0943-91ED-CAF01F4AC4E0}" srcOrd="0" destOrd="0" presId="urn:microsoft.com/office/officeart/2017/3/layout/DropPinTimeline"/>
    <dgm:cxn modelId="{64CF5B8C-0DA6-6B43-9A7D-E53B1895D18D}" srcId="{A100E1BC-E8F6-4184-9832-C458491EC4B0}" destId="{FB3F035A-1B40-9D4D-9145-3A7865657DEF}" srcOrd="4" destOrd="0" parTransId="{51B53F7A-67F1-BE45-87A9-ACCAA2CBDEBE}" sibTransId="{668891A5-145E-C34F-AEB0-424ED33A725B}"/>
    <dgm:cxn modelId="{C2743291-AB7E-D34B-863C-F36CE8E0279F}" type="presOf" srcId="{19B7B032-2FCA-3940-AC83-C611A66603EC}" destId="{DED3ECF0-429B-BF4C-916E-265BFEC988F4}" srcOrd="0" destOrd="0" presId="urn:microsoft.com/office/officeart/2017/3/layout/DropPinTimeline"/>
    <dgm:cxn modelId="{57462A9C-2332-BA4F-A9F7-19AD24092C85}" srcId="{A100E1BC-E8F6-4184-9832-C458491EC4B0}" destId="{42A003EF-5006-FB4A-AB59-912F848909E6}" srcOrd="10" destOrd="0" parTransId="{A7E49A64-8176-FE4A-8D67-526E22A80ECB}" sibTransId="{85056D03-A4D3-7B49-9870-D835DF568CC1}"/>
    <dgm:cxn modelId="{B9BA3DBA-D710-484D-A272-2C739A7E7ACE}" srcId="{A100E1BC-E8F6-4184-9832-C458491EC4B0}" destId="{81E737E2-7903-5846-91FF-D9C9A36DCD09}" srcOrd="3" destOrd="0" parTransId="{BF83953E-3F14-F744-9A30-F00D7D5A050C}" sibTransId="{DF8D0D2E-1729-0342-B6D6-7E9E96EE6252}"/>
    <dgm:cxn modelId="{9EEB68C9-D04D-C84E-B3F2-48382D03B809}" srcId="{A100E1BC-E8F6-4184-9832-C458491EC4B0}" destId="{E64D088A-5C39-3D4B-A8FB-9E2F7747C030}" srcOrd="0" destOrd="0" parTransId="{BC7D0678-61CD-3A4C-AEA5-7F74F398760D}" sibTransId="{7F54D37F-0943-A141-8319-D1B17B4E3097}"/>
    <dgm:cxn modelId="{D5D92BD0-4A86-4449-B1BF-B9724CBB21F0}" type="presOf" srcId="{BC8C478A-FD54-0940-8251-836DCB2EEF5C}" destId="{D2AD8973-3115-D845-9EC0-7B06E7ABBEF5}" srcOrd="0" destOrd="0" presId="urn:microsoft.com/office/officeart/2017/3/layout/DropPinTimeline"/>
    <dgm:cxn modelId="{86498DE4-B555-5747-9127-19294BB026F9}" srcId="{A100E1BC-E8F6-4184-9832-C458491EC4B0}" destId="{1FFFB2D4-72B7-AA48-8A70-CA97A2DBC44F}" srcOrd="2" destOrd="0" parTransId="{1DA46111-93F3-3C46-9720-75D54921166F}" sibTransId="{D67010AF-8EDB-E549-8331-C950988FB09E}"/>
    <dgm:cxn modelId="{24BD34E9-5293-A24E-9971-0D3BC42F8A75}" srcId="{A100E1BC-E8F6-4184-9832-C458491EC4B0}" destId="{19B7B032-2FCA-3940-AC83-C611A66603EC}" srcOrd="5" destOrd="0" parTransId="{1BA05715-A8CF-0A44-858D-4F306350D53B}" sibTransId="{3C563EDA-D7EE-1B40-BBB7-C0728FDAFAA7}"/>
    <dgm:cxn modelId="{E998DCEC-CCAE-C94E-B9EA-21D9F7CCBE80}" type="presOf" srcId="{A100E1BC-E8F6-4184-9832-C458491EC4B0}" destId="{8951CCBB-004E-F649-883A-4D630DFF1290}" srcOrd="0" destOrd="0" presId="urn:microsoft.com/office/officeart/2017/3/layout/DropPinTimeline"/>
    <dgm:cxn modelId="{6CAF8AF6-5EE0-2342-BEE0-48C01693B62F}" type="presOf" srcId="{DEE61945-FFF2-964D-8BCC-6357CA5879C8}" destId="{E17C71CF-671F-B249-9069-995008E10FF2}" srcOrd="0" destOrd="0" presId="urn:microsoft.com/office/officeart/2017/3/layout/DropPinTimeline"/>
    <dgm:cxn modelId="{4E5CDCFE-A75F-BB41-AE71-9C01377F02A5}" srcId="{A100E1BC-E8F6-4184-9832-C458491EC4B0}" destId="{9A9C850B-E223-DC43-AC5A-9AFB711DB77F}" srcOrd="7" destOrd="0" parTransId="{FEF7BFE4-2D5C-0D4B-90AF-2DF695C2A151}" sibTransId="{8FD02B42-0CD5-994F-8879-A02A2DEA389F}"/>
    <dgm:cxn modelId="{198B1F20-ECA9-1247-AAC6-42A5A424AB31}" type="presParOf" srcId="{8951CCBB-004E-F649-883A-4D630DFF1290}" destId="{4775DD31-BD82-2241-A600-E63B5C5E6EC8}" srcOrd="0" destOrd="0" presId="urn:microsoft.com/office/officeart/2017/3/layout/DropPinTimeline"/>
    <dgm:cxn modelId="{8C7D591B-F6CD-A848-8BF2-946E3413AB06}" type="presParOf" srcId="{8951CCBB-004E-F649-883A-4D630DFF1290}" destId="{9198EB68-F2B7-4E4F-AAAC-A5A23BDA8076}" srcOrd="1" destOrd="0" presId="urn:microsoft.com/office/officeart/2017/3/layout/DropPinTimeline"/>
    <dgm:cxn modelId="{D7AC638C-6199-CA43-AB8C-B22BC6AE7750}" type="presParOf" srcId="{9198EB68-F2B7-4E4F-AAAC-A5A23BDA8076}" destId="{C16C3B58-3E7A-8C43-9ABB-6C4A232B8871}" srcOrd="0" destOrd="0" presId="urn:microsoft.com/office/officeart/2017/3/layout/DropPinTimeline"/>
    <dgm:cxn modelId="{EF79B73A-6CC1-DA42-9887-A2A97808296A}" type="presParOf" srcId="{C16C3B58-3E7A-8C43-9ABB-6C4A232B8871}" destId="{FC520975-83B6-BA42-BBB9-88A189B67C91}" srcOrd="0" destOrd="0" presId="urn:microsoft.com/office/officeart/2017/3/layout/DropPinTimeline"/>
    <dgm:cxn modelId="{F43A1A5E-3E3D-C340-9FB4-310C086AA90B}" type="presParOf" srcId="{C16C3B58-3E7A-8C43-9ABB-6C4A232B8871}" destId="{1A937A26-6D8E-854D-A6A8-085922C1CB31}" srcOrd="1" destOrd="0" presId="urn:microsoft.com/office/officeart/2017/3/layout/DropPinTimeline"/>
    <dgm:cxn modelId="{532F7C08-0320-9745-8E38-CD9237A4F8DD}" type="presParOf" srcId="{1A937A26-6D8E-854D-A6A8-085922C1CB31}" destId="{166C8A39-B05F-E540-A2DA-A8E97AD80EE5}" srcOrd="0" destOrd="0" presId="urn:microsoft.com/office/officeart/2017/3/layout/DropPinTimeline"/>
    <dgm:cxn modelId="{B6EF69DE-536C-354B-AC1C-01E763B2120B}" type="presParOf" srcId="{1A937A26-6D8E-854D-A6A8-085922C1CB31}" destId="{CD34E075-8939-4947-93FD-FFEABB5307F2}" srcOrd="1" destOrd="0" presId="urn:microsoft.com/office/officeart/2017/3/layout/DropPinTimeline"/>
    <dgm:cxn modelId="{531CF7D6-BF13-FD47-AD65-ADCCF65BE8A8}" type="presParOf" srcId="{C16C3B58-3E7A-8C43-9ABB-6C4A232B8871}" destId="{2BD6EB7B-BF11-BD40-B477-8E44D1A6DF4C}" srcOrd="2" destOrd="0" presId="urn:microsoft.com/office/officeart/2017/3/layout/DropPinTimeline"/>
    <dgm:cxn modelId="{A77D79FB-E59C-7740-97FE-5F935EFB2E8A}" type="presParOf" srcId="{C16C3B58-3E7A-8C43-9ABB-6C4A232B8871}" destId="{19AD8268-3487-0943-91ED-CAF01F4AC4E0}" srcOrd="3" destOrd="0" presId="urn:microsoft.com/office/officeart/2017/3/layout/DropPinTimeline"/>
    <dgm:cxn modelId="{D02CDC1A-730F-A345-AB7B-268803CC09B1}" type="presParOf" srcId="{C16C3B58-3E7A-8C43-9ABB-6C4A232B8871}" destId="{CF8F372E-4004-B144-BE9D-7916F40A6921}" srcOrd="4" destOrd="0" presId="urn:microsoft.com/office/officeart/2017/3/layout/DropPinTimeline"/>
    <dgm:cxn modelId="{0541FDC0-9412-CB45-8105-F5AD91ED72D6}" type="presParOf" srcId="{C16C3B58-3E7A-8C43-9ABB-6C4A232B8871}" destId="{68DF62F6-A31A-B44D-B346-E4C3BF9065DB}" srcOrd="5" destOrd="0" presId="urn:microsoft.com/office/officeart/2017/3/layout/DropPinTimeline"/>
    <dgm:cxn modelId="{927EFB28-DC04-F54A-AB9B-B7DBFC7CB43C}" type="presParOf" srcId="{9198EB68-F2B7-4E4F-AAAC-A5A23BDA8076}" destId="{F1C841EF-1C08-914A-9678-6A173979DEB5}" srcOrd="1" destOrd="0" presId="urn:microsoft.com/office/officeart/2017/3/layout/DropPinTimeline"/>
    <dgm:cxn modelId="{CEE0B33A-4DE2-5C4F-86E5-1E54F96A98DA}" type="presParOf" srcId="{9198EB68-F2B7-4E4F-AAAC-A5A23BDA8076}" destId="{C3E147D4-CA96-CC4D-8AD0-9BA3930AB8F0}" srcOrd="2" destOrd="0" presId="urn:microsoft.com/office/officeart/2017/3/layout/DropPinTimeline"/>
    <dgm:cxn modelId="{BAF2F67D-F4B4-D541-A68B-0815E8F813D9}" type="presParOf" srcId="{C3E147D4-CA96-CC4D-8AD0-9BA3930AB8F0}" destId="{EE7E8949-014F-C348-AC6E-1C098C0453C9}" srcOrd="0" destOrd="0" presId="urn:microsoft.com/office/officeart/2017/3/layout/DropPinTimeline"/>
    <dgm:cxn modelId="{2EED079B-DDF3-824C-8680-48DBDBA0BF26}" type="presParOf" srcId="{C3E147D4-CA96-CC4D-8AD0-9BA3930AB8F0}" destId="{512D635B-E5C3-0346-97CC-D7C4EF9DA111}" srcOrd="1" destOrd="0" presId="urn:microsoft.com/office/officeart/2017/3/layout/DropPinTimeline"/>
    <dgm:cxn modelId="{F6B3AD34-DC15-D04B-AFBC-285D568308B0}" type="presParOf" srcId="{512D635B-E5C3-0346-97CC-D7C4EF9DA111}" destId="{7875B847-83EE-264B-9434-C833A65F6E60}" srcOrd="0" destOrd="0" presId="urn:microsoft.com/office/officeart/2017/3/layout/DropPinTimeline"/>
    <dgm:cxn modelId="{0790F08E-5B7A-2741-AF5D-122A3A9BB797}" type="presParOf" srcId="{512D635B-E5C3-0346-97CC-D7C4EF9DA111}" destId="{A2183E9C-4FA4-204C-B60D-0A43EA40760A}" srcOrd="1" destOrd="0" presId="urn:microsoft.com/office/officeart/2017/3/layout/DropPinTimeline"/>
    <dgm:cxn modelId="{86A6229D-8719-EC41-BC9D-56384FFE87AE}" type="presParOf" srcId="{C3E147D4-CA96-CC4D-8AD0-9BA3930AB8F0}" destId="{E4BA2238-82C3-844F-AF65-A3CCBC8A84B0}" srcOrd="2" destOrd="0" presId="urn:microsoft.com/office/officeart/2017/3/layout/DropPinTimeline"/>
    <dgm:cxn modelId="{F9BD8C6B-3693-9A42-893A-6E0D9C68F8F3}" type="presParOf" srcId="{C3E147D4-CA96-CC4D-8AD0-9BA3930AB8F0}" destId="{E17C71CF-671F-B249-9069-995008E10FF2}" srcOrd="3" destOrd="0" presId="urn:microsoft.com/office/officeart/2017/3/layout/DropPinTimeline"/>
    <dgm:cxn modelId="{31DA0474-EB1C-0444-B719-08AE8DAA1CE0}" type="presParOf" srcId="{C3E147D4-CA96-CC4D-8AD0-9BA3930AB8F0}" destId="{C7DC5863-EDC0-A04D-8F08-8458AF4CBFB3}" srcOrd="4" destOrd="0" presId="urn:microsoft.com/office/officeart/2017/3/layout/DropPinTimeline"/>
    <dgm:cxn modelId="{283D28B1-50A0-944A-8000-D9C9970D4756}" type="presParOf" srcId="{C3E147D4-CA96-CC4D-8AD0-9BA3930AB8F0}" destId="{B2C597FC-ECB4-E84F-9B0A-E81018F62E59}" srcOrd="5" destOrd="0" presId="urn:microsoft.com/office/officeart/2017/3/layout/DropPinTimeline"/>
    <dgm:cxn modelId="{273DFCD0-850E-C144-8810-9C5E0B3B315A}" type="presParOf" srcId="{9198EB68-F2B7-4E4F-AAAC-A5A23BDA8076}" destId="{D883375C-864D-9F41-BA0E-FCAADFB51B08}" srcOrd="3" destOrd="0" presId="urn:microsoft.com/office/officeart/2017/3/layout/DropPinTimeline"/>
    <dgm:cxn modelId="{28897B24-8724-2140-95C3-889AB71891EF}" type="presParOf" srcId="{9198EB68-F2B7-4E4F-AAAC-A5A23BDA8076}" destId="{BB3C671F-5E1B-144C-B6C1-B84D853142FD}" srcOrd="4" destOrd="0" presId="urn:microsoft.com/office/officeart/2017/3/layout/DropPinTimeline"/>
    <dgm:cxn modelId="{21973446-CF4B-084C-918B-9A8B0C6BC423}" type="presParOf" srcId="{BB3C671F-5E1B-144C-B6C1-B84D853142FD}" destId="{94E77DE7-6B5B-A447-8915-6BEAB3538A55}" srcOrd="0" destOrd="0" presId="urn:microsoft.com/office/officeart/2017/3/layout/DropPinTimeline"/>
    <dgm:cxn modelId="{FB6B6232-D704-3443-AEA3-F481165C208E}" type="presParOf" srcId="{BB3C671F-5E1B-144C-B6C1-B84D853142FD}" destId="{B5C1E24A-585E-0143-92AB-549111839E5C}" srcOrd="1" destOrd="0" presId="urn:microsoft.com/office/officeart/2017/3/layout/DropPinTimeline"/>
    <dgm:cxn modelId="{748A0AA8-6990-7940-9F42-B81A893761D5}" type="presParOf" srcId="{B5C1E24A-585E-0143-92AB-549111839E5C}" destId="{763324DC-B74D-8E41-89B1-7051B7E51C92}" srcOrd="0" destOrd="0" presId="urn:microsoft.com/office/officeart/2017/3/layout/DropPinTimeline"/>
    <dgm:cxn modelId="{80423E80-6C0A-E442-A518-A76BF84E5407}" type="presParOf" srcId="{B5C1E24A-585E-0143-92AB-549111839E5C}" destId="{C3AAD3F5-71DD-8D49-8A80-B46A2CDE9E30}" srcOrd="1" destOrd="0" presId="urn:microsoft.com/office/officeart/2017/3/layout/DropPinTimeline"/>
    <dgm:cxn modelId="{B0D9E6BE-2B81-0E43-9364-F245A8B71387}" type="presParOf" srcId="{BB3C671F-5E1B-144C-B6C1-B84D853142FD}" destId="{028A4BC3-30FA-034A-816C-674B9F51540D}" srcOrd="2" destOrd="0" presId="urn:microsoft.com/office/officeart/2017/3/layout/DropPinTimeline"/>
    <dgm:cxn modelId="{B74EFE8C-2744-1E4F-9747-78236D7B25DC}" type="presParOf" srcId="{BB3C671F-5E1B-144C-B6C1-B84D853142FD}" destId="{42DA1044-E4E3-B649-9E5A-1D299D38C503}" srcOrd="3" destOrd="0" presId="urn:microsoft.com/office/officeart/2017/3/layout/DropPinTimeline"/>
    <dgm:cxn modelId="{31B8293E-BA2C-6F45-B920-88EDF9CF2B3C}" type="presParOf" srcId="{BB3C671F-5E1B-144C-B6C1-B84D853142FD}" destId="{43D081EB-1363-B74B-A7B8-2B95469F4938}" srcOrd="4" destOrd="0" presId="urn:microsoft.com/office/officeart/2017/3/layout/DropPinTimeline"/>
    <dgm:cxn modelId="{085D5B53-CB94-A94F-A444-BCE372E9AD6F}" type="presParOf" srcId="{BB3C671F-5E1B-144C-B6C1-B84D853142FD}" destId="{5E9EC8E2-9FBD-0343-923D-94FD21A8BD3E}" srcOrd="5" destOrd="0" presId="urn:microsoft.com/office/officeart/2017/3/layout/DropPinTimeline"/>
    <dgm:cxn modelId="{5C4BC34C-B5F6-614E-A1CF-4F0982C46BFB}" type="presParOf" srcId="{9198EB68-F2B7-4E4F-AAAC-A5A23BDA8076}" destId="{1EFFA296-E7FF-D041-89FF-27EFB4159461}" srcOrd="5" destOrd="0" presId="urn:microsoft.com/office/officeart/2017/3/layout/DropPinTimeline"/>
    <dgm:cxn modelId="{30F99C15-0505-814D-ACE5-46261C4F0FBF}" type="presParOf" srcId="{9198EB68-F2B7-4E4F-AAAC-A5A23BDA8076}" destId="{3385BB1B-D751-0741-BC8E-84A5393C277E}" srcOrd="6" destOrd="0" presId="urn:microsoft.com/office/officeart/2017/3/layout/DropPinTimeline"/>
    <dgm:cxn modelId="{B7062CCE-CE33-BF40-A2BB-C9CBD2CAD117}" type="presParOf" srcId="{3385BB1B-D751-0741-BC8E-84A5393C277E}" destId="{D8A7D8F0-208D-EB4E-AD07-18BFD3B4D97C}" srcOrd="0" destOrd="0" presId="urn:microsoft.com/office/officeart/2017/3/layout/DropPinTimeline"/>
    <dgm:cxn modelId="{3B38AD22-30F5-2343-A5C0-EB1087BF120D}" type="presParOf" srcId="{3385BB1B-D751-0741-BC8E-84A5393C277E}" destId="{FE6FE7AE-7943-8E4E-AE57-F790D2B89D4C}" srcOrd="1" destOrd="0" presId="urn:microsoft.com/office/officeart/2017/3/layout/DropPinTimeline"/>
    <dgm:cxn modelId="{79EE6FA6-7942-594E-A3D0-0DCB574981D5}" type="presParOf" srcId="{FE6FE7AE-7943-8E4E-AE57-F790D2B89D4C}" destId="{8357FC4C-D706-5E46-A9FC-459C314F739F}" srcOrd="0" destOrd="0" presId="urn:microsoft.com/office/officeart/2017/3/layout/DropPinTimeline"/>
    <dgm:cxn modelId="{A79C5508-3261-6147-B014-5700AC778C5F}" type="presParOf" srcId="{FE6FE7AE-7943-8E4E-AE57-F790D2B89D4C}" destId="{1214B42B-1257-0148-8813-1F288FDD1FC5}" srcOrd="1" destOrd="0" presId="urn:microsoft.com/office/officeart/2017/3/layout/DropPinTimeline"/>
    <dgm:cxn modelId="{C1D04D10-5AAC-5541-B660-15C8ABE15B22}" type="presParOf" srcId="{3385BB1B-D751-0741-BC8E-84A5393C277E}" destId="{7BF5E84F-6315-7348-BCC6-1A60BEA3171B}" srcOrd="2" destOrd="0" presId="urn:microsoft.com/office/officeart/2017/3/layout/DropPinTimeline"/>
    <dgm:cxn modelId="{34ABD889-0534-1B45-BA95-2A281272AAA5}" type="presParOf" srcId="{3385BB1B-D751-0741-BC8E-84A5393C277E}" destId="{358740C1-00EE-084B-8770-1330D24BB6C0}" srcOrd="3" destOrd="0" presId="urn:microsoft.com/office/officeart/2017/3/layout/DropPinTimeline"/>
    <dgm:cxn modelId="{31E5BC34-3A6F-094E-A5CA-2D14EDDF326B}" type="presParOf" srcId="{3385BB1B-D751-0741-BC8E-84A5393C277E}" destId="{101A7CCA-2B06-8E48-8731-E82674145D58}" srcOrd="4" destOrd="0" presId="urn:microsoft.com/office/officeart/2017/3/layout/DropPinTimeline"/>
    <dgm:cxn modelId="{5027A2ED-A1B1-D246-AE36-0F37A35075CE}" type="presParOf" srcId="{3385BB1B-D751-0741-BC8E-84A5393C277E}" destId="{4A86D90D-A37F-6349-84C6-3F68EB4F0E3D}" srcOrd="5" destOrd="0" presId="urn:microsoft.com/office/officeart/2017/3/layout/DropPinTimeline"/>
    <dgm:cxn modelId="{0494FB00-F397-F043-92F6-2A18912BFAC5}" type="presParOf" srcId="{9198EB68-F2B7-4E4F-AAAC-A5A23BDA8076}" destId="{5779E763-7008-2848-AB1B-93ACE6140C21}" srcOrd="7" destOrd="0" presId="urn:microsoft.com/office/officeart/2017/3/layout/DropPinTimeline"/>
    <dgm:cxn modelId="{1F4D10E3-0113-4749-9752-0A62DFFB4C68}" type="presParOf" srcId="{9198EB68-F2B7-4E4F-AAAC-A5A23BDA8076}" destId="{ACEB4680-27A1-A645-8AE4-24E707482814}" srcOrd="8" destOrd="0" presId="urn:microsoft.com/office/officeart/2017/3/layout/DropPinTimeline"/>
    <dgm:cxn modelId="{48BEFFE5-0BCD-6949-BA68-67C5F79269E3}" type="presParOf" srcId="{ACEB4680-27A1-A645-8AE4-24E707482814}" destId="{5228596F-5A50-9D4D-9D8E-A6D4CC0AB0D8}" srcOrd="0" destOrd="0" presId="urn:microsoft.com/office/officeart/2017/3/layout/DropPinTimeline"/>
    <dgm:cxn modelId="{5A06F67B-FEF0-304F-A9D0-3D63B5C302AC}" type="presParOf" srcId="{ACEB4680-27A1-A645-8AE4-24E707482814}" destId="{4FD87241-A81A-BE41-BA1D-4DD68E92AB16}" srcOrd="1" destOrd="0" presId="urn:microsoft.com/office/officeart/2017/3/layout/DropPinTimeline"/>
    <dgm:cxn modelId="{5E5698F1-6B92-A34B-BC95-DE2F1A932E5F}" type="presParOf" srcId="{4FD87241-A81A-BE41-BA1D-4DD68E92AB16}" destId="{A3C486F0-B02D-744B-9F27-D83FB2C9DF19}" srcOrd="0" destOrd="0" presId="urn:microsoft.com/office/officeart/2017/3/layout/DropPinTimeline"/>
    <dgm:cxn modelId="{B5D76992-0D6B-9E4A-8473-7E3DCD54BBF2}" type="presParOf" srcId="{4FD87241-A81A-BE41-BA1D-4DD68E92AB16}" destId="{65B91D98-C53B-D846-9C03-3D8714707636}" srcOrd="1" destOrd="0" presId="urn:microsoft.com/office/officeart/2017/3/layout/DropPinTimeline"/>
    <dgm:cxn modelId="{B0E95B2F-1119-1B48-97E4-288BEBFF9DA9}" type="presParOf" srcId="{ACEB4680-27A1-A645-8AE4-24E707482814}" destId="{4832BD40-1831-A64A-B0E1-9E06301E5C48}" srcOrd="2" destOrd="0" presId="urn:microsoft.com/office/officeart/2017/3/layout/DropPinTimeline"/>
    <dgm:cxn modelId="{9BF0E5C3-6719-4F40-B341-AD0D733F03A4}" type="presParOf" srcId="{ACEB4680-27A1-A645-8AE4-24E707482814}" destId="{DB08537A-29D9-8440-A8D9-F8E110BBF168}" srcOrd="3" destOrd="0" presId="urn:microsoft.com/office/officeart/2017/3/layout/DropPinTimeline"/>
    <dgm:cxn modelId="{B4DDFA1E-D72E-2344-B455-5B1CDCE41055}" type="presParOf" srcId="{ACEB4680-27A1-A645-8AE4-24E707482814}" destId="{944351C3-3362-B347-A787-85055D6E1D81}" srcOrd="4" destOrd="0" presId="urn:microsoft.com/office/officeart/2017/3/layout/DropPinTimeline"/>
    <dgm:cxn modelId="{C4C6C2FE-AA86-6147-93FE-621EF08193B0}" type="presParOf" srcId="{ACEB4680-27A1-A645-8AE4-24E707482814}" destId="{73DDFB06-1C4A-1643-A560-EDA212527CCC}" srcOrd="5" destOrd="0" presId="urn:microsoft.com/office/officeart/2017/3/layout/DropPinTimeline"/>
    <dgm:cxn modelId="{A64F45A3-A33D-4940-BA0F-E24898586B34}" type="presParOf" srcId="{9198EB68-F2B7-4E4F-AAAC-A5A23BDA8076}" destId="{25B4D011-CB3C-9C49-B83A-01319F9D3BBC}" srcOrd="9" destOrd="0" presId="urn:microsoft.com/office/officeart/2017/3/layout/DropPinTimeline"/>
    <dgm:cxn modelId="{FB329FC3-9AFA-D242-B755-5674431C1F4C}" type="presParOf" srcId="{9198EB68-F2B7-4E4F-AAAC-A5A23BDA8076}" destId="{EF3BA801-F2DC-474C-8C12-C86FA13F9973}" srcOrd="10" destOrd="0" presId="urn:microsoft.com/office/officeart/2017/3/layout/DropPinTimeline"/>
    <dgm:cxn modelId="{A5C7F044-CDBC-434D-8209-C08438767537}" type="presParOf" srcId="{EF3BA801-F2DC-474C-8C12-C86FA13F9973}" destId="{78958BA5-82F2-A044-9FE2-2BECB6B4C47A}" srcOrd="0" destOrd="0" presId="urn:microsoft.com/office/officeart/2017/3/layout/DropPinTimeline"/>
    <dgm:cxn modelId="{E9DF3CC5-51F4-0049-AEE9-EF09F66CDF1A}" type="presParOf" srcId="{EF3BA801-F2DC-474C-8C12-C86FA13F9973}" destId="{6F6F8A95-FA42-EA48-BD80-63E8B1AC56DE}" srcOrd="1" destOrd="0" presId="urn:microsoft.com/office/officeart/2017/3/layout/DropPinTimeline"/>
    <dgm:cxn modelId="{359CB5E9-51E9-D549-9928-4FCC71981378}" type="presParOf" srcId="{6F6F8A95-FA42-EA48-BD80-63E8B1AC56DE}" destId="{83926A01-A096-304E-B0E0-01EA7EA24366}" srcOrd="0" destOrd="0" presId="urn:microsoft.com/office/officeart/2017/3/layout/DropPinTimeline"/>
    <dgm:cxn modelId="{B89814CA-7828-BE41-AFC9-211871480B79}" type="presParOf" srcId="{6F6F8A95-FA42-EA48-BD80-63E8B1AC56DE}" destId="{74AAFBD7-6ACB-A149-A48F-B50424E317BD}" srcOrd="1" destOrd="0" presId="urn:microsoft.com/office/officeart/2017/3/layout/DropPinTimeline"/>
    <dgm:cxn modelId="{E60E4D2F-3515-5B4A-B28B-FA2007B5244F}" type="presParOf" srcId="{EF3BA801-F2DC-474C-8C12-C86FA13F9973}" destId="{DF344D0A-E549-F84C-963B-700D4C4ED747}" srcOrd="2" destOrd="0" presId="urn:microsoft.com/office/officeart/2017/3/layout/DropPinTimeline"/>
    <dgm:cxn modelId="{F53C9601-8341-E24A-8BCC-29F818DF58D8}" type="presParOf" srcId="{EF3BA801-F2DC-474C-8C12-C86FA13F9973}" destId="{DED3ECF0-429B-BF4C-916E-265BFEC988F4}" srcOrd="3" destOrd="0" presId="urn:microsoft.com/office/officeart/2017/3/layout/DropPinTimeline"/>
    <dgm:cxn modelId="{D4B13CEF-A28D-D840-80EF-8B40A9AC62A2}" type="presParOf" srcId="{EF3BA801-F2DC-474C-8C12-C86FA13F9973}" destId="{04B288D9-555B-E84C-AEC5-FE4ADEF4EF5F}" srcOrd="4" destOrd="0" presId="urn:microsoft.com/office/officeart/2017/3/layout/DropPinTimeline"/>
    <dgm:cxn modelId="{3FF67A9B-58D9-AC42-B5E7-00C8848B14E4}" type="presParOf" srcId="{EF3BA801-F2DC-474C-8C12-C86FA13F9973}" destId="{89400077-57CE-F14F-9663-A003FDEC7D27}" srcOrd="5" destOrd="0" presId="urn:microsoft.com/office/officeart/2017/3/layout/DropPinTimeline"/>
    <dgm:cxn modelId="{D8E1A298-9CA0-E542-9FCD-0740E5489A89}" type="presParOf" srcId="{9198EB68-F2B7-4E4F-AAAC-A5A23BDA8076}" destId="{1A252212-93E3-5D4B-9EA4-5C258F671A6D}" srcOrd="11" destOrd="0" presId="urn:microsoft.com/office/officeart/2017/3/layout/DropPinTimeline"/>
    <dgm:cxn modelId="{8167167C-6A46-5341-95AA-AB66B5AD8D30}" type="presParOf" srcId="{9198EB68-F2B7-4E4F-AAAC-A5A23BDA8076}" destId="{4BA5A6A6-C1D2-AD4C-9152-F9E4580DB4B5}" srcOrd="12" destOrd="0" presId="urn:microsoft.com/office/officeart/2017/3/layout/DropPinTimeline"/>
    <dgm:cxn modelId="{4133FBE1-79E2-264B-84B9-6311740E0C40}" type="presParOf" srcId="{4BA5A6A6-C1D2-AD4C-9152-F9E4580DB4B5}" destId="{570C3554-43F4-C948-B1F5-44205F5DD9A1}" srcOrd="0" destOrd="0" presId="urn:microsoft.com/office/officeart/2017/3/layout/DropPinTimeline"/>
    <dgm:cxn modelId="{406CCD5C-C04D-9549-B356-88B48E060968}" type="presParOf" srcId="{4BA5A6A6-C1D2-AD4C-9152-F9E4580DB4B5}" destId="{3F1F42D7-F263-2C48-9F13-6D8362EBBC83}" srcOrd="1" destOrd="0" presId="urn:microsoft.com/office/officeart/2017/3/layout/DropPinTimeline"/>
    <dgm:cxn modelId="{B480B01F-3C95-2A4A-8F2F-3ADE490C3229}" type="presParOf" srcId="{3F1F42D7-F263-2C48-9F13-6D8362EBBC83}" destId="{946E1A83-935B-3F44-BE77-44B4F31E4950}" srcOrd="0" destOrd="0" presId="urn:microsoft.com/office/officeart/2017/3/layout/DropPinTimeline"/>
    <dgm:cxn modelId="{7FCEF52A-E323-E24F-BCFB-9268616BE1B8}" type="presParOf" srcId="{3F1F42D7-F263-2C48-9F13-6D8362EBBC83}" destId="{3807CA7D-403F-F741-B945-17BE6B13E023}" srcOrd="1" destOrd="0" presId="urn:microsoft.com/office/officeart/2017/3/layout/DropPinTimeline"/>
    <dgm:cxn modelId="{F0EF2F89-C0CE-794D-88F5-E1EFB870A578}" type="presParOf" srcId="{4BA5A6A6-C1D2-AD4C-9152-F9E4580DB4B5}" destId="{A9591EA3-950A-4B44-AA57-66AC37BD90DC}" srcOrd="2" destOrd="0" presId="urn:microsoft.com/office/officeart/2017/3/layout/DropPinTimeline"/>
    <dgm:cxn modelId="{064A35B5-54DE-9B45-B157-E124E9FB7B81}" type="presParOf" srcId="{4BA5A6A6-C1D2-AD4C-9152-F9E4580DB4B5}" destId="{D2AD8973-3115-D845-9EC0-7B06E7ABBEF5}" srcOrd="3" destOrd="0" presId="urn:microsoft.com/office/officeart/2017/3/layout/DropPinTimeline"/>
    <dgm:cxn modelId="{1D5BF1D6-2F52-1A4E-AB61-5B8720C4FBE1}" type="presParOf" srcId="{4BA5A6A6-C1D2-AD4C-9152-F9E4580DB4B5}" destId="{D8287BBF-DBFF-3C46-8D14-0489D683A6A8}" srcOrd="4" destOrd="0" presId="urn:microsoft.com/office/officeart/2017/3/layout/DropPinTimeline"/>
    <dgm:cxn modelId="{4A2ECB8E-E6A2-B748-8FC9-55E262BF1CEE}" type="presParOf" srcId="{4BA5A6A6-C1D2-AD4C-9152-F9E4580DB4B5}" destId="{B3C79F9D-1186-6246-A265-E1F0164A37B5}" srcOrd="5" destOrd="0" presId="urn:microsoft.com/office/officeart/2017/3/layout/DropPinTimeline"/>
    <dgm:cxn modelId="{5445C3EF-33CA-7449-A34E-018061DE5901}" type="presParOf" srcId="{9198EB68-F2B7-4E4F-AAAC-A5A23BDA8076}" destId="{0C988682-8B12-484D-B6F2-DEFBFC45ED73}" srcOrd="13" destOrd="0" presId="urn:microsoft.com/office/officeart/2017/3/layout/DropPinTimeline"/>
    <dgm:cxn modelId="{8BD8745D-1B06-0646-BB18-CD16A36F9EAA}" type="presParOf" srcId="{9198EB68-F2B7-4E4F-AAAC-A5A23BDA8076}" destId="{8D0963D2-BF33-8A43-97B3-B8492F7BE059}" srcOrd="14" destOrd="0" presId="urn:microsoft.com/office/officeart/2017/3/layout/DropPinTimeline"/>
    <dgm:cxn modelId="{7E4F0137-FC79-944F-84EF-9099C6A2A62D}" type="presParOf" srcId="{8D0963D2-BF33-8A43-97B3-B8492F7BE059}" destId="{490C82A6-87CE-914E-B74D-6090FDB8C6EF}" srcOrd="0" destOrd="0" presId="urn:microsoft.com/office/officeart/2017/3/layout/DropPinTimeline"/>
    <dgm:cxn modelId="{5EC5D8D2-3213-FA43-B235-CB0FCC8E7216}" type="presParOf" srcId="{8D0963D2-BF33-8A43-97B3-B8492F7BE059}" destId="{2681424C-86FE-E041-9760-DD0826DE2A87}" srcOrd="1" destOrd="0" presId="urn:microsoft.com/office/officeart/2017/3/layout/DropPinTimeline"/>
    <dgm:cxn modelId="{CF32302A-0A57-0B4E-816C-B7254DDD86C6}" type="presParOf" srcId="{2681424C-86FE-E041-9760-DD0826DE2A87}" destId="{BA56901D-240F-5A4A-A9E6-1ED34191E1AF}" srcOrd="0" destOrd="0" presId="urn:microsoft.com/office/officeart/2017/3/layout/DropPinTimeline"/>
    <dgm:cxn modelId="{7A353457-D8A8-9841-8230-158CDBFCBC45}" type="presParOf" srcId="{2681424C-86FE-E041-9760-DD0826DE2A87}" destId="{D967B416-0238-2142-BEBD-44233C985187}" srcOrd="1" destOrd="0" presId="urn:microsoft.com/office/officeart/2017/3/layout/DropPinTimeline"/>
    <dgm:cxn modelId="{525B4E18-3558-8944-9A5F-A4AE8DF2A1CD}" type="presParOf" srcId="{8D0963D2-BF33-8A43-97B3-B8492F7BE059}" destId="{531A932E-6BF1-924A-AA35-944A1795E211}" srcOrd="2" destOrd="0" presId="urn:microsoft.com/office/officeart/2017/3/layout/DropPinTimeline"/>
    <dgm:cxn modelId="{C9F2F130-7047-7049-BFCF-C6B4CBC272D1}" type="presParOf" srcId="{8D0963D2-BF33-8A43-97B3-B8492F7BE059}" destId="{FE2E3D42-11A2-3B47-A178-DEFD4A6D6ED9}" srcOrd="3" destOrd="0" presId="urn:microsoft.com/office/officeart/2017/3/layout/DropPinTimeline"/>
    <dgm:cxn modelId="{28BC3E96-86D3-7E4E-9948-8B64F2CE02EB}" type="presParOf" srcId="{8D0963D2-BF33-8A43-97B3-B8492F7BE059}" destId="{F54ECB07-A71F-9E46-88F8-4FD769353972}" srcOrd="4" destOrd="0" presId="urn:microsoft.com/office/officeart/2017/3/layout/DropPinTimeline"/>
    <dgm:cxn modelId="{458C35D8-E9C7-034D-9481-4B81795E585D}" type="presParOf" srcId="{8D0963D2-BF33-8A43-97B3-B8492F7BE059}" destId="{AD0B8265-2977-B540-9C10-4943B3DC669C}" srcOrd="5" destOrd="0" presId="urn:microsoft.com/office/officeart/2017/3/layout/DropPinTimeline"/>
    <dgm:cxn modelId="{52E9FC9D-3AD8-844D-B040-3C79712E38EA}" type="presParOf" srcId="{9198EB68-F2B7-4E4F-AAAC-A5A23BDA8076}" destId="{AA28B0B6-AACD-A449-9B57-0C6142E86D7F}" srcOrd="15" destOrd="0" presId="urn:microsoft.com/office/officeart/2017/3/layout/DropPinTimeline"/>
    <dgm:cxn modelId="{C562B668-83DD-B043-B304-7CECEBA97DFF}" type="presParOf" srcId="{9198EB68-F2B7-4E4F-AAAC-A5A23BDA8076}" destId="{E29F3C90-AAE2-7D49-8F1A-3D9AC88FC1E1}" srcOrd="16" destOrd="0" presId="urn:microsoft.com/office/officeart/2017/3/layout/DropPinTimeline"/>
    <dgm:cxn modelId="{8C4FBC94-E407-7B4D-86B7-CCD76EC840A6}" type="presParOf" srcId="{E29F3C90-AAE2-7D49-8F1A-3D9AC88FC1E1}" destId="{F0167ED8-666E-0745-A463-E1216B1BC32B}" srcOrd="0" destOrd="0" presId="urn:microsoft.com/office/officeart/2017/3/layout/DropPinTimeline"/>
    <dgm:cxn modelId="{0C878FC4-3635-0B4D-817B-F64389F21A18}" type="presParOf" srcId="{E29F3C90-AAE2-7D49-8F1A-3D9AC88FC1E1}" destId="{34DAD769-8EEC-2A4B-AF62-9854C1A3DC03}" srcOrd="1" destOrd="0" presId="urn:microsoft.com/office/officeart/2017/3/layout/DropPinTimeline"/>
    <dgm:cxn modelId="{B8A02087-0339-A642-AA4E-09A7C3C771B2}" type="presParOf" srcId="{34DAD769-8EEC-2A4B-AF62-9854C1A3DC03}" destId="{C8CE715F-3504-6843-8236-45F0D1C40339}" srcOrd="0" destOrd="0" presId="urn:microsoft.com/office/officeart/2017/3/layout/DropPinTimeline"/>
    <dgm:cxn modelId="{BAAFF332-A7D4-2A4A-826A-3EA3FB808B79}" type="presParOf" srcId="{34DAD769-8EEC-2A4B-AF62-9854C1A3DC03}" destId="{2FD7BEA3-B155-8D46-8664-B9C63DB75D61}" srcOrd="1" destOrd="0" presId="urn:microsoft.com/office/officeart/2017/3/layout/DropPinTimeline"/>
    <dgm:cxn modelId="{339E0D93-5F51-D640-8BCE-45B6D0091AFB}" type="presParOf" srcId="{E29F3C90-AAE2-7D49-8F1A-3D9AC88FC1E1}" destId="{714DA77E-0ED5-3844-9FBA-0F716B08CC47}" srcOrd="2" destOrd="0" presId="urn:microsoft.com/office/officeart/2017/3/layout/DropPinTimeline"/>
    <dgm:cxn modelId="{517EAD29-8C45-FF41-A62C-3CFBDF669F56}" type="presParOf" srcId="{E29F3C90-AAE2-7D49-8F1A-3D9AC88FC1E1}" destId="{F5FAD2A4-605A-D942-90E1-02CEE7B6A283}" srcOrd="3" destOrd="0" presId="urn:microsoft.com/office/officeart/2017/3/layout/DropPinTimeline"/>
    <dgm:cxn modelId="{7C54589D-D0CB-9048-8AB3-6C6E8585CEA4}" type="presParOf" srcId="{E29F3C90-AAE2-7D49-8F1A-3D9AC88FC1E1}" destId="{CC52B3F8-4B2C-8B4C-9C9C-487871CC3F54}" srcOrd="4" destOrd="0" presId="urn:microsoft.com/office/officeart/2017/3/layout/DropPinTimeline"/>
    <dgm:cxn modelId="{974DF2D0-C03C-4C40-94D6-E7F3F29742DA}" type="presParOf" srcId="{E29F3C90-AAE2-7D49-8F1A-3D9AC88FC1E1}" destId="{223195D6-5AAD-9844-90C9-0DA53E3AE85F}" srcOrd="5" destOrd="0" presId="urn:microsoft.com/office/officeart/2017/3/layout/DropPinTimeline"/>
    <dgm:cxn modelId="{5A73C2B1-710A-614B-8099-82430F04D55B}" type="presParOf" srcId="{9198EB68-F2B7-4E4F-AAAC-A5A23BDA8076}" destId="{A6C43B9F-262B-4540-9F4D-CEA56AD83DAC}" srcOrd="17" destOrd="0" presId="urn:microsoft.com/office/officeart/2017/3/layout/DropPinTimeline"/>
    <dgm:cxn modelId="{57634349-8665-C24D-9DB7-CBBAAEADC185}" type="presParOf" srcId="{9198EB68-F2B7-4E4F-AAAC-A5A23BDA8076}" destId="{EDB1F493-32BE-6E42-B777-70ED6D6688A3}" srcOrd="18" destOrd="0" presId="urn:microsoft.com/office/officeart/2017/3/layout/DropPinTimeline"/>
    <dgm:cxn modelId="{B642C9B2-C1F7-A447-A6D4-F8D3EFA7AADC}" type="presParOf" srcId="{EDB1F493-32BE-6E42-B777-70ED6D6688A3}" destId="{92FD437A-6BAE-1149-8B5F-D560C477F3E3}" srcOrd="0" destOrd="0" presId="urn:microsoft.com/office/officeart/2017/3/layout/DropPinTimeline"/>
    <dgm:cxn modelId="{594F1A3C-FBCB-CA41-AD29-B43EA89EBBDE}" type="presParOf" srcId="{EDB1F493-32BE-6E42-B777-70ED6D6688A3}" destId="{D4F64ED1-C51B-614C-9EBC-F867A6EBFAB0}" srcOrd="1" destOrd="0" presId="urn:microsoft.com/office/officeart/2017/3/layout/DropPinTimeline"/>
    <dgm:cxn modelId="{D12C3964-6C42-E74F-83E9-954F6EF92138}" type="presParOf" srcId="{D4F64ED1-C51B-614C-9EBC-F867A6EBFAB0}" destId="{730D99DD-B9FA-4045-A189-7AD78F14863B}" srcOrd="0" destOrd="0" presId="urn:microsoft.com/office/officeart/2017/3/layout/DropPinTimeline"/>
    <dgm:cxn modelId="{0A864822-C6EF-3546-A5AB-69F5871A4B54}" type="presParOf" srcId="{D4F64ED1-C51B-614C-9EBC-F867A6EBFAB0}" destId="{FBD8EFBB-7AD4-0A40-BF9B-763749B23F2B}" srcOrd="1" destOrd="0" presId="urn:microsoft.com/office/officeart/2017/3/layout/DropPinTimeline"/>
    <dgm:cxn modelId="{692C9925-3E51-454D-BA78-7B6852A0D141}" type="presParOf" srcId="{EDB1F493-32BE-6E42-B777-70ED6D6688A3}" destId="{73A89F7C-5402-8549-83DA-03CB42C174B1}" srcOrd="2" destOrd="0" presId="urn:microsoft.com/office/officeart/2017/3/layout/DropPinTimeline"/>
    <dgm:cxn modelId="{9A3D00F6-4FC2-2E46-86BC-70B39F5A967D}" type="presParOf" srcId="{EDB1F493-32BE-6E42-B777-70ED6D6688A3}" destId="{84743F9C-820C-E54C-A02B-E8767BD5DB90}" srcOrd="3" destOrd="0" presId="urn:microsoft.com/office/officeart/2017/3/layout/DropPinTimeline"/>
    <dgm:cxn modelId="{DA35E237-A6F7-2C4E-AFEA-1888B4D6EB0D}" type="presParOf" srcId="{EDB1F493-32BE-6E42-B777-70ED6D6688A3}" destId="{7E0D924F-66F0-114E-A860-1114C41F387C}" srcOrd="4" destOrd="0" presId="urn:microsoft.com/office/officeart/2017/3/layout/DropPinTimeline"/>
    <dgm:cxn modelId="{95C83282-5AEF-594E-97DB-9EC1C3943652}" type="presParOf" srcId="{EDB1F493-32BE-6E42-B777-70ED6D6688A3}" destId="{D27F1F75-EECD-5A42-9C17-6B5025D782B6}" srcOrd="5" destOrd="0" presId="urn:microsoft.com/office/officeart/2017/3/layout/DropPinTimeline"/>
    <dgm:cxn modelId="{53A994AB-9D0A-C542-8E67-5B20D2782138}" type="presParOf" srcId="{9198EB68-F2B7-4E4F-AAAC-A5A23BDA8076}" destId="{7E22DD99-9F75-3543-9215-1305EB7FD3AC}" srcOrd="19" destOrd="0" presId="urn:microsoft.com/office/officeart/2017/3/layout/DropPinTimeline"/>
    <dgm:cxn modelId="{723741BA-6AD6-C841-A58E-B2A729ACBDC5}" type="presParOf" srcId="{9198EB68-F2B7-4E4F-AAAC-A5A23BDA8076}" destId="{62BDBACB-711E-B646-A3D5-03CE6F1C7AAB}" srcOrd="20" destOrd="0" presId="urn:microsoft.com/office/officeart/2017/3/layout/DropPinTimeline"/>
    <dgm:cxn modelId="{BDFF3712-2496-1B46-ACFD-B0FDB2C9A4A6}" type="presParOf" srcId="{62BDBACB-711E-B646-A3D5-03CE6F1C7AAB}" destId="{9611AC29-7BCE-1440-9637-27E60B17F6F9}" srcOrd="0" destOrd="0" presId="urn:microsoft.com/office/officeart/2017/3/layout/DropPinTimeline"/>
    <dgm:cxn modelId="{0BD879B6-73C4-2645-88FF-6B395B697DCB}" type="presParOf" srcId="{62BDBACB-711E-B646-A3D5-03CE6F1C7AAB}" destId="{4B05D0D0-90A8-084B-99BE-4F0D39CE5422}" srcOrd="1" destOrd="0" presId="urn:microsoft.com/office/officeart/2017/3/layout/DropPinTimeline"/>
    <dgm:cxn modelId="{79F2E61B-2AC5-B641-A0ED-C2807283147E}" type="presParOf" srcId="{4B05D0D0-90A8-084B-99BE-4F0D39CE5422}" destId="{8533A5F2-CD26-F547-9254-63C202335477}" srcOrd="0" destOrd="0" presId="urn:microsoft.com/office/officeart/2017/3/layout/DropPinTimeline"/>
    <dgm:cxn modelId="{DC6A5329-5FA4-A544-A3E3-21583AC96DE6}" type="presParOf" srcId="{4B05D0D0-90A8-084B-99BE-4F0D39CE5422}" destId="{103F0988-9DB3-4E4F-B866-85DA86B6AFFD}" srcOrd="1" destOrd="0" presId="urn:microsoft.com/office/officeart/2017/3/layout/DropPinTimeline"/>
    <dgm:cxn modelId="{EB073C38-5A6E-5043-A55B-F0BFE83A4499}" type="presParOf" srcId="{62BDBACB-711E-B646-A3D5-03CE6F1C7AAB}" destId="{09CC763A-D390-9847-B36B-372465F43DFB}" srcOrd="2" destOrd="0" presId="urn:microsoft.com/office/officeart/2017/3/layout/DropPinTimeline"/>
    <dgm:cxn modelId="{1E06386E-9079-A545-B8C0-D9F949646926}" type="presParOf" srcId="{62BDBACB-711E-B646-A3D5-03CE6F1C7AAB}" destId="{86CCE352-4E7D-2F48-9323-0B9224D45EB8}" srcOrd="3" destOrd="0" presId="urn:microsoft.com/office/officeart/2017/3/layout/DropPinTimeline"/>
    <dgm:cxn modelId="{6F6D7E77-5567-264E-8C5B-2EE88BBC3CAE}" type="presParOf" srcId="{62BDBACB-711E-B646-A3D5-03CE6F1C7AAB}" destId="{093D1FC5-1DF8-3547-9933-4F428D9F5043}" srcOrd="4" destOrd="0" presId="urn:microsoft.com/office/officeart/2017/3/layout/DropPinTimeline"/>
    <dgm:cxn modelId="{6DBA8C13-2344-6A42-9805-779740ED8312}" type="presParOf" srcId="{62BDBACB-711E-B646-A3D5-03CE6F1C7AAB}" destId="{F4DDE031-6087-6E43-BA80-0E90CFE09AD4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A84283-86D5-304F-B262-16DFD8BD21C5}" type="doc">
      <dgm:prSet loTypeId="urn:microsoft.com/office/officeart/2005/8/layout/cycle3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7970148-C216-B945-AEC4-473AB6AD1089}">
      <dgm:prSet/>
      <dgm:spPr/>
      <dgm:t>
        <a:bodyPr/>
        <a:lstStyle/>
        <a:p>
          <a:r>
            <a:rPr lang="en-US" dirty="0"/>
            <a:t>Models</a:t>
          </a:r>
        </a:p>
      </dgm:t>
    </dgm:pt>
    <dgm:pt modelId="{E98947FF-B8D6-D942-993D-272FE5D3C97F}" type="parTrans" cxnId="{960B5E3C-145B-2446-B83A-61EC4072264B}">
      <dgm:prSet/>
      <dgm:spPr/>
      <dgm:t>
        <a:bodyPr/>
        <a:lstStyle/>
        <a:p>
          <a:endParaRPr lang="en-US"/>
        </a:p>
      </dgm:t>
    </dgm:pt>
    <dgm:pt modelId="{82B07211-432A-4944-8A3A-05885B2FC404}" type="sibTrans" cxnId="{960B5E3C-145B-2446-B83A-61EC4072264B}">
      <dgm:prSet/>
      <dgm:spPr/>
      <dgm:t>
        <a:bodyPr/>
        <a:lstStyle/>
        <a:p>
          <a:endParaRPr lang="en-US"/>
        </a:p>
      </dgm:t>
    </dgm:pt>
    <dgm:pt modelId="{7B00C4C5-B275-3749-A517-28B2D4FB9199}">
      <dgm:prSet/>
      <dgm:spPr/>
      <dgm:t>
        <a:bodyPr/>
        <a:lstStyle/>
        <a:p>
          <a:r>
            <a:rPr lang="en-US" dirty="0"/>
            <a:t>Data</a:t>
          </a:r>
        </a:p>
      </dgm:t>
    </dgm:pt>
    <dgm:pt modelId="{CFBA37F5-3A80-2B4C-A230-CEF6390A2DB3}" type="parTrans" cxnId="{189469DD-6D60-2648-956C-E4A7A54F4967}">
      <dgm:prSet/>
      <dgm:spPr/>
      <dgm:t>
        <a:bodyPr/>
        <a:lstStyle/>
        <a:p>
          <a:endParaRPr lang="en-US"/>
        </a:p>
      </dgm:t>
    </dgm:pt>
    <dgm:pt modelId="{1C3EEBB4-2FD3-C449-8C5F-BDB209346D4A}" type="sibTrans" cxnId="{189469DD-6D60-2648-956C-E4A7A54F4967}">
      <dgm:prSet/>
      <dgm:spPr/>
      <dgm:t>
        <a:bodyPr/>
        <a:lstStyle/>
        <a:p>
          <a:endParaRPr lang="en-US"/>
        </a:p>
      </dgm:t>
    </dgm:pt>
    <dgm:pt modelId="{DB976583-E18E-3E4F-B1E0-7FB77EF1AD0C}">
      <dgm:prSet/>
      <dgm:spPr/>
      <dgm:t>
        <a:bodyPr/>
        <a:lstStyle/>
        <a:p>
          <a:r>
            <a:rPr lang="en-US" dirty="0"/>
            <a:t>Compute</a:t>
          </a:r>
        </a:p>
      </dgm:t>
    </dgm:pt>
    <dgm:pt modelId="{C37E182B-B754-BB46-83A2-E56C66803CF0}" type="parTrans" cxnId="{903350F6-18DB-1843-A027-AFCC68E8B2EF}">
      <dgm:prSet/>
      <dgm:spPr/>
      <dgm:t>
        <a:bodyPr/>
        <a:lstStyle/>
        <a:p>
          <a:endParaRPr lang="en-US"/>
        </a:p>
      </dgm:t>
    </dgm:pt>
    <dgm:pt modelId="{14E2A337-48FD-1342-A3B4-8E2A2B6E5E0C}" type="sibTrans" cxnId="{903350F6-18DB-1843-A027-AFCC68E8B2EF}">
      <dgm:prSet/>
      <dgm:spPr/>
      <dgm:t>
        <a:bodyPr/>
        <a:lstStyle/>
        <a:p>
          <a:endParaRPr lang="en-US"/>
        </a:p>
      </dgm:t>
    </dgm:pt>
    <dgm:pt modelId="{D130D430-5423-8540-B29B-0CFE6C4042E1}">
      <dgm:prSet/>
      <dgm:spPr/>
      <dgm:t>
        <a:bodyPr/>
        <a:lstStyle/>
        <a:p>
          <a:r>
            <a:rPr lang="en-US" dirty="0"/>
            <a:t>Applications</a:t>
          </a:r>
        </a:p>
      </dgm:t>
    </dgm:pt>
    <dgm:pt modelId="{5F751DB7-563C-5349-9C59-E08C84867711}" type="parTrans" cxnId="{D8BA6ED6-8DBE-CA4E-ABF2-E32ED643C8EC}">
      <dgm:prSet/>
      <dgm:spPr/>
      <dgm:t>
        <a:bodyPr/>
        <a:lstStyle/>
        <a:p>
          <a:endParaRPr lang="en-US"/>
        </a:p>
      </dgm:t>
    </dgm:pt>
    <dgm:pt modelId="{41DBB32F-F5B2-6243-97F2-B03CC6E07FF5}" type="sibTrans" cxnId="{D8BA6ED6-8DBE-CA4E-ABF2-E32ED643C8EC}">
      <dgm:prSet/>
      <dgm:spPr/>
      <dgm:t>
        <a:bodyPr/>
        <a:lstStyle/>
        <a:p>
          <a:endParaRPr lang="en-US"/>
        </a:p>
      </dgm:t>
    </dgm:pt>
    <dgm:pt modelId="{64A349D2-5244-0045-A9E3-6EF491B3DA07}" type="pres">
      <dgm:prSet presAssocID="{35A84283-86D5-304F-B262-16DFD8BD21C5}" presName="Name0" presStyleCnt="0">
        <dgm:presLayoutVars>
          <dgm:dir/>
          <dgm:resizeHandles val="exact"/>
        </dgm:presLayoutVars>
      </dgm:prSet>
      <dgm:spPr/>
    </dgm:pt>
    <dgm:pt modelId="{777E9920-1ED0-A946-8214-7DA6EA98E6FB}" type="pres">
      <dgm:prSet presAssocID="{35A84283-86D5-304F-B262-16DFD8BD21C5}" presName="cycle" presStyleCnt="0"/>
      <dgm:spPr/>
    </dgm:pt>
    <dgm:pt modelId="{2728C0C2-4A5A-D045-BEF4-490346E697CC}" type="pres">
      <dgm:prSet presAssocID="{47970148-C216-B945-AEC4-473AB6AD1089}" presName="nodeFirstNode" presStyleLbl="node1" presStyleIdx="0" presStyleCnt="4">
        <dgm:presLayoutVars>
          <dgm:bulletEnabled val="1"/>
        </dgm:presLayoutVars>
      </dgm:prSet>
      <dgm:spPr/>
    </dgm:pt>
    <dgm:pt modelId="{E81239E8-5EE4-C742-970D-08995C139234}" type="pres">
      <dgm:prSet presAssocID="{82B07211-432A-4944-8A3A-05885B2FC404}" presName="sibTransFirstNode" presStyleLbl="bgShp" presStyleIdx="0" presStyleCnt="1"/>
      <dgm:spPr/>
    </dgm:pt>
    <dgm:pt modelId="{48D6CEA2-7651-5249-BF82-D59B238DC254}" type="pres">
      <dgm:prSet presAssocID="{7B00C4C5-B275-3749-A517-28B2D4FB9199}" presName="nodeFollowingNodes" presStyleLbl="node1" presStyleIdx="1" presStyleCnt="4">
        <dgm:presLayoutVars>
          <dgm:bulletEnabled val="1"/>
        </dgm:presLayoutVars>
      </dgm:prSet>
      <dgm:spPr/>
    </dgm:pt>
    <dgm:pt modelId="{035337D2-F3AD-1D4F-BCE7-070904754511}" type="pres">
      <dgm:prSet presAssocID="{DB976583-E18E-3E4F-B1E0-7FB77EF1AD0C}" presName="nodeFollowingNodes" presStyleLbl="node1" presStyleIdx="2" presStyleCnt="4">
        <dgm:presLayoutVars>
          <dgm:bulletEnabled val="1"/>
        </dgm:presLayoutVars>
      </dgm:prSet>
      <dgm:spPr/>
    </dgm:pt>
    <dgm:pt modelId="{4E0B6DFB-84F2-6B45-8AB7-DFB50AED57E4}" type="pres">
      <dgm:prSet presAssocID="{D130D430-5423-8540-B29B-0CFE6C4042E1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B0B06B01-E599-914A-B2EB-4A25FCA16345}" type="presOf" srcId="{7B00C4C5-B275-3749-A517-28B2D4FB9199}" destId="{48D6CEA2-7651-5249-BF82-D59B238DC254}" srcOrd="0" destOrd="0" presId="urn:microsoft.com/office/officeart/2005/8/layout/cycle3"/>
    <dgm:cxn modelId="{87763B07-6FBC-224B-A2F0-C866E2F21F62}" type="presOf" srcId="{35A84283-86D5-304F-B262-16DFD8BD21C5}" destId="{64A349D2-5244-0045-A9E3-6EF491B3DA07}" srcOrd="0" destOrd="0" presId="urn:microsoft.com/office/officeart/2005/8/layout/cycle3"/>
    <dgm:cxn modelId="{960B5E3C-145B-2446-B83A-61EC4072264B}" srcId="{35A84283-86D5-304F-B262-16DFD8BD21C5}" destId="{47970148-C216-B945-AEC4-473AB6AD1089}" srcOrd="0" destOrd="0" parTransId="{E98947FF-B8D6-D942-993D-272FE5D3C97F}" sibTransId="{82B07211-432A-4944-8A3A-05885B2FC404}"/>
    <dgm:cxn modelId="{9FB8C05F-E23D-0349-8B59-8D06DF3B2A4E}" type="presOf" srcId="{DB976583-E18E-3E4F-B1E0-7FB77EF1AD0C}" destId="{035337D2-F3AD-1D4F-BCE7-070904754511}" srcOrd="0" destOrd="0" presId="urn:microsoft.com/office/officeart/2005/8/layout/cycle3"/>
    <dgm:cxn modelId="{3754E391-A3D1-484D-949E-D08C32A23EBF}" type="presOf" srcId="{47970148-C216-B945-AEC4-473AB6AD1089}" destId="{2728C0C2-4A5A-D045-BEF4-490346E697CC}" srcOrd="0" destOrd="0" presId="urn:microsoft.com/office/officeart/2005/8/layout/cycle3"/>
    <dgm:cxn modelId="{71DF90A5-1DFF-9344-B066-2B85CA4B1D6F}" type="presOf" srcId="{D130D430-5423-8540-B29B-0CFE6C4042E1}" destId="{4E0B6DFB-84F2-6B45-8AB7-DFB50AED57E4}" srcOrd="0" destOrd="0" presId="urn:microsoft.com/office/officeart/2005/8/layout/cycle3"/>
    <dgm:cxn modelId="{87F1B9B7-B8F3-7C49-8573-2151A91AADC8}" type="presOf" srcId="{82B07211-432A-4944-8A3A-05885B2FC404}" destId="{E81239E8-5EE4-C742-970D-08995C139234}" srcOrd="0" destOrd="0" presId="urn:microsoft.com/office/officeart/2005/8/layout/cycle3"/>
    <dgm:cxn modelId="{D8BA6ED6-8DBE-CA4E-ABF2-E32ED643C8EC}" srcId="{35A84283-86D5-304F-B262-16DFD8BD21C5}" destId="{D130D430-5423-8540-B29B-0CFE6C4042E1}" srcOrd="3" destOrd="0" parTransId="{5F751DB7-563C-5349-9C59-E08C84867711}" sibTransId="{41DBB32F-F5B2-6243-97F2-B03CC6E07FF5}"/>
    <dgm:cxn modelId="{189469DD-6D60-2648-956C-E4A7A54F4967}" srcId="{35A84283-86D5-304F-B262-16DFD8BD21C5}" destId="{7B00C4C5-B275-3749-A517-28B2D4FB9199}" srcOrd="1" destOrd="0" parTransId="{CFBA37F5-3A80-2B4C-A230-CEF6390A2DB3}" sibTransId="{1C3EEBB4-2FD3-C449-8C5F-BDB209346D4A}"/>
    <dgm:cxn modelId="{903350F6-18DB-1843-A027-AFCC68E8B2EF}" srcId="{35A84283-86D5-304F-B262-16DFD8BD21C5}" destId="{DB976583-E18E-3E4F-B1E0-7FB77EF1AD0C}" srcOrd="2" destOrd="0" parTransId="{C37E182B-B754-BB46-83A2-E56C66803CF0}" sibTransId="{14E2A337-48FD-1342-A3B4-8E2A2B6E5E0C}"/>
    <dgm:cxn modelId="{61C8581A-CB49-AE40-B9E6-C089076FAF1D}" type="presParOf" srcId="{64A349D2-5244-0045-A9E3-6EF491B3DA07}" destId="{777E9920-1ED0-A946-8214-7DA6EA98E6FB}" srcOrd="0" destOrd="0" presId="urn:microsoft.com/office/officeart/2005/8/layout/cycle3"/>
    <dgm:cxn modelId="{D5C861DE-758B-EA46-8A7B-A9C38237DAF0}" type="presParOf" srcId="{777E9920-1ED0-A946-8214-7DA6EA98E6FB}" destId="{2728C0C2-4A5A-D045-BEF4-490346E697CC}" srcOrd="0" destOrd="0" presId="urn:microsoft.com/office/officeart/2005/8/layout/cycle3"/>
    <dgm:cxn modelId="{C0216C77-0038-7E46-B2D4-EBBE29E306DE}" type="presParOf" srcId="{777E9920-1ED0-A946-8214-7DA6EA98E6FB}" destId="{E81239E8-5EE4-C742-970D-08995C139234}" srcOrd="1" destOrd="0" presId="urn:microsoft.com/office/officeart/2005/8/layout/cycle3"/>
    <dgm:cxn modelId="{872B68BE-054D-EF40-8ECF-00D337886802}" type="presParOf" srcId="{777E9920-1ED0-A946-8214-7DA6EA98E6FB}" destId="{48D6CEA2-7651-5249-BF82-D59B238DC254}" srcOrd="2" destOrd="0" presId="urn:microsoft.com/office/officeart/2005/8/layout/cycle3"/>
    <dgm:cxn modelId="{1924EBEE-D4AB-EF43-B440-3575D85FB89B}" type="presParOf" srcId="{777E9920-1ED0-A946-8214-7DA6EA98E6FB}" destId="{035337D2-F3AD-1D4F-BCE7-070904754511}" srcOrd="3" destOrd="0" presId="urn:microsoft.com/office/officeart/2005/8/layout/cycle3"/>
    <dgm:cxn modelId="{F1A9E761-83E3-EB49-9AE8-65E3F5BE2CC9}" type="presParOf" srcId="{777E9920-1ED0-A946-8214-7DA6EA98E6FB}" destId="{4E0B6DFB-84F2-6B45-8AB7-DFB50AED57E4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8E2B5EC-52B3-478A-83AA-23CF3C6B339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9844650A-CA50-43C4-8295-07EC509806A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Text</a:t>
          </a:r>
        </a:p>
      </dgm:t>
    </dgm:pt>
    <dgm:pt modelId="{BDDBA5C2-44A3-45A4-9982-42080AF2D1A2}" type="parTrans" cxnId="{55E90087-4951-4C83-9BAA-4140A9A6FD7F}">
      <dgm:prSet/>
      <dgm:spPr/>
      <dgm:t>
        <a:bodyPr/>
        <a:lstStyle/>
        <a:p>
          <a:endParaRPr lang="en-US"/>
        </a:p>
      </dgm:t>
    </dgm:pt>
    <dgm:pt modelId="{6015505F-7BF5-4235-AB77-7CE94FBF2B89}" type="sibTrans" cxnId="{55E90087-4951-4C83-9BAA-4140A9A6FD7F}">
      <dgm:prSet/>
      <dgm:spPr/>
      <dgm:t>
        <a:bodyPr/>
        <a:lstStyle/>
        <a:p>
          <a:endParaRPr lang="en-US"/>
        </a:p>
      </dgm:t>
    </dgm:pt>
    <dgm:pt modelId="{F3E1310D-CC28-44D1-AE0E-D97AECBBF3A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Images</a:t>
          </a:r>
        </a:p>
      </dgm:t>
    </dgm:pt>
    <dgm:pt modelId="{BED0331B-219F-4B0A-BC57-410374825077}" type="parTrans" cxnId="{58812AFC-A893-46E2-B4BF-0BA08E1F886E}">
      <dgm:prSet/>
      <dgm:spPr/>
      <dgm:t>
        <a:bodyPr/>
        <a:lstStyle/>
        <a:p>
          <a:endParaRPr lang="en-US"/>
        </a:p>
      </dgm:t>
    </dgm:pt>
    <dgm:pt modelId="{AB1AA14B-3B31-47E7-B918-376B408BC49B}" type="sibTrans" cxnId="{58812AFC-A893-46E2-B4BF-0BA08E1F886E}">
      <dgm:prSet/>
      <dgm:spPr/>
      <dgm:t>
        <a:bodyPr/>
        <a:lstStyle/>
        <a:p>
          <a:endParaRPr lang="en-US"/>
        </a:p>
      </dgm:t>
    </dgm:pt>
    <dgm:pt modelId="{03B521E7-5662-478A-A457-7CF3B866D90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Sound</a:t>
          </a:r>
        </a:p>
      </dgm:t>
    </dgm:pt>
    <dgm:pt modelId="{BBBC02DC-84BA-42DF-9A04-ADB8B3AF89F2}" type="parTrans" cxnId="{28C301FE-1828-484D-92C6-B9616A37640F}">
      <dgm:prSet/>
      <dgm:spPr/>
      <dgm:t>
        <a:bodyPr/>
        <a:lstStyle/>
        <a:p>
          <a:endParaRPr lang="en-US"/>
        </a:p>
      </dgm:t>
    </dgm:pt>
    <dgm:pt modelId="{40747175-1956-4F52-9194-C35F9D7E1106}" type="sibTrans" cxnId="{28C301FE-1828-484D-92C6-B9616A37640F}">
      <dgm:prSet/>
      <dgm:spPr/>
      <dgm:t>
        <a:bodyPr/>
        <a:lstStyle/>
        <a:p>
          <a:endParaRPr lang="en-US"/>
        </a:p>
      </dgm:t>
    </dgm:pt>
    <dgm:pt modelId="{BFDBD125-5E26-4BB9-816E-452FBBB2DFB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Financial market Data</a:t>
          </a:r>
        </a:p>
      </dgm:t>
    </dgm:pt>
    <dgm:pt modelId="{B25D23BF-2A2F-4745-BD57-D00873084591}" type="parTrans" cxnId="{73162899-93F1-42C2-874A-5346D97B9555}">
      <dgm:prSet/>
      <dgm:spPr/>
      <dgm:t>
        <a:bodyPr/>
        <a:lstStyle/>
        <a:p>
          <a:endParaRPr lang="en-US"/>
        </a:p>
      </dgm:t>
    </dgm:pt>
    <dgm:pt modelId="{A8FE0849-9407-468E-BBBD-0408498ECC40}" type="sibTrans" cxnId="{73162899-93F1-42C2-874A-5346D97B9555}">
      <dgm:prSet/>
      <dgm:spPr/>
      <dgm:t>
        <a:bodyPr/>
        <a:lstStyle/>
        <a:p>
          <a:endParaRPr lang="en-US"/>
        </a:p>
      </dgm:t>
    </dgm:pt>
    <dgm:pt modelId="{25136616-74B5-4448-846C-0CE16E40EF3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Earth &amp; Space Observation</a:t>
          </a:r>
        </a:p>
      </dgm:t>
    </dgm:pt>
    <dgm:pt modelId="{E44D18C6-DBF1-6E4E-9657-455973E25F10}" type="parTrans" cxnId="{59DE0160-EFCD-A547-BCE6-467FCDEB38A4}">
      <dgm:prSet/>
      <dgm:spPr/>
      <dgm:t>
        <a:bodyPr/>
        <a:lstStyle/>
        <a:p>
          <a:endParaRPr lang="en-US"/>
        </a:p>
      </dgm:t>
    </dgm:pt>
    <dgm:pt modelId="{A263A55A-E8EB-C145-824C-F52C8121C753}" type="sibTrans" cxnId="{59DE0160-EFCD-A547-BCE6-467FCDEB38A4}">
      <dgm:prSet/>
      <dgm:spPr/>
      <dgm:t>
        <a:bodyPr/>
        <a:lstStyle/>
        <a:p>
          <a:endParaRPr lang="en-US"/>
        </a:p>
      </dgm:t>
    </dgm:pt>
    <dgm:pt modelId="{703BE989-9747-3A4C-8CC6-04574685FC7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Genetics &amp; Proteins</a:t>
          </a:r>
        </a:p>
      </dgm:t>
    </dgm:pt>
    <dgm:pt modelId="{BCEB0581-B603-EA42-BA55-736AB1A48AC2}" type="parTrans" cxnId="{7B0C00EC-17FB-CA49-A69C-3CD1A2BFDF75}">
      <dgm:prSet/>
      <dgm:spPr/>
      <dgm:t>
        <a:bodyPr/>
        <a:lstStyle/>
        <a:p>
          <a:endParaRPr lang="en-US"/>
        </a:p>
      </dgm:t>
    </dgm:pt>
    <dgm:pt modelId="{AF1CEDF1-B793-D945-8DE3-6F949D65D8F2}" type="sibTrans" cxnId="{7B0C00EC-17FB-CA49-A69C-3CD1A2BFDF75}">
      <dgm:prSet/>
      <dgm:spPr/>
      <dgm:t>
        <a:bodyPr/>
        <a:lstStyle/>
        <a:p>
          <a:endParaRPr lang="en-US"/>
        </a:p>
      </dgm:t>
    </dgm:pt>
    <dgm:pt modelId="{FB460E90-2218-4318-BCAC-3356106801FD}" type="pres">
      <dgm:prSet presAssocID="{48E2B5EC-52B3-478A-83AA-23CF3C6B339D}" presName="root" presStyleCnt="0">
        <dgm:presLayoutVars>
          <dgm:dir/>
          <dgm:resizeHandles val="exact"/>
        </dgm:presLayoutVars>
      </dgm:prSet>
      <dgm:spPr/>
    </dgm:pt>
    <dgm:pt modelId="{37FFF88F-3997-4761-9865-529A4B2768BA}" type="pres">
      <dgm:prSet presAssocID="{9844650A-CA50-43C4-8295-07EC509806AB}" presName="compNode" presStyleCnt="0"/>
      <dgm:spPr/>
    </dgm:pt>
    <dgm:pt modelId="{FB1C93B0-23FB-4648-BB3F-0AD56DF3F42D}" type="pres">
      <dgm:prSet presAssocID="{9844650A-CA50-43C4-8295-07EC509806AB}" presName="iconBgRect" presStyleLbl="bgShp" presStyleIdx="0" presStyleCnt="6"/>
      <dgm:spPr/>
    </dgm:pt>
    <dgm:pt modelId="{730162AA-7979-4CAC-ABA9-ECA89AD41CBA}" type="pres">
      <dgm:prSet presAssocID="{9844650A-CA50-43C4-8295-07EC509806A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2E91538E-D726-4BDB-AEE8-9E83054996F2}" type="pres">
      <dgm:prSet presAssocID="{9844650A-CA50-43C4-8295-07EC509806AB}" presName="spaceRect" presStyleCnt="0"/>
      <dgm:spPr/>
    </dgm:pt>
    <dgm:pt modelId="{E72275AD-A0DF-46F3-8DEE-91433EC3AB75}" type="pres">
      <dgm:prSet presAssocID="{9844650A-CA50-43C4-8295-07EC509806AB}" presName="textRect" presStyleLbl="revTx" presStyleIdx="0" presStyleCnt="6">
        <dgm:presLayoutVars>
          <dgm:chMax val="1"/>
          <dgm:chPref val="1"/>
        </dgm:presLayoutVars>
      </dgm:prSet>
      <dgm:spPr/>
    </dgm:pt>
    <dgm:pt modelId="{DBAD6346-B5EC-43DF-9119-14C90FA13E55}" type="pres">
      <dgm:prSet presAssocID="{6015505F-7BF5-4235-AB77-7CE94FBF2B89}" presName="sibTrans" presStyleCnt="0"/>
      <dgm:spPr/>
    </dgm:pt>
    <dgm:pt modelId="{F2A15D3A-7CE3-43EF-8BB1-739E0B4298E0}" type="pres">
      <dgm:prSet presAssocID="{F3E1310D-CC28-44D1-AE0E-D97AECBBF3A4}" presName="compNode" presStyleCnt="0"/>
      <dgm:spPr/>
    </dgm:pt>
    <dgm:pt modelId="{06F5CBCB-6481-4851-BB26-286A44558ED2}" type="pres">
      <dgm:prSet presAssocID="{F3E1310D-CC28-44D1-AE0E-D97AECBBF3A4}" presName="iconBgRect" presStyleLbl="bgShp" presStyleIdx="1" presStyleCnt="6"/>
      <dgm:spPr/>
    </dgm:pt>
    <dgm:pt modelId="{A86EFDD6-2B63-4B48-82A4-4A5B89513557}" type="pres">
      <dgm:prSet presAssocID="{F3E1310D-CC28-44D1-AE0E-D97AECBBF3A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mages"/>
        </a:ext>
      </dgm:extLst>
    </dgm:pt>
    <dgm:pt modelId="{4D2E566B-7DDA-48F3-9E13-DD5141D85897}" type="pres">
      <dgm:prSet presAssocID="{F3E1310D-CC28-44D1-AE0E-D97AECBBF3A4}" presName="spaceRect" presStyleCnt="0"/>
      <dgm:spPr/>
    </dgm:pt>
    <dgm:pt modelId="{23778600-0D63-4319-9036-47B9FE66FD50}" type="pres">
      <dgm:prSet presAssocID="{F3E1310D-CC28-44D1-AE0E-D97AECBBF3A4}" presName="textRect" presStyleLbl="revTx" presStyleIdx="1" presStyleCnt="6">
        <dgm:presLayoutVars>
          <dgm:chMax val="1"/>
          <dgm:chPref val="1"/>
        </dgm:presLayoutVars>
      </dgm:prSet>
      <dgm:spPr/>
    </dgm:pt>
    <dgm:pt modelId="{4B05A90C-2837-4B84-A8AB-1FD5A5083A3A}" type="pres">
      <dgm:prSet presAssocID="{AB1AA14B-3B31-47E7-B918-376B408BC49B}" presName="sibTrans" presStyleCnt="0"/>
      <dgm:spPr/>
    </dgm:pt>
    <dgm:pt modelId="{880F3E0C-2FD8-4DCE-8D2D-019CAFFFAC37}" type="pres">
      <dgm:prSet presAssocID="{03B521E7-5662-478A-A457-7CF3B866D90E}" presName="compNode" presStyleCnt="0"/>
      <dgm:spPr/>
    </dgm:pt>
    <dgm:pt modelId="{426EC8E4-A884-439B-A89B-17585B22956C}" type="pres">
      <dgm:prSet presAssocID="{03B521E7-5662-478A-A457-7CF3B866D90E}" presName="iconBgRect" presStyleLbl="bgShp" presStyleIdx="2" presStyleCnt="6"/>
      <dgm:spPr/>
    </dgm:pt>
    <dgm:pt modelId="{FCF25D94-F278-4FB7-9B49-4E224E4146B6}" type="pres">
      <dgm:prSet presAssocID="{03B521E7-5662-478A-A457-7CF3B866D90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"/>
        </a:ext>
      </dgm:extLst>
    </dgm:pt>
    <dgm:pt modelId="{CD266DAF-C6CC-4AA5-B87A-899105C1794A}" type="pres">
      <dgm:prSet presAssocID="{03B521E7-5662-478A-A457-7CF3B866D90E}" presName="spaceRect" presStyleCnt="0"/>
      <dgm:spPr/>
    </dgm:pt>
    <dgm:pt modelId="{6F36C9BF-EBD5-4E53-B350-2F93C2833991}" type="pres">
      <dgm:prSet presAssocID="{03B521E7-5662-478A-A457-7CF3B866D90E}" presName="textRect" presStyleLbl="revTx" presStyleIdx="2" presStyleCnt="6">
        <dgm:presLayoutVars>
          <dgm:chMax val="1"/>
          <dgm:chPref val="1"/>
        </dgm:presLayoutVars>
      </dgm:prSet>
      <dgm:spPr/>
    </dgm:pt>
    <dgm:pt modelId="{855489D0-51C8-4AB7-A506-02E615CB0200}" type="pres">
      <dgm:prSet presAssocID="{40747175-1956-4F52-9194-C35F9D7E1106}" presName="sibTrans" presStyleCnt="0"/>
      <dgm:spPr/>
    </dgm:pt>
    <dgm:pt modelId="{82C979BF-8409-4046-9586-3C2E6CCB5947}" type="pres">
      <dgm:prSet presAssocID="{BFDBD125-5E26-4BB9-816E-452FBBB2DFB2}" presName="compNode" presStyleCnt="0"/>
      <dgm:spPr/>
    </dgm:pt>
    <dgm:pt modelId="{F8115872-6E6B-4C54-B023-F27A4437F22E}" type="pres">
      <dgm:prSet presAssocID="{BFDBD125-5E26-4BB9-816E-452FBBB2DFB2}" presName="iconBgRect" presStyleLbl="bgShp" presStyleIdx="3" presStyleCnt="6"/>
      <dgm:spPr/>
    </dgm:pt>
    <dgm:pt modelId="{D3CD1BA1-CBBC-4A78-A713-70832035DD8C}" type="pres">
      <dgm:prSet presAssocID="{BFDBD125-5E26-4BB9-816E-452FBBB2DFB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7CF4577A-7C04-4A5E-BB0C-7AAEBC4A1180}" type="pres">
      <dgm:prSet presAssocID="{BFDBD125-5E26-4BB9-816E-452FBBB2DFB2}" presName="spaceRect" presStyleCnt="0"/>
      <dgm:spPr/>
    </dgm:pt>
    <dgm:pt modelId="{7FA2FADE-EBBE-460C-8A30-34EC3965FFD2}" type="pres">
      <dgm:prSet presAssocID="{BFDBD125-5E26-4BB9-816E-452FBBB2DFB2}" presName="textRect" presStyleLbl="revTx" presStyleIdx="3" presStyleCnt="6">
        <dgm:presLayoutVars>
          <dgm:chMax val="1"/>
          <dgm:chPref val="1"/>
        </dgm:presLayoutVars>
      </dgm:prSet>
      <dgm:spPr/>
    </dgm:pt>
    <dgm:pt modelId="{FE5781B0-0450-1B4C-AC35-5A86E6FE0EA8}" type="pres">
      <dgm:prSet presAssocID="{A8FE0849-9407-468E-BBBD-0408498ECC40}" presName="sibTrans" presStyleCnt="0"/>
      <dgm:spPr/>
    </dgm:pt>
    <dgm:pt modelId="{83F4A7BD-0062-6D46-A144-0AF2803930B5}" type="pres">
      <dgm:prSet presAssocID="{25136616-74B5-4448-846C-0CE16E40EF39}" presName="compNode" presStyleCnt="0"/>
      <dgm:spPr/>
    </dgm:pt>
    <dgm:pt modelId="{3BFD0461-57FE-5748-A4B9-B7D46886CDB8}" type="pres">
      <dgm:prSet presAssocID="{25136616-74B5-4448-846C-0CE16E40EF39}" presName="iconBgRect" presStyleLbl="bgShp" presStyleIdx="4" presStyleCnt="6"/>
      <dgm:spPr/>
    </dgm:pt>
    <dgm:pt modelId="{FB6B344A-1BBB-CC4D-ACE2-C496468E3EDE}" type="pres">
      <dgm:prSet presAssocID="{25136616-74B5-4448-846C-0CE16E40EF39}" presName="iconRect" presStyleLbl="node1" presStyleIdx="4" presStyleCnt="6" custScaleX="121804" custScaleY="116667"/>
      <dgm:spPr>
        <a:blipFill rotWithShape="1"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</dgm:pt>
    <dgm:pt modelId="{502F8CA5-ED7F-FC46-9357-B2B5C66FF81A}" type="pres">
      <dgm:prSet presAssocID="{25136616-74B5-4448-846C-0CE16E40EF39}" presName="spaceRect" presStyleCnt="0"/>
      <dgm:spPr/>
    </dgm:pt>
    <dgm:pt modelId="{8B4B214E-53A9-064D-A4A1-F34F07753FF5}" type="pres">
      <dgm:prSet presAssocID="{25136616-74B5-4448-846C-0CE16E40EF39}" presName="textRect" presStyleLbl="revTx" presStyleIdx="4" presStyleCnt="6">
        <dgm:presLayoutVars>
          <dgm:chMax val="1"/>
          <dgm:chPref val="1"/>
        </dgm:presLayoutVars>
      </dgm:prSet>
      <dgm:spPr/>
    </dgm:pt>
    <dgm:pt modelId="{D2EB2227-7811-E94B-834A-9FE2469160A6}" type="pres">
      <dgm:prSet presAssocID="{A263A55A-E8EB-C145-824C-F52C8121C753}" presName="sibTrans" presStyleCnt="0"/>
      <dgm:spPr/>
    </dgm:pt>
    <dgm:pt modelId="{48E67D6D-DE8B-654C-9DEB-446307E8E427}" type="pres">
      <dgm:prSet presAssocID="{703BE989-9747-3A4C-8CC6-04574685FC7F}" presName="compNode" presStyleCnt="0"/>
      <dgm:spPr/>
    </dgm:pt>
    <dgm:pt modelId="{139E184A-40AB-254B-A4A7-EC9A83DEA608}" type="pres">
      <dgm:prSet presAssocID="{703BE989-9747-3A4C-8CC6-04574685FC7F}" presName="iconBgRect" presStyleLbl="bgShp" presStyleIdx="5" presStyleCnt="6"/>
      <dgm:spPr/>
    </dgm:pt>
    <dgm:pt modelId="{F03DD7E4-1413-AD4C-832B-8181F107BB86}" type="pres">
      <dgm:prSet presAssocID="{703BE989-9747-3A4C-8CC6-04574685FC7F}" presName="iconRect" presStyleLbl="node1" presStyleIdx="5" presStyleCnt="6" custScaleX="136252" custScaleY="116667"/>
      <dgm:spPr>
        <a:blipFill rotWithShape="1"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</dgm:pt>
    <dgm:pt modelId="{EEF7B84F-167C-6640-AB24-FAF7FC4B468F}" type="pres">
      <dgm:prSet presAssocID="{703BE989-9747-3A4C-8CC6-04574685FC7F}" presName="spaceRect" presStyleCnt="0"/>
      <dgm:spPr/>
    </dgm:pt>
    <dgm:pt modelId="{B683A16F-9022-E84A-A8BF-704F7EB65A83}" type="pres">
      <dgm:prSet presAssocID="{703BE989-9747-3A4C-8CC6-04574685FC7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2D47D04-DBD3-0440-BEDE-28DB966EA49F}" type="presOf" srcId="{25136616-74B5-4448-846C-0CE16E40EF39}" destId="{8B4B214E-53A9-064D-A4A1-F34F07753FF5}" srcOrd="0" destOrd="0" presId="urn:microsoft.com/office/officeart/2018/5/layout/IconCircleLabelList"/>
    <dgm:cxn modelId="{28CB695D-DE73-4E8D-A13A-E506B53A8112}" type="presOf" srcId="{48E2B5EC-52B3-478A-83AA-23CF3C6B339D}" destId="{FB460E90-2218-4318-BCAC-3356106801FD}" srcOrd="0" destOrd="0" presId="urn:microsoft.com/office/officeart/2018/5/layout/IconCircleLabelList"/>
    <dgm:cxn modelId="{59DE0160-EFCD-A547-BCE6-467FCDEB38A4}" srcId="{48E2B5EC-52B3-478A-83AA-23CF3C6B339D}" destId="{25136616-74B5-4448-846C-0CE16E40EF39}" srcOrd="4" destOrd="0" parTransId="{E44D18C6-DBF1-6E4E-9657-455973E25F10}" sibTransId="{A263A55A-E8EB-C145-824C-F52C8121C753}"/>
    <dgm:cxn modelId="{F7020C62-DB38-41E4-9053-5FF12FA84932}" type="presOf" srcId="{9844650A-CA50-43C4-8295-07EC509806AB}" destId="{E72275AD-A0DF-46F3-8DEE-91433EC3AB75}" srcOrd="0" destOrd="0" presId="urn:microsoft.com/office/officeart/2018/5/layout/IconCircleLabelList"/>
    <dgm:cxn modelId="{80F37B63-662A-4C47-A227-DEA3412A69B2}" type="presOf" srcId="{03B521E7-5662-478A-A457-7CF3B866D90E}" destId="{6F36C9BF-EBD5-4E53-B350-2F93C2833991}" srcOrd="0" destOrd="0" presId="urn:microsoft.com/office/officeart/2018/5/layout/IconCircleLabelList"/>
    <dgm:cxn modelId="{287D0644-B1A4-45A6-B2E2-9AFA492E94FE}" type="presOf" srcId="{BFDBD125-5E26-4BB9-816E-452FBBB2DFB2}" destId="{7FA2FADE-EBBE-460C-8A30-34EC3965FFD2}" srcOrd="0" destOrd="0" presId="urn:microsoft.com/office/officeart/2018/5/layout/IconCircleLabelList"/>
    <dgm:cxn modelId="{55E90087-4951-4C83-9BAA-4140A9A6FD7F}" srcId="{48E2B5EC-52B3-478A-83AA-23CF3C6B339D}" destId="{9844650A-CA50-43C4-8295-07EC509806AB}" srcOrd="0" destOrd="0" parTransId="{BDDBA5C2-44A3-45A4-9982-42080AF2D1A2}" sibTransId="{6015505F-7BF5-4235-AB77-7CE94FBF2B89}"/>
    <dgm:cxn modelId="{73162899-93F1-42C2-874A-5346D97B9555}" srcId="{48E2B5EC-52B3-478A-83AA-23CF3C6B339D}" destId="{BFDBD125-5E26-4BB9-816E-452FBBB2DFB2}" srcOrd="3" destOrd="0" parTransId="{B25D23BF-2A2F-4745-BD57-D00873084591}" sibTransId="{A8FE0849-9407-468E-BBBD-0408498ECC40}"/>
    <dgm:cxn modelId="{60D304EA-EA28-42E7-8867-749863A31CE5}" type="presOf" srcId="{F3E1310D-CC28-44D1-AE0E-D97AECBBF3A4}" destId="{23778600-0D63-4319-9036-47B9FE66FD50}" srcOrd="0" destOrd="0" presId="urn:microsoft.com/office/officeart/2018/5/layout/IconCircleLabelList"/>
    <dgm:cxn modelId="{7B0C00EC-17FB-CA49-A69C-3CD1A2BFDF75}" srcId="{48E2B5EC-52B3-478A-83AA-23CF3C6B339D}" destId="{703BE989-9747-3A4C-8CC6-04574685FC7F}" srcOrd="5" destOrd="0" parTransId="{BCEB0581-B603-EA42-BA55-736AB1A48AC2}" sibTransId="{AF1CEDF1-B793-D945-8DE3-6F949D65D8F2}"/>
    <dgm:cxn modelId="{D60418F0-D053-C349-9A49-778029239E05}" type="presOf" srcId="{703BE989-9747-3A4C-8CC6-04574685FC7F}" destId="{B683A16F-9022-E84A-A8BF-704F7EB65A83}" srcOrd="0" destOrd="0" presId="urn:microsoft.com/office/officeart/2018/5/layout/IconCircleLabelList"/>
    <dgm:cxn modelId="{58812AFC-A893-46E2-B4BF-0BA08E1F886E}" srcId="{48E2B5EC-52B3-478A-83AA-23CF3C6B339D}" destId="{F3E1310D-CC28-44D1-AE0E-D97AECBBF3A4}" srcOrd="1" destOrd="0" parTransId="{BED0331B-219F-4B0A-BC57-410374825077}" sibTransId="{AB1AA14B-3B31-47E7-B918-376B408BC49B}"/>
    <dgm:cxn modelId="{28C301FE-1828-484D-92C6-B9616A37640F}" srcId="{48E2B5EC-52B3-478A-83AA-23CF3C6B339D}" destId="{03B521E7-5662-478A-A457-7CF3B866D90E}" srcOrd="2" destOrd="0" parTransId="{BBBC02DC-84BA-42DF-9A04-ADB8B3AF89F2}" sibTransId="{40747175-1956-4F52-9194-C35F9D7E1106}"/>
    <dgm:cxn modelId="{CD1CDAA8-7E6E-4BFE-A59A-4493BBD16107}" type="presParOf" srcId="{FB460E90-2218-4318-BCAC-3356106801FD}" destId="{37FFF88F-3997-4761-9865-529A4B2768BA}" srcOrd="0" destOrd="0" presId="urn:microsoft.com/office/officeart/2018/5/layout/IconCircleLabelList"/>
    <dgm:cxn modelId="{3771989E-4F95-466F-8A0A-7684717D0E6E}" type="presParOf" srcId="{37FFF88F-3997-4761-9865-529A4B2768BA}" destId="{FB1C93B0-23FB-4648-BB3F-0AD56DF3F42D}" srcOrd="0" destOrd="0" presId="urn:microsoft.com/office/officeart/2018/5/layout/IconCircleLabelList"/>
    <dgm:cxn modelId="{FE66D966-376D-4C13-9D34-847C4BF7D6AB}" type="presParOf" srcId="{37FFF88F-3997-4761-9865-529A4B2768BA}" destId="{730162AA-7979-4CAC-ABA9-ECA89AD41CBA}" srcOrd="1" destOrd="0" presId="urn:microsoft.com/office/officeart/2018/5/layout/IconCircleLabelList"/>
    <dgm:cxn modelId="{67CBE3AD-D892-4234-8DD6-EF6995667604}" type="presParOf" srcId="{37FFF88F-3997-4761-9865-529A4B2768BA}" destId="{2E91538E-D726-4BDB-AEE8-9E83054996F2}" srcOrd="2" destOrd="0" presId="urn:microsoft.com/office/officeart/2018/5/layout/IconCircleLabelList"/>
    <dgm:cxn modelId="{2464F0F6-79CC-4508-92CB-AC36A9BD858B}" type="presParOf" srcId="{37FFF88F-3997-4761-9865-529A4B2768BA}" destId="{E72275AD-A0DF-46F3-8DEE-91433EC3AB75}" srcOrd="3" destOrd="0" presId="urn:microsoft.com/office/officeart/2018/5/layout/IconCircleLabelList"/>
    <dgm:cxn modelId="{292BA29B-9B6E-423B-8989-C2ED09E33671}" type="presParOf" srcId="{FB460E90-2218-4318-BCAC-3356106801FD}" destId="{DBAD6346-B5EC-43DF-9119-14C90FA13E55}" srcOrd="1" destOrd="0" presId="urn:microsoft.com/office/officeart/2018/5/layout/IconCircleLabelList"/>
    <dgm:cxn modelId="{5548184C-EB89-42DF-AFFD-3D999824664C}" type="presParOf" srcId="{FB460E90-2218-4318-BCAC-3356106801FD}" destId="{F2A15D3A-7CE3-43EF-8BB1-739E0B4298E0}" srcOrd="2" destOrd="0" presId="urn:microsoft.com/office/officeart/2018/5/layout/IconCircleLabelList"/>
    <dgm:cxn modelId="{6710EFEB-D247-4D1E-B9B2-1066C42F2276}" type="presParOf" srcId="{F2A15D3A-7CE3-43EF-8BB1-739E0B4298E0}" destId="{06F5CBCB-6481-4851-BB26-286A44558ED2}" srcOrd="0" destOrd="0" presId="urn:microsoft.com/office/officeart/2018/5/layout/IconCircleLabelList"/>
    <dgm:cxn modelId="{0BB59A7E-B992-4A31-9062-29B83BC0DD10}" type="presParOf" srcId="{F2A15D3A-7CE3-43EF-8BB1-739E0B4298E0}" destId="{A86EFDD6-2B63-4B48-82A4-4A5B89513557}" srcOrd="1" destOrd="0" presId="urn:microsoft.com/office/officeart/2018/5/layout/IconCircleLabelList"/>
    <dgm:cxn modelId="{3AE04D7A-18DB-45BC-8233-AC1A872091C7}" type="presParOf" srcId="{F2A15D3A-7CE3-43EF-8BB1-739E0B4298E0}" destId="{4D2E566B-7DDA-48F3-9E13-DD5141D85897}" srcOrd="2" destOrd="0" presId="urn:microsoft.com/office/officeart/2018/5/layout/IconCircleLabelList"/>
    <dgm:cxn modelId="{4ABCBAAC-354F-4800-B580-2431C4DC4E5F}" type="presParOf" srcId="{F2A15D3A-7CE3-43EF-8BB1-739E0B4298E0}" destId="{23778600-0D63-4319-9036-47B9FE66FD50}" srcOrd="3" destOrd="0" presId="urn:microsoft.com/office/officeart/2018/5/layout/IconCircleLabelList"/>
    <dgm:cxn modelId="{4F58C785-89A7-4CFA-B55F-0966B168B677}" type="presParOf" srcId="{FB460E90-2218-4318-BCAC-3356106801FD}" destId="{4B05A90C-2837-4B84-A8AB-1FD5A5083A3A}" srcOrd="3" destOrd="0" presId="urn:microsoft.com/office/officeart/2018/5/layout/IconCircleLabelList"/>
    <dgm:cxn modelId="{81C6C700-3C54-446E-BABC-DCD80095C72B}" type="presParOf" srcId="{FB460E90-2218-4318-BCAC-3356106801FD}" destId="{880F3E0C-2FD8-4DCE-8D2D-019CAFFFAC37}" srcOrd="4" destOrd="0" presId="urn:microsoft.com/office/officeart/2018/5/layout/IconCircleLabelList"/>
    <dgm:cxn modelId="{E945D51D-D09F-4633-98F0-C86DD2EBBACC}" type="presParOf" srcId="{880F3E0C-2FD8-4DCE-8D2D-019CAFFFAC37}" destId="{426EC8E4-A884-439B-A89B-17585B22956C}" srcOrd="0" destOrd="0" presId="urn:microsoft.com/office/officeart/2018/5/layout/IconCircleLabelList"/>
    <dgm:cxn modelId="{6AC1E259-D224-4B79-9415-A7350865E389}" type="presParOf" srcId="{880F3E0C-2FD8-4DCE-8D2D-019CAFFFAC37}" destId="{FCF25D94-F278-4FB7-9B49-4E224E4146B6}" srcOrd="1" destOrd="0" presId="urn:microsoft.com/office/officeart/2018/5/layout/IconCircleLabelList"/>
    <dgm:cxn modelId="{B1528CE8-A423-494F-A9CC-4541A818C453}" type="presParOf" srcId="{880F3E0C-2FD8-4DCE-8D2D-019CAFFFAC37}" destId="{CD266DAF-C6CC-4AA5-B87A-899105C1794A}" srcOrd="2" destOrd="0" presId="urn:microsoft.com/office/officeart/2018/5/layout/IconCircleLabelList"/>
    <dgm:cxn modelId="{F145348C-F557-48F9-9DEC-90554DB96CA3}" type="presParOf" srcId="{880F3E0C-2FD8-4DCE-8D2D-019CAFFFAC37}" destId="{6F36C9BF-EBD5-4E53-B350-2F93C2833991}" srcOrd="3" destOrd="0" presId="urn:microsoft.com/office/officeart/2018/5/layout/IconCircleLabelList"/>
    <dgm:cxn modelId="{57D4E746-2BE9-47D5-BA95-B509CB1C2357}" type="presParOf" srcId="{FB460E90-2218-4318-BCAC-3356106801FD}" destId="{855489D0-51C8-4AB7-A506-02E615CB0200}" srcOrd="5" destOrd="0" presId="urn:microsoft.com/office/officeart/2018/5/layout/IconCircleLabelList"/>
    <dgm:cxn modelId="{C8ADABF1-220A-4F86-AC6F-58DA4EAAA353}" type="presParOf" srcId="{FB460E90-2218-4318-BCAC-3356106801FD}" destId="{82C979BF-8409-4046-9586-3C2E6CCB5947}" srcOrd="6" destOrd="0" presId="urn:microsoft.com/office/officeart/2018/5/layout/IconCircleLabelList"/>
    <dgm:cxn modelId="{F5EB1FE4-6EFC-4D5E-9F06-524C11176C07}" type="presParOf" srcId="{82C979BF-8409-4046-9586-3C2E6CCB5947}" destId="{F8115872-6E6B-4C54-B023-F27A4437F22E}" srcOrd="0" destOrd="0" presId="urn:microsoft.com/office/officeart/2018/5/layout/IconCircleLabelList"/>
    <dgm:cxn modelId="{7BB24FB1-D3ED-412C-A844-39C27C971909}" type="presParOf" srcId="{82C979BF-8409-4046-9586-3C2E6CCB5947}" destId="{D3CD1BA1-CBBC-4A78-A713-70832035DD8C}" srcOrd="1" destOrd="0" presId="urn:microsoft.com/office/officeart/2018/5/layout/IconCircleLabelList"/>
    <dgm:cxn modelId="{187B4044-BF5B-4199-8095-3FA58200778A}" type="presParOf" srcId="{82C979BF-8409-4046-9586-3C2E6CCB5947}" destId="{7CF4577A-7C04-4A5E-BB0C-7AAEBC4A1180}" srcOrd="2" destOrd="0" presId="urn:microsoft.com/office/officeart/2018/5/layout/IconCircleLabelList"/>
    <dgm:cxn modelId="{65A5D254-06A3-4959-A728-EF0C6C52929B}" type="presParOf" srcId="{82C979BF-8409-4046-9586-3C2E6CCB5947}" destId="{7FA2FADE-EBBE-460C-8A30-34EC3965FFD2}" srcOrd="3" destOrd="0" presId="urn:microsoft.com/office/officeart/2018/5/layout/IconCircleLabelList"/>
    <dgm:cxn modelId="{B03C1D99-BC64-7C4E-9C19-518A5D42C697}" type="presParOf" srcId="{FB460E90-2218-4318-BCAC-3356106801FD}" destId="{FE5781B0-0450-1B4C-AC35-5A86E6FE0EA8}" srcOrd="7" destOrd="0" presId="urn:microsoft.com/office/officeart/2018/5/layout/IconCircleLabelList"/>
    <dgm:cxn modelId="{34F9459A-B20A-9D4F-AFA1-55CBD7EAE23F}" type="presParOf" srcId="{FB460E90-2218-4318-BCAC-3356106801FD}" destId="{83F4A7BD-0062-6D46-A144-0AF2803930B5}" srcOrd="8" destOrd="0" presId="urn:microsoft.com/office/officeart/2018/5/layout/IconCircleLabelList"/>
    <dgm:cxn modelId="{275838DD-6FD6-314F-8FB9-AF8FDBE06A33}" type="presParOf" srcId="{83F4A7BD-0062-6D46-A144-0AF2803930B5}" destId="{3BFD0461-57FE-5748-A4B9-B7D46886CDB8}" srcOrd="0" destOrd="0" presId="urn:microsoft.com/office/officeart/2018/5/layout/IconCircleLabelList"/>
    <dgm:cxn modelId="{FCA971E3-F3FC-3146-A6F0-E0C3F8442611}" type="presParOf" srcId="{83F4A7BD-0062-6D46-A144-0AF2803930B5}" destId="{FB6B344A-1BBB-CC4D-ACE2-C496468E3EDE}" srcOrd="1" destOrd="0" presId="urn:microsoft.com/office/officeart/2018/5/layout/IconCircleLabelList"/>
    <dgm:cxn modelId="{D6AF0208-0F03-B245-AAC4-B0943999A72E}" type="presParOf" srcId="{83F4A7BD-0062-6D46-A144-0AF2803930B5}" destId="{502F8CA5-ED7F-FC46-9357-B2B5C66FF81A}" srcOrd="2" destOrd="0" presId="urn:microsoft.com/office/officeart/2018/5/layout/IconCircleLabelList"/>
    <dgm:cxn modelId="{8488A1B5-3341-794E-9E5B-2D7E37602E36}" type="presParOf" srcId="{83F4A7BD-0062-6D46-A144-0AF2803930B5}" destId="{8B4B214E-53A9-064D-A4A1-F34F07753FF5}" srcOrd="3" destOrd="0" presId="urn:microsoft.com/office/officeart/2018/5/layout/IconCircleLabelList"/>
    <dgm:cxn modelId="{12A2745F-A9B8-FE4D-B7BA-C9078A514F4A}" type="presParOf" srcId="{FB460E90-2218-4318-BCAC-3356106801FD}" destId="{D2EB2227-7811-E94B-834A-9FE2469160A6}" srcOrd="9" destOrd="0" presId="urn:microsoft.com/office/officeart/2018/5/layout/IconCircleLabelList"/>
    <dgm:cxn modelId="{137BBFC8-4C59-F64B-9A4E-AD35DD7B20C6}" type="presParOf" srcId="{FB460E90-2218-4318-BCAC-3356106801FD}" destId="{48E67D6D-DE8B-654C-9DEB-446307E8E427}" srcOrd="10" destOrd="0" presId="urn:microsoft.com/office/officeart/2018/5/layout/IconCircleLabelList"/>
    <dgm:cxn modelId="{11A10212-85DD-5B41-B66D-D8A9BCC35828}" type="presParOf" srcId="{48E67D6D-DE8B-654C-9DEB-446307E8E427}" destId="{139E184A-40AB-254B-A4A7-EC9A83DEA608}" srcOrd="0" destOrd="0" presId="urn:microsoft.com/office/officeart/2018/5/layout/IconCircleLabelList"/>
    <dgm:cxn modelId="{117517D0-C212-F345-88B9-E0B419E9BF0C}" type="presParOf" srcId="{48E67D6D-DE8B-654C-9DEB-446307E8E427}" destId="{F03DD7E4-1413-AD4C-832B-8181F107BB86}" srcOrd="1" destOrd="0" presId="urn:microsoft.com/office/officeart/2018/5/layout/IconCircleLabelList"/>
    <dgm:cxn modelId="{92AD56BC-6B34-1B48-928A-989883749658}" type="presParOf" srcId="{48E67D6D-DE8B-654C-9DEB-446307E8E427}" destId="{EEF7B84F-167C-6640-AB24-FAF7FC4B468F}" srcOrd="2" destOrd="0" presId="urn:microsoft.com/office/officeart/2018/5/layout/IconCircleLabelList"/>
    <dgm:cxn modelId="{0805861F-E165-8D41-B8B7-460870B801C4}" type="presParOf" srcId="{48E67D6D-DE8B-654C-9DEB-446307E8E427}" destId="{B683A16F-9022-E84A-A8BF-704F7EB65A8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FF099-DA39-49FE-84EB-96080EB26D4D}">
      <dsp:nvSpPr>
        <dsp:cNvPr id="0" name=""/>
        <dsp:cNvSpPr/>
      </dsp:nvSpPr>
      <dsp:spPr>
        <a:xfrm>
          <a:off x="898829" y="288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6741EA-60F1-450B-9C85-5DD22CD4FC11}">
      <dsp:nvSpPr>
        <dsp:cNvPr id="0" name=""/>
        <dsp:cNvSpPr/>
      </dsp:nvSpPr>
      <dsp:spPr>
        <a:xfrm>
          <a:off x="1112262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349D7-CD09-41A2-80F6-3AA973C8A96E}">
      <dsp:nvSpPr>
        <dsp:cNvPr id="0" name=""/>
        <dsp:cNvSpPr/>
      </dsp:nvSpPr>
      <dsp:spPr>
        <a:xfrm>
          <a:off x="578678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17 new members</a:t>
          </a:r>
        </a:p>
      </dsp:txBody>
      <dsp:txXfrm>
        <a:off x="578678" y="1313725"/>
        <a:ext cx="1641796" cy="656718"/>
      </dsp:txXfrm>
    </dsp:sp>
    <dsp:sp modelId="{ED5C4E77-7BCF-4A51-B267-FFCCA5ACD2FC}">
      <dsp:nvSpPr>
        <dsp:cNvPr id="0" name=""/>
        <dsp:cNvSpPr/>
      </dsp:nvSpPr>
      <dsp:spPr>
        <a:xfrm>
          <a:off x="2827940" y="288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92E55-9D37-4C18-97A5-D8579C40CF4B}">
      <dsp:nvSpPr>
        <dsp:cNvPr id="0" name=""/>
        <dsp:cNvSpPr/>
      </dsp:nvSpPr>
      <dsp:spPr>
        <a:xfrm>
          <a:off x="3041374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D37CF-4C84-411D-9169-FB7AE6D3505D}">
      <dsp:nvSpPr>
        <dsp:cNvPr id="0" name=""/>
        <dsp:cNvSpPr/>
      </dsp:nvSpPr>
      <dsp:spPr>
        <a:xfrm>
          <a:off x="2507790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3 new working groups</a:t>
          </a:r>
        </a:p>
      </dsp:txBody>
      <dsp:txXfrm>
        <a:off x="2507790" y="1313725"/>
        <a:ext cx="1641796" cy="656718"/>
      </dsp:txXfrm>
    </dsp:sp>
    <dsp:sp modelId="{212C7D5C-BD5F-405B-AE0E-4992BB71864B}">
      <dsp:nvSpPr>
        <dsp:cNvPr id="0" name=""/>
        <dsp:cNvSpPr/>
      </dsp:nvSpPr>
      <dsp:spPr>
        <a:xfrm>
          <a:off x="4757051" y="288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F67CF-5D5F-4F5B-BD72-9CB51C1A3489}">
      <dsp:nvSpPr>
        <dsp:cNvPr id="0" name=""/>
        <dsp:cNvSpPr/>
      </dsp:nvSpPr>
      <dsp:spPr>
        <a:xfrm>
          <a:off x="4970485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4830E-C867-439B-939B-3A76DB92DA98}">
      <dsp:nvSpPr>
        <dsp:cNvPr id="0" name=""/>
        <dsp:cNvSpPr/>
      </dsp:nvSpPr>
      <dsp:spPr>
        <a:xfrm>
          <a:off x="4436901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1 new advisory group</a:t>
          </a:r>
        </a:p>
      </dsp:txBody>
      <dsp:txXfrm>
        <a:off x="4436901" y="1313725"/>
        <a:ext cx="1641796" cy="656718"/>
      </dsp:txXfrm>
    </dsp:sp>
    <dsp:sp modelId="{E9A78B56-FB54-458A-87C8-53A0EDE685F1}">
      <dsp:nvSpPr>
        <dsp:cNvPr id="0" name=""/>
        <dsp:cNvSpPr/>
      </dsp:nvSpPr>
      <dsp:spPr>
        <a:xfrm>
          <a:off x="6686163" y="288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35824-6B23-4587-8863-463A1BAE3FC7}">
      <dsp:nvSpPr>
        <dsp:cNvPr id="0" name=""/>
        <dsp:cNvSpPr/>
      </dsp:nvSpPr>
      <dsp:spPr>
        <a:xfrm>
          <a:off x="6899596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96347-AF79-4811-B411-09CEF80A02FD}">
      <dsp:nvSpPr>
        <dsp:cNvPr id="0" name=""/>
        <dsp:cNvSpPr/>
      </dsp:nvSpPr>
      <dsp:spPr>
        <a:xfrm>
          <a:off x="6366012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11 new resources submitted to Standards and Guidelines </a:t>
          </a:r>
        </a:p>
      </dsp:txBody>
      <dsp:txXfrm>
        <a:off x="6366012" y="1313725"/>
        <a:ext cx="1641796" cy="656718"/>
      </dsp:txXfrm>
    </dsp:sp>
    <dsp:sp modelId="{DB7DA58B-33AA-4AF4-9929-CADD698144A5}">
      <dsp:nvSpPr>
        <dsp:cNvPr id="0" name=""/>
        <dsp:cNvSpPr/>
      </dsp:nvSpPr>
      <dsp:spPr>
        <a:xfrm>
          <a:off x="8615274" y="288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4DEAF-DDA5-4CD8-8435-6A71009604F1}">
      <dsp:nvSpPr>
        <dsp:cNvPr id="0" name=""/>
        <dsp:cNvSpPr/>
      </dsp:nvSpPr>
      <dsp:spPr>
        <a:xfrm>
          <a:off x="8828708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1828D-0541-4DED-914B-34ECB8B44D22}">
      <dsp:nvSpPr>
        <dsp:cNvPr id="0" name=""/>
        <dsp:cNvSpPr/>
      </dsp:nvSpPr>
      <dsp:spPr>
        <a:xfrm>
          <a:off x="8295124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~400,000 ADAPT component downloads</a:t>
          </a:r>
        </a:p>
      </dsp:txBody>
      <dsp:txXfrm>
        <a:off x="8295124" y="1313725"/>
        <a:ext cx="1641796" cy="656718"/>
      </dsp:txXfrm>
    </dsp:sp>
    <dsp:sp modelId="{36E3E1BF-0347-4FAE-BED7-FEED98243B86}">
      <dsp:nvSpPr>
        <dsp:cNvPr id="0" name=""/>
        <dsp:cNvSpPr/>
      </dsp:nvSpPr>
      <dsp:spPr>
        <a:xfrm>
          <a:off x="1863384" y="2380893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9FAC8-161F-4F71-891A-E8171BAB1BE5}">
      <dsp:nvSpPr>
        <dsp:cNvPr id="0" name=""/>
        <dsp:cNvSpPr/>
      </dsp:nvSpPr>
      <dsp:spPr>
        <a:xfrm>
          <a:off x="2076818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C1CBB-4743-4498-B76A-29243D622FCC}">
      <dsp:nvSpPr>
        <dsp:cNvPr id="0" name=""/>
        <dsp:cNvSpPr/>
      </dsp:nvSpPr>
      <dsp:spPr>
        <a:xfrm>
          <a:off x="1543234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24 meet ups</a:t>
          </a:r>
        </a:p>
      </dsp:txBody>
      <dsp:txXfrm>
        <a:off x="1543234" y="3694331"/>
        <a:ext cx="1641796" cy="656718"/>
      </dsp:txXfrm>
    </dsp:sp>
    <dsp:sp modelId="{E35FB2C3-BDAC-4167-9BF7-9FCBBCF4F50D}">
      <dsp:nvSpPr>
        <dsp:cNvPr id="0" name=""/>
        <dsp:cNvSpPr/>
      </dsp:nvSpPr>
      <dsp:spPr>
        <a:xfrm>
          <a:off x="3792496" y="2380893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A3090-F9E1-4CE1-8DD0-A93447FBAB39}">
      <dsp:nvSpPr>
        <dsp:cNvPr id="0" name=""/>
        <dsp:cNvSpPr/>
      </dsp:nvSpPr>
      <dsp:spPr>
        <a:xfrm>
          <a:off x="4005929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D777EB-99C3-40BD-A762-5C8C12B03779}">
      <dsp:nvSpPr>
        <dsp:cNvPr id="0" name=""/>
        <dsp:cNvSpPr/>
      </dsp:nvSpPr>
      <dsp:spPr>
        <a:xfrm>
          <a:off x="3472345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9 industry meetings and presentations</a:t>
          </a:r>
        </a:p>
      </dsp:txBody>
      <dsp:txXfrm>
        <a:off x="3472345" y="3694331"/>
        <a:ext cx="1641796" cy="656718"/>
      </dsp:txXfrm>
    </dsp:sp>
    <dsp:sp modelId="{010A89BE-757D-4E76-8778-4D9A614EF9F0}">
      <dsp:nvSpPr>
        <dsp:cNvPr id="0" name=""/>
        <dsp:cNvSpPr/>
      </dsp:nvSpPr>
      <dsp:spPr>
        <a:xfrm>
          <a:off x="5721607" y="2380893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4DEAC-7C5B-40C9-BD18-7E31F22ECB17}">
      <dsp:nvSpPr>
        <dsp:cNvPr id="0" name=""/>
        <dsp:cNvSpPr/>
      </dsp:nvSpPr>
      <dsp:spPr>
        <a:xfrm>
          <a:off x="5935041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50327-626D-42B4-B5C9-E17757930465}">
      <dsp:nvSpPr>
        <dsp:cNvPr id="0" name=""/>
        <dsp:cNvSpPr/>
      </dsp:nvSpPr>
      <dsp:spPr>
        <a:xfrm>
          <a:off x="5401457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1 Podcast appearance</a:t>
          </a:r>
        </a:p>
      </dsp:txBody>
      <dsp:txXfrm>
        <a:off x="5401457" y="3694331"/>
        <a:ext cx="1641796" cy="656718"/>
      </dsp:txXfrm>
    </dsp:sp>
    <dsp:sp modelId="{B48AD7B1-6E30-0540-AD7E-ECCB19504173}">
      <dsp:nvSpPr>
        <dsp:cNvPr id="0" name=""/>
        <dsp:cNvSpPr/>
      </dsp:nvSpPr>
      <dsp:spPr>
        <a:xfrm>
          <a:off x="7650718" y="2380893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C8CEC-5CEA-EE42-A878-4020C3FF831E}">
      <dsp:nvSpPr>
        <dsp:cNvPr id="0" name=""/>
        <dsp:cNvSpPr/>
      </dsp:nvSpPr>
      <dsp:spPr>
        <a:xfrm>
          <a:off x="7864152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17E33-3F7B-1041-96FE-3A452E1C98D3}">
      <dsp:nvSpPr>
        <dsp:cNvPr id="0" name=""/>
        <dsp:cNvSpPr/>
      </dsp:nvSpPr>
      <dsp:spPr>
        <a:xfrm>
          <a:off x="7330568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9 AGIIS Enhancements</a:t>
          </a:r>
        </a:p>
      </dsp:txBody>
      <dsp:txXfrm>
        <a:off x="7330568" y="3694331"/>
        <a:ext cx="1641796" cy="6567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E71EC-6DB4-674F-81F9-378060B47D45}">
      <dsp:nvSpPr>
        <dsp:cNvPr id="0" name=""/>
        <dsp:cNvSpPr/>
      </dsp:nvSpPr>
      <dsp:spPr>
        <a:xfrm>
          <a:off x="0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B1C1B-CDE4-1C43-AFF6-43D2FCE17D68}">
      <dsp:nvSpPr>
        <dsp:cNvPr id="0" name=""/>
        <dsp:cNvSpPr/>
      </dsp:nvSpPr>
      <dsp:spPr>
        <a:xfrm>
          <a:off x="328612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Act 1 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This is Real</a:t>
          </a:r>
        </a:p>
      </dsp:txBody>
      <dsp:txXfrm>
        <a:off x="383617" y="1450847"/>
        <a:ext cx="2847502" cy="1768010"/>
      </dsp:txXfrm>
    </dsp:sp>
    <dsp:sp modelId="{B79897C1-7A1B-0443-96B2-B67FD81872FD}">
      <dsp:nvSpPr>
        <dsp:cNvPr id="0" name=""/>
        <dsp:cNvSpPr/>
      </dsp:nvSpPr>
      <dsp:spPr>
        <a:xfrm>
          <a:off x="3614737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9DEA4-50B0-5943-B9B6-9CD108D632FE}">
      <dsp:nvSpPr>
        <dsp:cNvPr id="0" name=""/>
        <dsp:cNvSpPr/>
      </dsp:nvSpPr>
      <dsp:spPr>
        <a:xfrm>
          <a:off x="3943350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Act 2 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This is Now</a:t>
          </a:r>
        </a:p>
      </dsp:txBody>
      <dsp:txXfrm>
        <a:off x="3998355" y="1450847"/>
        <a:ext cx="2847502" cy="1768010"/>
      </dsp:txXfrm>
    </dsp:sp>
    <dsp:sp modelId="{10D9471E-560E-7049-899F-33500837F078}">
      <dsp:nvSpPr>
        <dsp:cNvPr id="0" name=""/>
        <dsp:cNvSpPr/>
      </dsp:nvSpPr>
      <dsp:spPr>
        <a:xfrm>
          <a:off x="7229475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CF7F61-6DBD-F44D-98C2-FFF83638099E}">
      <dsp:nvSpPr>
        <dsp:cNvPr id="0" name=""/>
        <dsp:cNvSpPr/>
      </dsp:nvSpPr>
      <dsp:spPr>
        <a:xfrm>
          <a:off x="7558087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Act 3 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This is How</a:t>
          </a:r>
        </a:p>
      </dsp:txBody>
      <dsp:txXfrm>
        <a:off x="7613092" y="1450847"/>
        <a:ext cx="2847502" cy="17680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C5B28-3713-7E46-B331-86A62B388675}">
      <dsp:nvSpPr>
        <dsp:cNvPr id="0" name=""/>
        <dsp:cNvSpPr/>
      </dsp:nvSpPr>
      <dsp:spPr>
        <a:xfrm>
          <a:off x="1314922" y="10754"/>
          <a:ext cx="9562154" cy="1392613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21077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Phase 1</a:t>
          </a:r>
        </a:p>
      </dsp:txBody>
      <dsp:txXfrm>
        <a:off x="1314922" y="358907"/>
        <a:ext cx="9214001" cy="696307"/>
      </dsp:txXfrm>
    </dsp:sp>
    <dsp:sp modelId="{FBD37DBE-DF13-A645-963B-370650DADFB5}">
      <dsp:nvSpPr>
        <dsp:cNvPr id="0" name=""/>
        <dsp:cNvSpPr/>
      </dsp:nvSpPr>
      <dsp:spPr>
        <a:xfrm>
          <a:off x="1314922" y="1084660"/>
          <a:ext cx="2945143" cy="2682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Q4 ’23 – Q1 ‘24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Get Started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Tertiary functions</a:t>
          </a:r>
        </a:p>
      </dsp:txBody>
      <dsp:txXfrm>
        <a:off x="1314922" y="1084660"/>
        <a:ext cx="2945143" cy="2682687"/>
      </dsp:txXfrm>
    </dsp:sp>
    <dsp:sp modelId="{4BC71C25-774C-0D43-80D8-707076C21DA3}">
      <dsp:nvSpPr>
        <dsp:cNvPr id="0" name=""/>
        <dsp:cNvSpPr/>
      </dsp:nvSpPr>
      <dsp:spPr>
        <a:xfrm>
          <a:off x="4260066" y="474959"/>
          <a:ext cx="6617010" cy="1392613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21077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Phase 2</a:t>
          </a:r>
        </a:p>
      </dsp:txBody>
      <dsp:txXfrm>
        <a:off x="4260066" y="823112"/>
        <a:ext cx="6268857" cy="696307"/>
      </dsp:txXfrm>
    </dsp:sp>
    <dsp:sp modelId="{D06C95EF-EBCA-AF4E-895D-A97E86BAEB09}">
      <dsp:nvSpPr>
        <dsp:cNvPr id="0" name=""/>
        <dsp:cNvSpPr/>
      </dsp:nvSpPr>
      <dsp:spPr>
        <a:xfrm>
          <a:off x="4260066" y="1548865"/>
          <a:ext cx="2945143" cy="2682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Q1 – Q2 2024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Augment Existing Processes + Build Capability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Secondary functions</a:t>
          </a:r>
        </a:p>
      </dsp:txBody>
      <dsp:txXfrm>
        <a:off x="4260066" y="1548865"/>
        <a:ext cx="2945143" cy="2682687"/>
      </dsp:txXfrm>
    </dsp:sp>
    <dsp:sp modelId="{3C9C00D4-B1A9-E441-9ABD-B569B1058324}">
      <dsp:nvSpPr>
        <dsp:cNvPr id="0" name=""/>
        <dsp:cNvSpPr/>
      </dsp:nvSpPr>
      <dsp:spPr>
        <a:xfrm>
          <a:off x="7205209" y="939163"/>
          <a:ext cx="3671867" cy="1392613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21077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Phase 3</a:t>
          </a:r>
        </a:p>
      </dsp:txBody>
      <dsp:txXfrm>
        <a:off x="7205209" y="1287316"/>
        <a:ext cx="3323714" cy="696307"/>
      </dsp:txXfrm>
    </dsp:sp>
    <dsp:sp modelId="{EC96C245-8FEB-4E45-963E-AB43B07E1539}">
      <dsp:nvSpPr>
        <dsp:cNvPr id="0" name=""/>
        <dsp:cNvSpPr/>
      </dsp:nvSpPr>
      <dsp:spPr>
        <a:xfrm>
          <a:off x="7205209" y="2013070"/>
          <a:ext cx="2945143" cy="26434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Q3 2024+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Bigger Bets / Re-envision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Core functions &amp; processes</a:t>
          </a:r>
        </a:p>
      </dsp:txBody>
      <dsp:txXfrm>
        <a:off x="7205209" y="2013070"/>
        <a:ext cx="2945143" cy="264342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47A39-1FB2-4653-B0DB-D4EC0BA7953E}">
      <dsp:nvSpPr>
        <dsp:cNvPr id="0" name=""/>
        <dsp:cNvSpPr/>
      </dsp:nvSpPr>
      <dsp:spPr>
        <a:xfrm>
          <a:off x="679050" y="376938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8A4250-B1A9-4C97-AA13-5F6A59FB61C2}">
      <dsp:nvSpPr>
        <dsp:cNvPr id="0" name=""/>
        <dsp:cNvSpPr/>
      </dsp:nvSpPr>
      <dsp:spPr>
        <a:xfrm>
          <a:off x="1081237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3EFD7B-2011-440E-97A4-DF9AB5B3AD49}">
      <dsp:nvSpPr>
        <dsp:cNvPr id="0" name=""/>
        <dsp:cNvSpPr/>
      </dsp:nvSpPr>
      <dsp:spPr>
        <a:xfrm>
          <a:off x="75768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Embrace</a:t>
          </a:r>
        </a:p>
      </dsp:txBody>
      <dsp:txXfrm>
        <a:off x="75768" y="2851938"/>
        <a:ext cx="3093750" cy="720000"/>
      </dsp:txXfrm>
    </dsp:sp>
    <dsp:sp modelId="{1249658F-AD01-4D5D-8533-74FED0CA7A73}">
      <dsp:nvSpPr>
        <dsp:cNvPr id="0" name=""/>
        <dsp:cNvSpPr/>
      </dsp:nvSpPr>
      <dsp:spPr>
        <a:xfrm>
          <a:off x="4314206" y="376938"/>
          <a:ext cx="1887187" cy="1887187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C91259-5557-4E4F-B748-A67663C15891}">
      <dsp:nvSpPr>
        <dsp:cNvPr id="0" name=""/>
        <dsp:cNvSpPr/>
      </dsp:nvSpPr>
      <dsp:spPr>
        <a:xfrm>
          <a:off x="4716393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48881-4AD9-47E8-A1F6-B3376DC0F145}">
      <dsp:nvSpPr>
        <dsp:cNvPr id="0" name=""/>
        <dsp:cNvSpPr/>
      </dsp:nvSpPr>
      <dsp:spPr>
        <a:xfrm>
          <a:off x="3710925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 dirty="0">
              <a:solidFill>
                <a:schemeClr val="accent6">
                  <a:lumMod val="75000"/>
                </a:schemeClr>
              </a:solidFill>
            </a:rPr>
            <a:t>Educate</a:t>
          </a:r>
        </a:p>
      </dsp:txBody>
      <dsp:txXfrm>
        <a:off x="3710925" y="2851938"/>
        <a:ext cx="3093750" cy="720000"/>
      </dsp:txXfrm>
    </dsp:sp>
    <dsp:sp modelId="{7BFAD87E-E59F-4426-B521-865DF463A3A3}">
      <dsp:nvSpPr>
        <dsp:cNvPr id="0" name=""/>
        <dsp:cNvSpPr/>
      </dsp:nvSpPr>
      <dsp:spPr>
        <a:xfrm>
          <a:off x="7949362" y="376938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2858BF-8227-40B9-B0B9-1BE292726DFB}">
      <dsp:nvSpPr>
        <dsp:cNvPr id="0" name=""/>
        <dsp:cNvSpPr/>
      </dsp:nvSpPr>
      <dsp:spPr>
        <a:xfrm>
          <a:off x="8351550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B640D-AC69-4112-AD83-FC4B070FBBBD}">
      <dsp:nvSpPr>
        <dsp:cNvPr id="0" name=""/>
        <dsp:cNvSpPr/>
      </dsp:nvSpPr>
      <dsp:spPr>
        <a:xfrm>
          <a:off x="7346081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Expand</a:t>
          </a:r>
        </a:p>
      </dsp:txBody>
      <dsp:txXfrm>
        <a:off x="7346081" y="2851938"/>
        <a:ext cx="3093750" cy="7200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BE221-7A56-445B-880F-86D1C5BEC81B}">
      <dsp:nvSpPr>
        <dsp:cNvPr id="0" name=""/>
        <dsp:cNvSpPr/>
      </dsp:nvSpPr>
      <dsp:spPr>
        <a:xfrm>
          <a:off x="973190" y="785492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1D836-78CA-4282-A3A9-5CF48D19C30F}">
      <dsp:nvSpPr>
        <dsp:cNvPr id="0" name=""/>
        <dsp:cNvSpPr/>
      </dsp:nvSpPr>
      <dsp:spPr>
        <a:xfrm>
          <a:off x="1242597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C8E7E-6629-4309-80AF-98278CF0B647}">
      <dsp:nvSpPr>
        <dsp:cNvPr id="0" name=""/>
        <dsp:cNvSpPr/>
      </dsp:nvSpPr>
      <dsp:spPr>
        <a:xfrm>
          <a:off x="569079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Generative AI is in use – Find it</a:t>
          </a:r>
        </a:p>
      </dsp:txBody>
      <dsp:txXfrm>
        <a:off x="569079" y="2443382"/>
        <a:ext cx="2072362" cy="720000"/>
      </dsp:txXfrm>
    </dsp:sp>
    <dsp:sp modelId="{A35E10F1-1980-49DD-A19D-1A3CB2F0350D}">
      <dsp:nvSpPr>
        <dsp:cNvPr id="0" name=""/>
        <dsp:cNvSpPr/>
      </dsp:nvSpPr>
      <dsp:spPr>
        <a:xfrm>
          <a:off x="3408216" y="785492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FB081E-95E7-4758-8263-CFB3879F35CD}">
      <dsp:nvSpPr>
        <dsp:cNvPr id="0" name=""/>
        <dsp:cNvSpPr/>
      </dsp:nvSpPr>
      <dsp:spPr>
        <a:xfrm>
          <a:off x="3677623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5A113-7F7B-4501-A1F2-BFA037DAF6CB}">
      <dsp:nvSpPr>
        <dsp:cNvPr id="0" name=""/>
        <dsp:cNvSpPr/>
      </dsp:nvSpPr>
      <dsp:spPr>
        <a:xfrm>
          <a:off x="3004105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Best Practices working groups</a:t>
          </a:r>
        </a:p>
      </dsp:txBody>
      <dsp:txXfrm>
        <a:off x="3004105" y="2443382"/>
        <a:ext cx="2072362" cy="720000"/>
      </dsp:txXfrm>
    </dsp:sp>
    <dsp:sp modelId="{090A123F-3DF4-4C7C-865D-21CAD902299C}">
      <dsp:nvSpPr>
        <dsp:cNvPr id="0" name=""/>
        <dsp:cNvSpPr/>
      </dsp:nvSpPr>
      <dsp:spPr>
        <a:xfrm>
          <a:off x="5843242" y="785492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4BE8EC-593B-48B2-877D-B5049E3A9855}">
      <dsp:nvSpPr>
        <dsp:cNvPr id="0" name=""/>
        <dsp:cNvSpPr/>
      </dsp:nvSpPr>
      <dsp:spPr>
        <a:xfrm>
          <a:off x="6112649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40CCA7-7A09-4609-947C-6E91F3B294FA}">
      <dsp:nvSpPr>
        <dsp:cNvPr id="0" name=""/>
        <dsp:cNvSpPr/>
      </dsp:nvSpPr>
      <dsp:spPr>
        <a:xfrm>
          <a:off x="5439131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Rules of the Road working groups</a:t>
          </a:r>
        </a:p>
      </dsp:txBody>
      <dsp:txXfrm>
        <a:off x="5439131" y="2443382"/>
        <a:ext cx="2072362" cy="720000"/>
      </dsp:txXfrm>
    </dsp:sp>
    <dsp:sp modelId="{6A3E482C-A15A-45F8-9B48-5DF5BC16383B}">
      <dsp:nvSpPr>
        <dsp:cNvPr id="0" name=""/>
        <dsp:cNvSpPr/>
      </dsp:nvSpPr>
      <dsp:spPr>
        <a:xfrm>
          <a:off x="8278268" y="785492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5F907-83BE-4ED0-BCD8-8439C9DA7E93}">
      <dsp:nvSpPr>
        <dsp:cNvPr id="0" name=""/>
        <dsp:cNvSpPr/>
      </dsp:nvSpPr>
      <dsp:spPr>
        <a:xfrm>
          <a:off x="8547675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14F98D-8879-42BD-B247-EFF7B0894B39}">
      <dsp:nvSpPr>
        <dsp:cNvPr id="0" name=""/>
        <dsp:cNvSpPr/>
      </dsp:nvSpPr>
      <dsp:spPr>
        <a:xfrm>
          <a:off x="7874157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Educate Leadership</a:t>
          </a:r>
        </a:p>
      </dsp:txBody>
      <dsp:txXfrm>
        <a:off x="7874157" y="2443382"/>
        <a:ext cx="2072362" cy="720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01584-D0C8-4FCC-9048-C2C52DFFE557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DF337-27D7-4E91-A313-30929CE42B34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D0541-9136-4F23-AB1B-50C236D159AC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Execs</a:t>
          </a:r>
          <a:r>
            <a:rPr lang="en-US" sz="2200" kern="1200" dirty="0"/>
            <a:t>: Explain what it is, what it may be used for, and the risks of not starting to plan for it. </a:t>
          </a:r>
        </a:p>
      </dsp:txBody>
      <dsp:txXfrm>
        <a:off x="1057183" y="1805"/>
        <a:ext cx="9458416" cy="915310"/>
      </dsp:txXfrm>
    </dsp:sp>
    <dsp:sp modelId="{31B87061-5017-4203-A005-24CAE170AFC7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7CE10-38D4-4DD5-A58D-C5A87D9CF1CB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280607-5B8F-4CF6-9E70-F1B2B15218BA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Legal</a:t>
          </a:r>
          <a:r>
            <a:rPr lang="en-US" sz="2200" kern="1200" dirty="0"/>
            <a:t>: The AI policy should not be “No use of any kind, for any purpose.” </a:t>
          </a:r>
        </a:p>
      </dsp:txBody>
      <dsp:txXfrm>
        <a:off x="1057183" y="1145944"/>
        <a:ext cx="9458416" cy="915310"/>
      </dsp:txXfrm>
    </dsp:sp>
    <dsp:sp modelId="{19F2A5E6-1A7C-4FAE-B973-9E8012BDA177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8E1E6-D6A8-43F2-9A01-E53F16DB7F42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C774B-9931-499D-91F7-66FCD890C67F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IT</a:t>
          </a:r>
          <a:r>
            <a:rPr lang="en-US" sz="2200" kern="1200" dirty="0"/>
            <a:t>: AI foundation models, large technology vendor landscape, researching available tools</a:t>
          </a:r>
        </a:p>
      </dsp:txBody>
      <dsp:txXfrm>
        <a:off x="1057183" y="2290082"/>
        <a:ext cx="9458416" cy="915310"/>
      </dsp:txXfrm>
    </dsp:sp>
    <dsp:sp modelId="{9E5E7CCD-0F0D-764A-8A04-7587CD6EDE17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F77F1-FE23-1949-BE5C-3063518697E5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32ABE-82EA-2E49-B36C-38FDA0144EFF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Budget</a:t>
          </a:r>
          <a:r>
            <a:rPr lang="en-US" sz="2200" kern="1200" dirty="0"/>
            <a:t>: Set aside resources in 2024 to allow for research, education, innovation, and experimentation</a:t>
          </a:r>
        </a:p>
      </dsp:txBody>
      <dsp:txXfrm>
        <a:off x="1057183" y="3434221"/>
        <a:ext cx="9458416" cy="91531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5BB3B-DDC8-4CC0-9669-77775B7697F0}">
      <dsp:nvSpPr>
        <dsp:cNvPr id="0" name=""/>
        <dsp:cNvSpPr/>
      </dsp:nvSpPr>
      <dsp:spPr>
        <a:xfrm>
          <a:off x="973190" y="785493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B3F63-ABEC-4360-814D-E998B4CA95E0}">
      <dsp:nvSpPr>
        <dsp:cNvPr id="0" name=""/>
        <dsp:cNvSpPr/>
      </dsp:nvSpPr>
      <dsp:spPr>
        <a:xfrm>
          <a:off x="1242597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47277-B3D5-407E-B9D2-1BA3C6F65661}">
      <dsp:nvSpPr>
        <dsp:cNvPr id="0" name=""/>
        <dsp:cNvSpPr/>
      </dsp:nvSpPr>
      <dsp:spPr>
        <a:xfrm>
          <a:off x="569079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Formalize usage</a:t>
          </a:r>
        </a:p>
      </dsp:txBody>
      <dsp:txXfrm>
        <a:off x="569079" y="2443382"/>
        <a:ext cx="2072362" cy="720000"/>
      </dsp:txXfrm>
    </dsp:sp>
    <dsp:sp modelId="{5E6A0874-CDBB-4E6A-A55C-DC4EE2D96F58}">
      <dsp:nvSpPr>
        <dsp:cNvPr id="0" name=""/>
        <dsp:cNvSpPr/>
      </dsp:nvSpPr>
      <dsp:spPr>
        <a:xfrm>
          <a:off x="3408216" y="785493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57E94-94AD-4985-85CF-8167FFFB92F5}">
      <dsp:nvSpPr>
        <dsp:cNvPr id="0" name=""/>
        <dsp:cNvSpPr/>
      </dsp:nvSpPr>
      <dsp:spPr>
        <a:xfrm>
          <a:off x="3677623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BB4AE6-4526-41B1-BE34-0526B0BA6B47}">
      <dsp:nvSpPr>
        <dsp:cNvPr id="0" name=""/>
        <dsp:cNvSpPr/>
      </dsp:nvSpPr>
      <dsp:spPr>
        <a:xfrm>
          <a:off x="3004105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Expand usage</a:t>
          </a:r>
        </a:p>
      </dsp:txBody>
      <dsp:txXfrm>
        <a:off x="3004105" y="2443382"/>
        <a:ext cx="2072362" cy="720000"/>
      </dsp:txXfrm>
    </dsp:sp>
    <dsp:sp modelId="{BCCCC412-8CFC-4680-BD05-9D36A30DC8FE}">
      <dsp:nvSpPr>
        <dsp:cNvPr id="0" name=""/>
        <dsp:cNvSpPr/>
      </dsp:nvSpPr>
      <dsp:spPr>
        <a:xfrm>
          <a:off x="5843242" y="785493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D4B07-A34E-4498-B6DB-0AC57366C389}">
      <dsp:nvSpPr>
        <dsp:cNvPr id="0" name=""/>
        <dsp:cNvSpPr/>
      </dsp:nvSpPr>
      <dsp:spPr>
        <a:xfrm>
          <a:off x="6112649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AF539-4198-446B-9F94-12D4050E86FB}">
      <dsp:nvSpPr>
        <dsp:cNvPr id="0" name=""/>
        <dsp:cNvSpPr/>
      </dsp:nvSpPr>
      <dsp:spPr>
        <a:xfrm>
          <a:off x="5439131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Explore vendors</a:t>
          </a:r>
        </a:p>
      </dsp:txBody>
      <dsp:txXfrm>
        <a:off x="5439131" y="2443382"/>
        <a:ext cx="2072362" cy="720000"/>
      </dsp:txXfrm>
    </dsp:sp>
    <dsp:sp modelId="{17873BAB-E684-4051-9435-F91BC8A54B5C}">
      <dsp:nvSpPr>
        <dsp:cNvPr id="0" name=""/>
        <dsp:cNvSpPr/>
      </dsp:nvSpPr>
      <dsp:spPr>
        <a:xfrm>
          <a:off x="8278268" y="785493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277DA1-8B94-4C16-A06D-C3473D496925}">
      <dsp:nvSpPr>
        <dsp:cNvPr id="0" name=""/>
        <dsp:cNvSpPr/>
      </dsp:nvSpPr>
      <dsp:spPr>
        <a:xfrm>
          <a:off x="8547675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B6942-C8A9-4ACE-B75C-5292AFA42188}">
      <dsp:nvSpPr>
        <dsp:cNvPr id="0" name=""/>
        <dsp:cNvSpPr/>
      </dsp:nvSpPr>
      <dsp:spPr>
        <a:xfrm>
          <a:off x="7874157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Claim victory</a:t>
          </a:r>
        </a:p>
      </dsp:txBody>
      <dsp:txXfrm>
        <a:off x="7874157" y="2443382"/>
        <a:ext cx="2072362" cy="7200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F5A10-7B65-D84A-AFA9-7453624137D1}">
      <dsp:nvSpPr>
        <dsp:cNvPr id="0" name=""/>
        <dsp:cNvSpPr/>
      </dsp:nvSpPr>
      <dsp:spPr>
        <a:xfrm>
          <a:off x="4929" y="1169313"/>
          <a:ext cx="1889521" cy="5894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IT Org</a:t>
          </a:r>
        </a:p>
      </dsp:txBody>
      <dsp:txXfrm>
        <a:off x="4929" y="1169313"/>
        <a:ext cx="1889521" cy="589428"/>
      </dsp:txXfrm>
    </dsp:sp>
    <dsp:sp modelId="{BAA8C1E0-D9AE-AD47-8B15-25F777E1EC4F}">
      <dsp:nvSpPr>
        <dsp:cNvPr id="0" name=""/>
        <dsp:cNvSpPr/>
      </dsp:nvSpPr>
      <dsp:spPr>
        <a:xfrm>
          <a:off x="4929" y="1758741"/>
          <a:ext cx="1889521" cy="14232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Testing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Documentation</a:t>
          </a:r>
        </a:p>
      </dsp:txBody>
      <dsp:txXfrm>
        <a:off x="4929" y="1758741"/>
        <a:ext cx="1889521" cy="1423282"/>
      </dsp:txXfrm>
    </dsp:sp>
    <dsp:sp modelId="{B30C3396-934D-C54E-9B15-090ADF351ECB}">
      <dsp:nvSpPr>
        <dsp:cNvPr id="0" name=""/>
        <dsp:cNvSpPr/>
      </dsp:nvSpPr>
      <dsp:spPr>
        <a:xfrm>
          <a:off x="2158984" y="1169313"/>
          <a:ext cx="1889521" cy="5894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Marketing</a:t>
          </a:r>
        </a:p>
      </dsp:txBody>
      <dsp:txXfrm>
        <a:off x="2158984" y="1169313"/>
        <a:ext cx="1889521" cy="589428"/>
      </dsp:txXfrm>
    </dsp:sp>
    <dsp:sp modelId="{438A86F8-36AD-004E-A067-448BC0707118}">
      <dsp:nvSpPr>
        <dsp:cNvPr id="0" name=""/>
        <dsp:cNvSpPr/>
      </dsp:nvSpPr>
      <dsp:spPr>
        <a:xfrm>
          <a:off x="2158984" y="1758741"/>
          <a:ext cx="1889521" cy="14232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Website content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Social Media content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Blog posts</a:t>
          </a:r>
        </a:p>
      </dsp:txBody>
      <dsp:txXfrm>
        <a:off x="2158984" y="1758741"/>
        <a:ext cx="1889521" cy="1423282"/>
      </dsp:txXfrm>
    </dsp:sp>
    <dsp:sp modelId="{C810D524-03C2-074F-A97F-477B7C2A7132}">
      <dsp:nvSpPr>
        <dsp:cNvPr id="0" name=""/>
        <dsp:cNvSpPr/>
      </dsp:nvSpPr>
      <dsp:spPr>
        <a:xfrm>
          <a:off x="4313039" y="1169313"/>
          <a:ext cx="1889521" cy="5894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Sales</a:t>
          </a:r>
        </a:p>
      </dsp:txBody>
      <dsp:txXfrm>
        <a:off x="4313039" y="1169313"/>
        <a:ext cx="1889521" cy="589428"/>
      </dsp:txXfrm>
    </dsp:sp>
    <dsp:sp modelId="{60B59582-8215-7A4A-A04A-B3797B88157E}">
      <dsp:nvSpPr>
        <dsp:cNvPr id="0" name=""/>
        <dsp:cNvSpPr/>
      </dsp:nvSpPr>
      <dsp:spPr>
        <a:xfrm>
          <a:off x="4313039" y="1758741"/>
          <a:ext cx="1889521" cy="14232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Call transcription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Call summarization</a:t>
          </a:r>
        </a:p>
      </dsp:txBody>
      <dsp:txXfrm>
        <a:off x="4313039" y="1758741"/>
        <a:ext cx="1889521" cy="1423282"/>
      </dsp:txXfrm>
    </dsp:sp>
    <dsp:sp modelId="{BD15D4AE-04EF-204A-A126-8FF83B20D26A}">
      <dsp:nvSpPr>
        <dsp:cNvPr id="0" name=""/>
        <dsp:cNvSpPr/>
      </dsp:nvSpPr>
      <dsp:spPr>
        <a:xfrm>
          <a:off x="6467094" y="1169313"/>
          <a:ext cx="1889521" cy="5894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HR</a:t>
          </a:r>
        </a:p>
      </dsp:txBody>
      <dsp:txXfrm>
        <a:off x="6467094" y="1169313"/>
        <a:ext cx="1889521" cy="589428"/>
      </dsp:txXfrm>
    </dsp:sp>
    <dsp:sp modelId="{872C98A2-408F-294F-AC88-9FE53B1E6052}">
      <dsp:nvSpPr>
        <dsp:cNvPr id="0" name=""/>
        <dsp:cNvSpPr/>
      </dsp:nvSpPr>
      <dsp:spPr>
        <a:xfrm>
          <a:off x="6467094" y="1758741"/>
          <a:ext cx="1889521" cy="14232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Write job descriptions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Generate form templates</a:t>
          </a:r>
        </a:p>
      </dsp:txBody>
      <dsp:txXfrm>
        <a:off x="6467094" y="1758741"/>
        <a:ext cx="1889521" cy="1423282"/>
      </dsp:txXfrm>
    </dsp:sp>
    <dsp:sp modelId="{485461F8-F462-AF4F-A348-B2836099B974}">
      <dsp:nvSpPr>
        <dsp:cNvPr id="0" name=""/>
        <dsp:cNvSpPr/>
      </dsp:nvSpPr>
      <dsp:spPr>
        <a:xfrm>
          <a:off x="8621148" y="1169313"/>
          <a:ext cx="1889521" cy="5894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General Corporate</a:t>
          </a:r>
        </a:p>
      </dsp:txBody>
      <dsp:txXfrm>
        <a:off x="8621148" y="1169313"/>
        <a:ext cx="1889521" cy="589428"/>
      </dsp:txXfrm>
    </dsp:sp>
    <dsp:sp modelId="{BA381483-E63A-D84D-ABB5-130C49820CA9}">
      <dsp:nvSpPr>
        <dsp:cNvPr id="0" name=""/>
        <dsp:cNvSpPr/>
      </dsp:nvSpPr>
      <dsp:spPr>
        <a:xfrm>
          <a:off x="8621148" y="1758741"/>
          <a:ext cx="1889521" cy="14232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Draft policies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Draft emails (non-sensitive)</a:t>
          </a:r>
        </a:p>
      </dsp:txBody>
      <dsp:txXfrm>
        <a:off x="8621148" y="1758741"/>
        <a:ext cx="1889521" cy="142328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BE107E-6338-4979-8A68-B48CB4160FE3}">
      <dsp:nvSpPr>
        <dsp:cNvPr id="0" name=""/>
        <dsp:cNvSpPr/>
      </dsp:nvSpPr>
      <dsp:spPr>
        <a:xfrm>
          <a:off x="973190" y="785492"/>
          <a:ext cx="1264141" cy="12641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6EB9E5-0FEF-4186-9666-10C589BB2799}">
      <dsp:nvSpPr>
        <dsp:cNvPr id="0" name=""/>
        <dsp:cNvSpPr/>
      </dsp:nvSpPr>
      <dsp:spPr>
        <a:xfrm>
          <a:off x="1242597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CE098-1171-4DF4-B0E7-A06861F1AAB6}">
      <dsp:nvSpPr>
        <dsp:cNvPr id="0" name=""/>
        <dsp:cNvSpPr/>
      </dsp:nvSpPr>
      <dsp:spPr>
        <a:xfrm>
          <a:off x="569079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Build the capability</a:t>
          </a:r>
        </a:p>
      </dsp:txBody>
      <dsp:txXfrm>
        <a:off x="569079" y="2443382"/>
        <a:ext cx="2072362" cy="720000"/>
      </dsp:txXfrm>
    </dsp:sp>
    <dsp:sp modelId="{CCD7CEEF-B79B-4828-A969-6F83FF721A3F}">
      <dsp:nvSpPr>
        <dsp:cNvPr id="0" name=""/>
        <dsp:cNvSpPr/>
      </dsp:nvSpPr>
      <dsp:spPr>
        <a:xfrm>
          <a:off x="3408216" y="785492"/>
          <a:ext cx="1264141" cy="1264141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8A522-9D93-4662-B4A7-F23DE7A8BF76}">
      <dsp:nvSpPr>
        <dsp:cNvPr id="0" name=""/>
        <dsp:cNvSpPr/>
      </dsp:nvSpPr>
      <dsp:spPr>
        <a:xfrm>
          <a:off x="3677623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1E8BB-6CD2-4018-B871-4FFF2DA2BE0C}">
      <dsp:nvSpPr>
        <dsp:cNvPr id="0" name=""/>
        <dsp:cNvSpPr/>
      </dsp:nvSpPr>
      <dsp:spPr>
        <a:xfrm>
          <a:off x="3004105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 dirty="0">
              <a:solidFill>
                <a:schemeClr val="accent6">
                  <a:lumMod val="75000"/>
                </a:schemeClr>
              </a:solidFill>
            </a:rPr>
            <a:t>Exercise the capability</a:t>
          </a:r>
        </a:p>
      </dsp:txBody>
      <dsp:txXfrm>
        <a:off x="3004105" y="2443382"/>
        <a:ext cx="2072362" cy="720000"/>
      </dsp:txXfrm>
    </dsp:sp>
    <dsp:sp modelId="{B8A158ED-951C-4787-B4A0-96F9529C4B34}">
      <dsp:nvSpPr>
        <dsp:cNvPr id="0" name=""/>
        <dsp:cNvSpPr/>
      </dsp:nvSpPr>
      <dsp:spPr>
        <a:xfrm>
          <a:off x="5843242" y="785492"/>
          <a:ext cx="1264141" cy="12641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F29FC7-47C6-4F37-B8BB-9653D7C22651}">
      <dsp:nvSpPr>
        <dsp:cNvPr id="0" name=""/>
        <dsp:cNvSpPr/>
      </dsp:nvSpPr>
      <dsp:spPr>
        <a:xfrm>
          <a:off x="6112649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959939-FA36-4A1B-974D-E22BAF2144D7}">
      <dsp:nvSpPr>
        <dsp:cNvPr id="0" name=""/>
        <dsp:cNvSpPr/>
      </dsp:nvSpPr>
      <dsp:spPr>
        <a:xfrm>
          <a:off x="5439131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Sense the market</a:t>
          </a:r>
        </a:p>
      </dsp:txBody>
      <dsp:txXfrm>
        <a:off x="5439131" y="2443382"/>
        <a:ext cx="2072362" cy="720000"/>
      </dsp:txXfrm>
    </dsp:sp>
    <dsp:sp modelId="{16B5E7C0-173D-433C-ABAE-7D838A9966FC}">
      <dsp:nvSpPr>
        <dsp:cNvPr id="0" name=""/>
        <dsp:cNvSpPr/>
      </dsp:nvSpPr>
      <dsp:spPr>
        <a:xfrm>
          <a:off x="8278268" y="785492"/>
          <a:ext cx="1264141" cy="12641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01437-02B2-43A7-8B8C-668B0D6BA562}">
      <dsp:nvSpPr>
        <dsp:cNvPr id="0" name=""/>
        <dsp:cNvSpPr/>
      </dsp:nvSpPr>
      <dsp:spPr>
        <a:xfrm>
          <a:off x="8547675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63471E-29DD-4523-BFDD-5CA20EFEEB81}">
      <dsp:nvSpPr>
        <dsp:cNvPr id="0" name=""/>
        <dsp:cNvSpPr/>
      </dsp:nvSpPr>
      <dsp:spPr>
        <a:xfrm>
          <a:off x="7874157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Communicate the plan</a:t>
          </a:r>
        </a:p>
      </dsp:txBody>
      <dsp:txXfrm>
        <a:off x="7874157" y="2443382"/>
        <a:ext cx="2072362" cy="7200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A13DE-F474-4785-A055-3449FCF0562B}">
      <dsp:nvSpPr>
        <dsp:cNvPr id="0" name=""/>
        <dsp:cNvSpPr/>
      </dsp:nvSpPr>
      <dsp:spPr>
        <a:xfrm>
          <a:off x="679050" y="376937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9496F-326C-44B5-9A76-782C1C56F88A}">
      <dsp:nvSpPr>
        <dsp:cNvPr id="0" name=""/>
        <dsp:cNvSpPr/>
      </dsp:nvSpPr>
      <dsp:spPr>
        <a:xfrm>
          <a:off x="1081237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AA2D7-F260-4AE7-88E8-17737FD0D322}">
      <dsp:nvSpPr>
        <dsp:cNvPr id="0" name=""/>
        <dsp:cNvSpPr/>
      </dsp:nvSpPr>
      <dsp:spPr>
        <a:xfrm>
          <a:off x="75768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Build the team’s leadership roles</a:t>
          </a:r>
        </a:p>
      </dsp:txBody>
      <dsp:txXfrm>
        <a:off x="75768" y="2851938"/>
        <a:ext cx="3093750" cy="720000"/>
      </dsp:txXfrm>
    </dsp:sp>
    <dsp:sp modelId="{BB901F61-8414-46A7-A412-802D1674A711}">
      <dsp:nvSpPr>
        <dsp:cNvPr id="0" name=""/>
        <dsp:cNvSpPr/>
      </dsp:nvSpPr>
      <dsp:spPr>
        <a:xfrm>
          <a:off x="4314206" y="376937"/>
          <a:ext cx="1887187" cy="1887187"/>
        </a:xfrm>
        <a:prstGeom prst="ellipse">
          <a:avLst/>
        </a:prstGeom>
        <a:solidFill>
          <a:schemeClr val="accent1"/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883C5B-E982-474E-B911-68D824B46EC6}">
      <dsp:nvSpPr>
        <dsp:cNvPr id="0" name=""/>
        <dsp:cNvSpPr/>
      </dsp:nvSpPr>
      <dsp:spPr>
        <a:xfrm>
          <a:off x="4716393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B10F1-68C5-499C-99AC-6183ED79E8BC}">
      <dsp:nvSpPr>
        <dsp:cNvPr id="0" name=""/>
        <dsp:cNvSpPr/>
      </dsp:nvSpPr>
      <dsp:spPr>
        <a:xfrm>
          <a:off x="3710925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solidFill>
                <a:srgbClr val="0070C0"/>
              </a:solidFill>
            </a:rPr>
            <a:t>Build the team’s technical roles</a:t>
          </a:r>
        </a:p>
      </dsp:txBody>
      <dsp:txXfrm>
        <a:off x="3710925" y="2851938"/>
        <a:ext cx="3093750" cy="720000"/>
      </dsp:txXfrm>
    </dsp:sp>
    <dsp:sp modelId="{24B5A52E-A2AC-4D85-BFC8-4FAE336AC2C6}">
      <dsp:nvSpPr>
        <dsp:cNvPr id="0" name=""/>
        <dsp:cNvSpPr/>
      </dsp:nvSpPr>
      <dsp:spPr>
        <a:xfrm>
          <a:off x="7949362" y="376937"/>
          <a:ext cx="1887187" cy="1887187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954F8F-0727-4DB8-B225-1DB75B5EC27D}">
      <dsp:nvSpPr>
        <dsp:cNvPr id="0" name=""/>
        <dsp:cNvSpPr/>
      </dsp:nvSpPr>
      <dsp:spPr>
        <a:xfrm>
          <a:off x="8351550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136D0-3671-4AEA-BED7-28A26C503590}">
      <dsp:nvSpPr>
        <dsp:cNvPr id="0" name=""/>
        <dsp:cNvSpPr/>
      </dsp:nvSpPr>
      <dsp:spPr>
        <a:xfrm>
          <a:off x="7346081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solidFill>
                <a:schemeClr val="accent6">
                  <a:lumMod val="75000"/>
                </a:schemeClr>
              </a:solidFill>
            </a:rPr>
            <a:t>Re-envision and redesign processes</a:t>
          </a:r>
        </a:p>
      </dsp:txBody>
      <dsp:txXfrm>
        <a:off x="7346081" y="2851938"/>
        <a:ext cx="3093750" cy="72000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D4A8E-8DAA-1745-93C9-416AC235EC82}">
      <dsp:nvSpPr>
        <dsp:cNvPr id="0" name=""/>
        <dsp:cNvSpPr/>
      </dsp:nvSpPr>
      <dsp:spPr>
        <a:xfrm>
          <a:off x="0" y="272978"/>
          <a:ext cx="10515600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74904" rIns="81612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ChatGPT (marketing copy, emails, analysis, etc.)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Adobe Firefly (create images from text)</a:t>
          </a:r>
        </a:p>
      </dsp:txBody>
      <dsp:txXfrm>
        <a:off x="0" y="272978"/>
        <a:ext cx="10515600" cy="1020600"/>
      </dsp:txXfrm>
    </dsp:sp>
    <dsp:sp modelId="{A615A7DF-F3AE-DF46-A3FF-574C85F211A4}">
      <dsp:nvSpPr>
        <dsp:cNvPr id="0" name=""/>
        <dsp:cNvSpPr/>
      </dsp:nvSpPr>
      <dsp:spPr>
        <a:xfrm>
          <a:off x="525780" y="7298"/>
          <a:ext cx="73609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Direct Use / Out of the Box</a:t>
          </a:r>
        </a:p>
      </dsp:txBody>
      <dsp:txXfrm>
        <a:off x="551719" y="33237"/>
        <a:ext cx="7309042" cy="479482"/>
      </dsp:txXfrm>
    </dsp:sp>
    <dsp:sp modelId="{82778107-C1AF-F64D-900E-B45FF0F86A9D}">
      <dsp:nvSpPr>
        <dsp:cNvPr id="0" name=""/>
        <dsp:cNvSpPr/>
      </dsp:nvSpPr>
      <dsp:spPr>
        <a:xfrm>
          <a:off x="0" y="1656458"/>
          <a:ext cx="10515600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74904" rIns="81612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WrangleWorks (Excel plug-in used to manage the spreadsheet hell your teams live in)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/>
            <a:t>Spellbook</a:t>
          </a:r>
          <a:r>
            <a:rPr lang="en-US" sz="1800" kern="1200" dirty="0"/>
            <a:t> (Word plug-in that reviews and updates Legal docs)</a:t>
          </a:r>
        </a:p>
      </dsp:txBody>
      <dsp:txXfrm>
        <a:off x="0" y="1656458"/>
        <a:ext cx="10515600" cy="1020600"/>
      </dsp:txXfrm>
    </dsp:sp>
    <dsp:sp modelId="{7FB789D1-6698-5149-B217-C8909103941B}">
      <dsp:nvSpPr>
        <dsp:cNvPr id="0" name=""/>
        <dsp:cNvSpPr/>
      </dsp:nvSpPr>
      <dsp:spPr>
        <a:xfrm>
          <a:off x="525780" y="1390778"/>
          <a:ext cx="73609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Minor Configuration</a:t>
          </a:r>
        </a:p>
      </dsp:txBody>
      <dsp:txXfrm>
        <a:off x="551719" y="1416717"/>
        <a:ext cx="7309042" cy="479482"/>
      </dsp:txXfrm>
    </dsp:sp>
    <dsp:sp modelId="{869FBEED-45D1-414E-A8C7-A3E7A18FD0ED}">
      <dsp:nvSpPr>
        <dsp:cNvPr id="0" name=""/>
        <dsp:cNvSpPr/>
      </dsp:nvSpPr>
      <dsp:spPr>
        <a:xfrm>
          <a:off x="0" y="3039939"/>
          <a:ext cx="10515600" cy="1304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74904" rIns="81612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ProtonAI (Sales opportunity identification)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PROS / </a:t>
          </a:r>
          <a:r>
            <a:rPr lang="en-US" sz="1800" kern="1200" dirty="0" err="1"/>
            <a:t>Vendavo</a:t>
          </a:r>
          <a:r>
            <a:rPr lang="en-US" sz="1800" kern="1200" dirty="0"/>
            <a:t> / PFX / </a:t>
          </a:r>
          <a:r>
            <a:rPr lang="en-US" sz="1800" kern="1200" dirty="0" err="1"/>
            <a:t>Zilliant</a:t>
          </a:r>
          <a:r>
            <a:rPr lang="en-US" sz="1800" kern="1200" dirty="0"/>
            <a:t> Price Optimization (Pricing)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Action IQ (Customer Management)</a:t>
          </a:r>
        </a:p>
      </dsp:txBody>
      <dsp:txXfrm>
        <a:off x="0" y="3039939"/>
        <a:ext cx="10515600" cy="1304100"/>
      </dsp:txXfrm>
    </dsp:sp>
    <dsp:sp modelId="{552C3AC4-8934-AD4F-BD94-11AE60A0433A}">
      <dsp:nvSpPr>
        <dsp:cNvPr id="0" name=""/>
        <dsp:cNvSpPr/>
      </dsp:nvSpPr>
      <dsp:spPr>
        <a:xfrm>
          <a:off x="525780" y="2774258"/>
          <a:ext cx="73609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Configured Solutions</a:t>
          </a:r>
        </a:p>
      </dsp:txBody>
      <dsp:txXfrm>
        <a:off x="551719" y="2800197"/>
        <a:ext cx="7309042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E71EC-6DB4-674F-81F9-378060B47D45}">
      <dsp:nvSpPr>
        <dsp:cNvPr id="0" name=""/>
        <dsp:cNvSpPr/>
      </dsp:nvSpPr>
      <dsp:spPr>
        <a:xfrm>
          <a:off x="0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B1C1B-CDE4-1C43-AFF6-43D2FCE17D68}">
      <dsp:nvSpPr>
        <dsp:cNvPr id="0" name=""/>
        <dsp:cNvSpPr/>
      </dsp:nvSpPr>
      <dsp:spPr>
        <a:xfrm>
          <a:off x="328612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Act 1 </a:t>
          </a:r>
        </a:p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This is Real</a:t>
          </a:r>
        </a:p>
      </dsp:txBody>
      <dsp:txXfrm>
        <a:off x="383617" y="1450847"/>
        <a:ext cx="2847502" cy="1768010"/>
      </dsp:txXfrm>
    </dsp:sp>
    <dsp:sp modelId="{B79897C1-7A1B-0443-96B2-B67FD81872FD}">
      <dsp:nvSpPr>
        <dsp:cNvPr id="0" name=""/>
        <dsp:cNvSpPr/>
      </dsp:nvSpPr>
      <dsp:spPr>
        <a:xfrm>
          <a:off x="3614737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9DEA4-50B0-5943-B9B6-9CD108D632FE}">
      <dsp:nvSpPr>
        <dsp:cNvPr id="0" name=""/>
        <dsp:cNvSpPr/>
      </dsp:nvSpPr>
      <dsp:spPr>
        <a:xfrm>
          <a:off x="3943350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Act 2 </a:t>
          </a:r>
        </a:p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This is Now</a:t>
          </a:r>
        </a:p>
      </dsp:txBody>
      <dsp:txXfrm>
        <a:off x="3998355" y="1450847"/>
        <a:ext cx="2847502" cy="1768010"/>
      </dsp:txXfrm>
    </dsp:sp>
    <dsp:sp modelId="{10D9471E-560E-7049-899F-33500837F078}">
      <dsp:nvSpPr>
        <dsp:cNvPr id="0" name=""/>
        <dsp:cNvSpPr/>
      </dsp:nvSpPr>
      <dsp:spPr>
        <a:xfrm>
          <a:off x="7229475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CF7F61-6DBD-F44D-98C2-FFF83638099E}">
      <dsp:nvSpPr>
        <dsp:cNvPr id="0" name=""/>
        <dsp:cNvSpPr/>
      </dsp:nvSpPr>
      <dsp:spPr>
        <a:xfrm>
          <a:off x="7558087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Act 3 </a:t>
          </a:r>
        </a:p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This is How</a:t>
          </a:r>
        </a:p>
      </dsp:txBody>
      <dsp:txXfrm>
        <a:off x="7613092" y="1450847"/>
        <a:ext cx="2847502" cy="176801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F5A10-7B65-D84A-AFA9-7453624137D1}">
      <dsp:nvSpPr>
        <dsp:cNvPr id="0" name=""/>
        <dsp:cNvSpPr/>
      </dsp:nvSpPr>
      <dsp:spPr>
        <a:xfrm>
          <a:off x="4929" y="2921"/>
          <a:ext cx="1889521" cy="7220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Sales</a:t>
          </a:r>
        </a:p>
      </dsp:txBody>
      <dsp:txXfrm>
        <a:off x="4929" y="2921"/>
        <a:ext cx="1889521" cy="722094"/>
      </dsp:txXfrm>
    </dsp:sp>
    <dsp:sp modelId="{BAA8C1E0-D9AE-AD47-8B15-25F777E1EC4F}">
      <dsp:nvSpPr>
        <dsp:cNvPr id="0" name=""/>
        <dsp:cNvSpPr/>
      </dsp:nvSpPr>
      <dsp:spPr>
        <a:xfrm>
          <a:off x="4929" y="725016"/>
          <a:ext cx="1889521" cy="3623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Opportunity identification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Convert emailed PDF order to Excel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Cross-sell / up-sell analysis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Personalized outreach</a:t>
          </a:r>
        </a:p>
      </dsp:txBody>
      <dsp:txXfrm>
        <a:off x="4929" y="725016"/>
        <a:ext cx="1889521" cy="3623399"/>
      </dsp:txXfrm>
    </dsp:sp>
    <dsp:sp modelId="{B30C3396-934D-C54E-9B15-090ADF351ECB}">
      <dsp:nvSpPr>
        <dsp:cNvPr id="0" name=""/>
        <dsp:cNvSpPr/>
      </dsp:nvSpPr>
      <dsp:spPr>
        <a:xfrm>
          <a:off x="2158984" y="2921"/>
          <a:ext cx="1889521" cy="7220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Supply Chain / Pricing</a:t>
          </a:r>
        </a:p>
      </dsp:txBody>
      <dsp:txXfrm>
        <a:off x="2158984" y="2921"/>
        <a:ext cx="1889521" cy="722094"/>
      </dsp:txXfrm>
    </dsp:sp>
    <dsp:sp modelId="{438A86F8-36AD-004E-A067-448BC0707118}">
      <dsp:nvSpPr>
        <dsp:cNvPr id="0" name=""/>
        <dsp:cNvSpPr/>
      </dsp:nvSpPr>
      <dsp:spPr>
        <a:xfrm>
          <a:off x="2158984" y="725016"/>
          <a:ext cx="1889521" cy="3623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Matching product ID’s from vendors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Vendor cost updates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Price guidance to sales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Demand forecasting 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2158984" y="725016"/>
        <a:ext cx="1889521" cy="3623399"/>
      </dsp:txXfrm>
    </dsp:sp>
    <dsp:sp modelId="{BD15D4AE-04EF-204A-A126-8FF83B20D26A}">
      <dsp:nvSpPr>
        <dsp:cNvPr id="0" name=""/>
        <dsp:cNvSpPr/>
      </dsp:nvSpPr>
      <dsp:spPr>
        <a:xfrm>
          <a:off x="4313039" y="2921"/>
          <a:ext cx="1889521" cy="7220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eCommerce</a:t>
          </a:r>
        </a:p>
      </dsp:txBody>
      <dsp:txXfrm>
        <a:off x="4313039" y="2921"/>
        <a:ext cx="1889521" cy="722094"/>
      </dsp:txXfrm>
    </dsp:sp>
    <dsp:sp modelId="{872C98A2-408F-294F-AC88-9FE53B1E6052}">
      <dsp:nvSpPr>
        <dsp:cNvPr id="0" name=""/>
        <dsp:cNvSpPr/>
      </dsp:nvSpPr>
      <dsp:spPr>
        <a:xfrm>
          <a:off x="4313039" y="725016"/>
          <a:ext cx="1889521" cy="3623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Product titles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Product descriptions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Product attributes (for searching)</a:t>
          </a:r>
        </a:p>
      </dsp:txBody>
      <dsp:txXfrm>
        <a:off x="4313039" y="725016"/>
        <a:ext cx="1889521" cy="3623399"/>
      </dsp:txXfrm>
    </dsp:sp>
    <dsp:sp modelId="{13D30BF9-A827-4440-8AB4-A85E45861984}">
      <dsp:nvSpPr>
        <dsp:cNvPr id="0" name=""/>
        <dsp:cNvSpPr/>
      </dsp:nvSpPr>
      <dsp:spPr>
        <a:xfrm>
          <a:off x="6467094" y="2921"/>
          <a:ext cx="1889521" cy="7220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Customer Support</a:t>
          </a:r>
        </a:p>
      </dsp:txBody>
      <dsp:txXfrm>
        <a:off x="6467094" y="2921"/>
        <a:ext cx="1889521" cy="722094"/>
      </dsp:txXfrm>
    </dsp:sp>
    <dsp:sp modelId="{55A07A45-9436-4F45-9DD0-CE920C4B622B}">
      <dsp:nvSpPr>
        <dsp:cNvPr id="0" name=""/>
        <dsp:cNvSpPr/>
      </dsp:nvSpPr>
      <dsp:spPr>
        <a:xfrm>
          <a:off x="6467094" y="725016"/>
          <a:ext cx="1889521" cy="3623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Call transcription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Call summary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Call scoring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Ticket creation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Analysis &amp; summary across tickets for trends</a:t>
          </a:r>
        </a:p>
      </dsp:txBody>
      <dsp:txXfrm>
        <a:off x="6467094" y="725016"/>
        <a:ext cx="1889521" cy="3623399"/>
      </dsp:txXfrm>
    </dsp:sp>
    <dsp:sp modelId="{485461F8-F462-AF4F-A348-B2836099B974}">
      <dsp:nvSpPr>
        <dsp:cNvPr id="0" name=""/>
        <dsp:cNvSpPr/>
      </dsp:nvSpPr>
      <dsp:spPr>
        <a:xfrm>
          <a:off x="8621148" y="2921"/>
          <a:ext cx="1889521" cy="7220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General Corporate</a:t>
          </a:r>
        </a:p>
      </dsp:txBody>
      <dsp:txXfrm>
        <a:off x="8621148" y="2921"/>
        <a:ext cx="1889521" cy="722094"/>
      </dsp:txXfrm>
    </dsp:sp>
    <dsp:sp modelId="{BA381483-E63A-D84D-ABB5-130C49820CA9}">
      <dsp:nvSpPr>
        <dsp:cNvPr id="0" name=""/>
        <dsp:cNvSpPr/>
      </dsp:nvSpPr>
      <dsp:spPr>
        <a:xfrm>
          <a:off x="8621148" y="725016"/>
          <a:ext cx="1889521" cy="3623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Draft policies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Draft emails (non-sensitive)</a:t>
          </a:r>
        </a:p>
      </dsp:txBody>
      <dsp:txXfrm>
        <a:off x="8621148" y="725016"/>
        <a:ext cx="1889521" cy="362339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050E8-72E9-4E81-97A8-8BCF8367A82F}">
      <dsp:nvSpPr>
        <dsp:cNvPr id="0" name=""/>
        <dsp:cNvSpPr/>
      </dsp:nvSpPr>
      <dsp:spPr>
        <a:xfrm>
          <a:off x="973190" y="785492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03C0-5BEF-4967-8354-126E7801EAC3}">
      <dsp:nvSpPr>
        <dsp:cNvPr id="0" name=""/>
        <dsp:cNvSpPr/>
      </dsp:nvSpPr>
      <dsp:spPr>
        <a:xfrm>
          <a:off x="1242597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25C69-646A-41A8-ABE5-C6F7A9FA04DD}">
      <dsp:nvSpPr>
        <dsp:cNvPr id="0" name=""/>
        <dsp:cNvSpPr/>
      </dsp:nvSpPr>
      <dsp:spPr>
        <a:xfrm>
          <a:off x="569079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/>
            <a:t>Ground</a:t>
          </a:r>
        </a:p>
      </dsp:txBody>
      <dsp:txXfrm>
        <a:off x="569079" y="2443382"/>
        <a:ext cx="2072362" cy="720000"/>
      </dsp:txXfrm>
    </dsp:sp>
    <dsp:sp modelId="{FD8A49CA-CE02-4DB7-972F-E2216B97D875}">
      <dsp:nvSpPr>
        <dsp:cNvPr id="0" name=""/>
        <dsp:cNvSpPr/>
      </dsp:nvSpPr>
      <dsp:spPr>
        <a:xfrm>
          <a:off x="3408216" y="785492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972C70-BA52-4B2D-AC1E-A38C1B70AD4C}">
      <dsp:nvSpPr>
        <dsp:cNvPr id="0" name=""/>
        <dsp:cNvSpPr/>
      </dsp:nvSpPr>
      <dsp:spPr>
        <a:xfrm>
          <a:off x="3677623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F550FA-EB12-4F8C-958B-191D6BDF5202}">
      <dsp:nvSpPr>
        <dsp:cNvPr id="0" name=""/>
        <dsp:cNvSpPr/>
      </dsp:nvSpPr>
      <dsp:spPr>
        <a:xfrm>
          <a:off x="3004105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>
              <a:solidFill>
                <a:schemeClr val="accent6"/>
              </a:solidFill>
            </a:rPr>
            <a:t>Envision</a:t>
          </a:r>
        </a:p>
      </dsp:txBody>
      <dsp:txXfrm>
        <a:off x="3004105" y="2443382"/>
        <a:ext cx="2072362" cy="720000"/>
      </dsp:txXfrm>
    </dsp:sp>
    <dsp:sp modelId="{CD3D57FB-9B34-4481-A43B-5E812EBC5A71}">
      <dsp:nvSpPr>
        <dsp:cNvPr id="0" name=""/>
        <dsp:cNvSpPr/>
      </dsp:nvSpPr>
      <dsp:spPr>
        <a:xfrm>
          <a:off x="5843242" y="785492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98443-0FA2-497B-81F0-A60B79DE40AB}">
      <dsp:nvSpPr>
        <dsp:cNvPr id="0" name=""/>
        <dsp:cNvSpPr/>
      </dsp:nvSpPr>
      <dsp:spPr>
        <a:xfrm>
          <a:off x="6112649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3ED73-AEEC-4DBF-9383-0035E82DAD89}">
      <dsp:nvSpPr>
        <dsp:cNvPr id="0" name=""/>
        <dsp:cNvSpPr/>
      </dsp:nvSpPr>
      <dsp:spPr>
        <a:xfrm>
          <a:off x="5439131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/>
            <a:t>Rock n’ Roll</a:t>
          </a:r>
        </a:p>
      </dsp:txBody>
      <dsp:txXfrm>
        <a:off x="5439131" y="2443382"/>
        <a:ext cx="2072362" cy="720000"/>
      </dsp:txXfrm>
    </dsp:sp>
    <dsp:sp modelId="{A313A6A9-BBFC-45E9-870A-2CF3BB6E0BB7}">
      <dsp:nvSpPr>
        <dsp:cNvPr id="0" name=""/>
        <dsp:cNvSpPr/>
      </dsp:nvSpPr>
      <dsp:spPr>
        <a:xfrm>
          <a:off x="8278268" y="785492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AD339-C354-439C-81CF-446C585B50E8}">
      <dsp:nvSpPr>
        <dsp:cNvPr id="0" name=""/>
        <dsp:cNvSpPr/>
      </dsp:nvSpPr>
      <dsp:spPr>
        <a:xfrm>
          <a:off x="8547675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2623F-E12C-40FA-A92D-2CF06DAC1B9B}">
      <dsp:nvSpPr>
        <dsp:cNvPr id="0" name=""/>
        <dsp:cNvSpPr/>
      </dsp:nvSpPr>
      <dsp:spPr>
        <a:xfrm>
          <a:off x="7874157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/>
            <a:t>Adapt</a:t>
          </a:r>
        </a:p>
      </dsp:txBody>
      <dsp:txXfrm>
        <a:off x="7874157" y="2443382"/>
        <a:ext cx="2072362" cy="72000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5BB3B-DDC8-4CC0-9669-77775B7697F0}">
      <dsp:nvSpPr>
        <dsp:cNvPr id="0" name=""/>
        <dsp:cNvSpPr/>
      </dsp:nvSpPr>
      <dsp:spPr>
        <a:xfrm>
          <a:off x="679050" y="376937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B3F63-ABEC-4360-814D-E998B4CA95E0}">
      <dsp:nvSpPr>
        <dsp:cNvPr id="0" name=""/>
        <dsp:cNvSpPr/>
      </dsp:nvSpPr>
      <dsp:spPr>
        <a:xfrm>
          <a:off x="1081237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47277-B3D5-407E-B9D2-1BA3C6F65661}">
      <dsp:nvSpPr>
        <dsp:cNvPr id="0" name=""/>
        <dsp:cNvSpPr/>
      </dsp:nvSpPr>
      <dsp:spPr>
        <a:xfrm>
          <a:off x="75768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Purpose</a:t>
          </a:r>
        </a:p>
      </dsp:txBody>
      <dsp:txXfrm>
        <a:off x="75768" y="2851938"/>
        <a:ext cx="3093750" cy="720000"/>
      </dsp:txXfrm>
    </dsp:sp>
    <dsp:sp modelId="{5E6A0874-CDBB-4E6A-A55C-DC4EE2D96F58}">
      <dsp:nvSpPr>
        <dsp:cNvPr id="0" name=""/>
        <dsp:cNvSpPr/>
      </dsp:nvSpPr>
      <dsp:spPr>
        <a:xfrm>
          <a:off x="4314206" y="376937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57E94-94AD-4985-85CF-8167FFFB92F5}">
      <dsp:nvSpPr>
        <dsp:cNvPr id="0" name=""/>
        <dsp:cNvSpPr/>
      </dsp:nvSpPr>
      <dsp:spPr>
        <a:xfrm>
          <a:off x="4716393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BB4AE6-4526-41B1-BE34-0526B0BA6B47}">
      <dsp:nvSpPr>
        <dsp:cNvPr id="0" name=""/>
        <dsp:cNvSpPr/>
      </dsp:nvSpPr>
      <dsp:spPr>
        <a:xfrm>
          <a:off x="3710925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>
              <a:solidFill>
                <a:schemeClr val="accent6"/>
              </a:solidFill>
            </a:rPr>
            <a:t>values</a:t>
          </a:r>
        </a:p>
      </dsp:txBody>
      <dsp:txXfrm>
        <a:off x="3710925" y="2851938"/>
        <a:ext cx="3093750" cy="720000"/>
      </dsp:txXfrm>
    </dsp:sp>
    <dsp:sp modelId="{BCCCC412-8CFC-4680-BD05-9D36A30DC8FE}">
      <dsp:nvSpPr>
        <dsp:cNvPr id="0" name=""/>
        <dsp:cNvSpPr/>
      </dsp:nvSpPr>
      <dsp:spPr>
        <a:xfrm>
          <a:off x="7949362" y="376937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D4B07-A34E-4498-B6DB-0AC57366C389}">
      <dsp:nvSpPr>
        <dsp:cNvPr id="0" name=""/>
        <dsp:cNvSpPr/>
      </dsp:nvSpPr>
      <dsp:spPr>
        <a:xfrm>
          <a:off x="8351550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AF539-4198-446B-9F94-12D4050E86FB}">
      <dsp:nvSpPr>
        <dsp:cNvPr id="0" name=""/>
        <dsp:cNvSpPr/>
      </dsp:nvSpPr>
      <dsp:spPr>
        <a:xfrm>
          <a:off x="7346081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differentiation</a:t>
          </a:r>
        </a:p>
      </dsp:txBody>
      <dsp:txXfrm>
        <a:off x="7346081" y="2851938"/>
        <a:ext cx="3093750" cy="72000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00E97-4F35-4A43-B65C-3860958732FB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62BDB-E644-4F21-BECC-CC48B02FEDD7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B5AB2-BC0D-4BCF-8DCB-038F3FD2102A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Over time, 100% of cognitive tasks will be able to be performed by A.I. </a:t>
          </a:r>
        </a:p>
      </dsp:txBody>
      <dsp:txXfrm>
        <a:off x="1057183" y="1805"/>
        <a:ext cx="9458416" cy="915310"/>
      </dsp:txXfrm>
    </dsp:sp>
    <dsp:sp modelId="{3640AB22-589A-F44B-B5F2-AD35E6D748ED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DA2D58-A60A-AA47-BA68-3D357DD37895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2F984C-9E34-AB49-A3C0-A16CE0183794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Person to Person interaction will be more valuable. Focus on the value of person-to-person interaction</a:t>
          </a:r>
        </a:p>
      </dsp:txBody>
      <dsp:txXfrm>
        <a:off x="1057183" y="1145944"/>
        <a:ext cx="9458416" cy="915310"/>
      </dsp:txXfrm>
    </dsp:sp>
    <dsp:sp modelId="{AE410942-C252-46D0-8D2B-8DCB05B2D968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555C98-EAE5-4BF3-8672-145E31233C6C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11ED7-BA39-4547-9C97-EFF20E703CA3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Headquarters (decision factories) and industries with highly skilled knowledge workers will be areas of significant transformation</a:t>
          </a:r>
        </a:p>
      </dsp:txBody>
      <dsp:txXfrm>
        <a:off x="1057183" y="2290082"/>
        <a:ext cx="9458416" cy="915310"/>
      </dsp:txXfrm>
    </dsp:sp>
    <dsp:sp modelId="{7F093CAD-635D-4FDF-BC3C-92B016C86772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D928B2-D9A5-4C55-A1EE-08C1B814B3DC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D285D5-DCCD-4E54-8C31-3BF718A5987B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Any role acting like a machine in a knowledge process is better performed by a machine i.e. A.I. </a:t>
          </a:r>
        </a:p>
      </dsp:txBody>
      <dsp:txXfrm>
        <a:off x="1057183" y="3434221"/>
        <a:ext cx="9458416" cy="91531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1FA81-01A3-AA49-8864-4FEA29C005AE}">
      <dsp:nvSpPr>
        <dsp:cNvPr id="0" name=""/>
        <dsp:cNvSpPr/>
      </dsp:nvSpPr>
      <dsp:spPr>
        <a:xfrm>
          <a:off x="0" y="570270"/>
          <a:ext cx="6900512" cy="2097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770636" rIns="535556" bIns="263144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/>
            <a:t>Efficiency &amp; Cost Savings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/>
            <a:t>Solve New Problems</a:t>
          </a:r>
        </a:p>
      </dsp:txBody>
      <dsp:txXfrm>
        <a:off x="0" y="570270"/>
        <a:ext cx="6900512" cy="2097900"/>
      </dsp:txXfrm>
    </dsp:sp>
    <dsp:sp modelId="{8301CA4C-9345-7D48-8ED7-CA9690477155}">
      <dsp:nvSpPr>
        <dsp:cNvPr id="0" name=""/>
        <dsp:cNvSpPr/>
      </dsp:nvSpPr>
      <dsp:spPr>
        <a:xfrm>
          <a:off x="345025" y="24150"/>
          <a:ext cx="4830358" cy="1092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Opportunities</a:t>
          </a:r>
        </a:p>
      </dsp:txBody>
      <dsp:txXfrm>
        <a:off x="398344" y="77469"/>
        <a:ext cx="4723720" cy="985602"/>
      </dsp:txXfrm>
    </dsp:sp>
    <dsp:sp modelId="{6A04E0D1-A50B-9E40-A03B-596923C6F101}">
      <dsp:nvSpPr>
        <dsp:cNvPr id="0" name=""/>
        <dsp:cNvSpPr/>
      </dsp:nvSpPr>
      <dsp:spPr>
        <a:xfrm>
          <a:off x="0" y="3414090"/>
          <a:ext cx="6900512" cy="2097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770636" rIns="535556" bIns="263144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/>
            <a:t>Competitive Challenges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/>
            <a:t>Socio-Political</a:t>
          </a:r>
        </a:p>
      </dsp:txBody>
      <dsp:txXfrm>
        <a:off x="0" y="3414090"/>
        <a:ext cx="6900512" cy="2097900"/>
      </dsp:txXfrm>
    </dsp:sp>
    <dsp:sp modelId="{BF1B1591-E3A9-044D-A008-6D0E70BF8261}">
      <dsp:nvSpPr>
        <dsp:cNvPr id="0" name=""/>
        <dsp:cNvSpPr/>
      </dsp:nvSpPr>
      <dsp:spPr>
        <a:xfrm>
          <a:off x="345025" y="2867970"/>
          <a:ext cx="4830358" cy="1092240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Risks</a:t>
          </a:r>
        </a:p>
      </dsp:txBody>
      <dsp:txXfrm>
        <a:off x="398344" y="2921289"/>
        <a:ext cx="4723720" cy="98560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B4B02-582D-402F-901D-558C96F51E59}">
      <dsp:nvSpPr>
        <dsp:cNvPr id="0" name=""/>
        <dsp:cNvSpPr/>
      </dsp:nvSpPr>
      <dsp:spPr>
        <a:xfrm>
          <a:off x="0" y="1785"/>
          <a:ext cx="6714066" cy="9048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BDE0C-1A1A-4867-BB49-2A9F2E33E4C0}">
      <dsp:nvSpPr>
        <dsp:cNvPr id="0" name=""/>
        <dsp:cNvSpPr/>
      </dsp:nvSpPr>
      <dsp:spPr>
        <a:xfrm>
          <a:off x="273706" y="205368"/>
          <a:ext cx="497647" cy="4976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461F5-7569-4DF6-93BD-4218C3BF681A}">
      <dsp:nvSpPr>
        <dsp:cNvPr id="0" name=""/>
        <dsp:cNvSpPr/>
      </dsp:nvSpPr>
      <dsp:spPr>
        <a:xfrm>
          <a:off x="1045060" y="1785"/>
          <a:ext cx="5669005" cy="904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59" tIns="95759" rIns="95759" bIns="9575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Practice organizational change.</a:t>
          </a:r>
        </a:p>
      </dsp:txBody>
      <dsp:txXfrm>
        <a:off x="1045060" y="1785"/>
        <a:ext cx="5669005" cy="904813"/>
      </dsp:txXfrm>
    </dsp:sp>
    <dsp:sp modelId="{1F72EF20-DB51-4225-A7B4-6BED2059EE56}">
      <dsp:nvSpPr>
        <dsp:cNvPr id="0" name=""/>
        <dsp:cNvSpPr/>
      </dsp:nvSpPr>
      <dsp:spPr>
        <a:xfrm>
          <a:off x="0" y="1132802"/>
          <a:ext cx="6714066" cy="9048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6A79F-E92B-43BB-8BC6-11AF0D1ADBC8}">
      <dsp:nvSpPr>
        <dsp:cNvPr id="0" name=""/>
        <dsp:cNvSpPr/>
      </dsp:nvSpPr>
      <dsp:spPr>
        <a:xfrm>
          <a:off x="273706" y="1336385"/>
          <a:ext cx="497647" cy="4976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4E95A-B802-4FA5-A803-B218C1874347}">
      <dsp:nvSpPr>
        <dsp:cNvPr id="0" name=""/>
        <dsp:cNvSpPr/>
      </dsp:nvSpPr>
      <dsp:spPr>
        <a:xfrm>
          <a:off x="1045060" y="1132802"/>
          <a:ext cx="5669005" cy="904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59" tIns="95759" rIns="95759" bIns="9575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Build a true change management function, not paper tigers.</a:t>
          </a:r>
        </a:p>
      </dsp:txBody>
      <dsp:txXfrm>
        <a:off x="1045060" y="1132802"/>
        <a:ext cx="5669005" cy="904813"/>
      </dsp:txXfrm>
    </dsp:sp>
    <dsp:sp modelId="{48433016-3589-44F5-A483-4A5CC12CC16A}">
      <dsp:nvSpPr>
        <dsp:cNvPr id="0" name=""/>
        <dsp:cNvSpPr/>
      </dsp:nvSpPr>
      <dsp:spPr>
        <a:xfrm>
          <a:off x="0" y="2263820"/>
          <a:ext cx="6714066" cy="9048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4FABCD-10B2-4C56-B3C7-236A8D1379AF}">
      <dsp:nvSpPr>
        <dsp:cNvPr id="0" name=""/>
        <dsp:cNvSpPr/>
      </dsp:nvSpPr>
      <dsp:spPr>
        <a:xfrm>
          <a:off x="273706" y="2467403"/>
          <a:ext cx="497647" cy="4976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5D704B-5F96-4958-B863-6B88DFF13647}">
      <dsp:nvSpPr>
        <dsp:cNvPr id="0" name=""/>
        <dsp:cNvSpPr/>
      </dsp:nvSpPr>
      <dsp:spPr>
        <a:xfrm>
          <a:off x="1045060" y="2263820"/>
          <a:ext cx="5669005" cy="904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59" tIns="95759" rIns="95759" bIns="9575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Identify and empower your bolder and more creative leaders. </a:t>
          </a:r>
        </a:p>
      </dsp:txBody>
      <dsp:txXfrm>
        <a:off x="1045060" y="2263820"/>
        <a:ext cx="5669005" cy="904813"/>
      </dsp:txXfrm>
    </dsp:sp>
    <dsp:sp modelId="{6B072064-7033-4EFA-B323-20D08C0CBFEE}">
      <dsp:nvSpPr>
        <dsp:cNvPr id="0" name=""/>
        <dsp:cNvSpPr/>
      </dsp:nvSpPr>
      <dsp:spPr>
        <a:xfrm>
          <a:off x="0" y="3394837"/>
          <a:ext cx="6714066" cy="9048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CFDAB-EF26-4934-A6A2-B80279DC6CC4}">
      <dsp:nvSpPr>
        <dsp:cNvPr id="0" name=""/>
        <dsp:cNvSpPr/>
      </dsp:nvSpPr>
      <dsp:spPr>
        <a:xfrm>
          <a:off x="273706" y="3598420"/>
          <a:ext cx="497647" cy="4976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B1EE8-452B-4266-B6D7-2E5097B8E8B3}">
      <dsp:nvSpPr>
        <dsp:cNvPr id="0" name=""/>
        <dsp:cNvSpPr/>
      </dsp:nvSpPr>
      <dsp:spPr>
        <a:xfrm>
          <a:off x="1045060" y="3394837"/>
          <a:ext cx="5669005" cy="904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59" tIns="95759" rIns="95759" bIns="9575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Reduce the inertia of organizational bureaucracies.</a:t>
          </a:r>
        </a:p>
      </dsp:txBody>
      <dsp:txXfrm>
        <a:off x="1045060" y="3394837"/>
        <a:ext cx="5669005" cy="9048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E71EC-6DB4-674F-81F9-378060B47D45}">
      <dsp:nvSpPr>
        <dsp:cNvPr id="0" name=""/>
        <dsp:cNvSpPr/>
      </dsp:nvSpPr>
      <dsp:spPr>
        <a:xfrm>
          <a:off x="0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B1C1B-CDE4-1C43-AFF6-43D2FCE17D68}">
      <dsp:nvSpPr>
        <dsp:cNvPr id="0" name=""/>
        <dsp:cNvSpPr/>
      </dsp:nvSpPr>
      <dsp:spPr>
        <a:xfrm>
          <a:off x="328612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Act 1 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This is Real</a:t>
          </a:r>
        </a:p>
      </dsp:txBody>
      <dsp:txXfrm>
        <a:off x="383617" y="1450847"/>
        <a:ext cx="2847502" cy="1768010"/>
      </dsp:txXfrm>
    </dsp:sp>
    <dsp:sp modelId="{B79897C1-7A1B-0443-96B2-B67FD81872FD}">
      <dsp:nvSpPr>
        <dsp:cNvPr id="0" name=""/>
        <dsp:cNvSpPr/>
      </dsp:nvSpPr>
      <dsp:spPr>
        <a:xfrm>
          <a:off x="3614737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9DEA4-50B0-5943-B9B6-9CD108D632FE}">
      <dsp:nvSpPr>
        <dsp:cNvPr id="0" name=""/>
        <dsp:cNvSpPr/>
      </dsp:nvSpPr>
      <dsp:spPr>
        <a:xfrm>
          <a:off x="3943350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Act 2 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This is Now</a:t>
          </a:r>
        </a:p>
      </dsp:txBody>
      <dsp:txXfrm>
        <a:off x="3998355" y="1450847"/>
        <a:ext cx="2847502" cy="1768010"/>
      </dsp:txXfrm>
    </dsp:sp>
    <dsp:sp modelId="{10D9471E-560E-7049-899F-33500837F078}">
      <dsp:nvSpPr>
        <dsp:cNvPr id="0" name=""/>
        <dsp:cNvSpPr/>
      </dsp:nvSpPr>
      <dsp:spPr>
        <a:xfrm>
          <a:off x="7229475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CF7F61-6DBD-F44D-98C2-FFF83638099E}">
      <dsp:nvSpPr>
        <dsp:cNvPr id="0" name=""/>
        <dsp:cNvSpPr/>
      </dsp:nvSpPr>
      <dsp:spPr>
        <a:xfrm>
          <a:off x="7558087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Act 3 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This is How</a:t>
          </a:r>
        </a:p>
      </dsp:txBody>
      <dsp:txXfrm>
        <a:off x="7613092" y="1450847"/>
        <a:ext cx="2847502" cy="17680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1EBB3-65E5-8348-B0F4-C532277AB670}">
      <dsp:nvSpPr>
        <dsp:cNvPr id="0" name=""/>
        <dsp:cNvSpPr/>
      </dsp:nvSpPr>
      <dsp:spPr>
        <a:xfrm>
          <a:off x="0" y="2056868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1F817-09A2-A444-83EB-5D4100AB67D5}">
      <dsp:nvSpPr>
        <dsp:cNvPr id="0" name=""/>
        <dsp:cNvSpPr/>
      </dsp:nvSpPr>
      <dsp:spPr>
        <a:xfrm rot="8100000">
          <a:off x="65611" y="474027"/>
          <a:ext cx="302520" cy="302520"/>
        </a:xfrm>
        <a:prstGeom prst="teardrop">
          <a:avLst>
            <a:gd name="adj" fmla="val 115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0EC6D-8667-254A-A02E-E6F6B525942D}">
      <dsp:nvSpPr>
        <dsp:cNvPr id="0" name=""/>
        <dsp:cNvSpPr/>
      </dsp:nvSpPr>
      <dsp:spPr>
        <a:xfrm>
          <a:off x="99219" y="507635"/>
          <a:ext cx="235305" cy="235305"/>
        </a:xfrm>
        <a:prstGeom prst="ellipse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70E21-720C-B845-8659-4955FAC68B45}">
      <dsp:nvSpPr>
        <dsp:cNvPr id="0" name=""/>
        <dsp:cNvSpPr/>
      </dsp:nvSpPr>
      <dsp:spPr>
        <a:xfrm>
          <a:off x="430786" y="839202"/>
          <a:ext cx="2186764" cy="1217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AB695-9444-5B41-8554-603BE59C54F6}">
      <dsp:nvSpPr>
        <dsp:cNvPr id="0" name=""/>
        <dsp:cNvSpPr/>
      </dsp:nvSpPr>
      <dsp:spPr>
        <a:xfrm>
          <a:off x="430786" y="411373"/>
          <a:ext cx="2186764" cy="427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1/2014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Google $500 Million </a:t>
          </a:r>
          <a:r>
            <a:rPr lang="en-US" sz="1300" b="0" kern="1200" dirty="0"/>
            <a:t>Acquisition of DeepMind</a:t>
          </a:r>
        </a:p>
      </dsp:txBody>
      <dsp:txXfrm>
        <a:off x="430786" y="411373"/>
        <a:ext cx="2186764" cy="427828"/>
      </dsp:txXfrm>
    </dsp:sp>
    <dsp:sp modelId="{96BA57DB-76F6-3941-9118-7C749E231C93}">
      <dsp:nvSpPr>
        <dsp:cNvPr id="0" name=""/>
        <dsp:cNvSpPr/>
      </dsp:nvSpPr>
      <dsp:spPr>
        <a:xfrm>
          <a:off x="216872" y="839202"/>
          <a:ext cx="0" cy="1217665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1607D0-47A7-7B4C-AA0D-6B95D74C9684}">
      <dsp:nvSpPr>
        <dsp:cNvPr id="0" name=""/>
        <dsp:cNvSpPr/>
      </dsp:nvSpPr>
      <dsp:spPr>
        <a:xfrm>
          <a:off x="178367" y="2018363"/>
          <a:ext cx="77009" cy="770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5CA86-C981-9F48-9EDC-934532F7D062}">
      <dsp:nvSpPr>
        <dsp:cNvPr id="0" name=""/>
        <dsp:cNvSpPr/>
      </dsp:nvSpPr>
      <dsp:spPr>
        <a:xfrm rot="18900000">
          <a:off x="1378116" y="3337187"/>
          <a:ext cx="302520" cy="302520"/>
        </a:xfrm>
        <a:prstGeom prst="teardrop">
          <a:avLst>
            <a:gd name="adj" fmla="val 115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FE8E9-61BF-4B4B-B724-8FAA0B32AAA8}">
      <dsp:nvSpPr>
        <dsp:cNvPr id="0" name=""/>
        <dsp:cNvSpPr/>
      </dsp:nvSpPr>
      <dsp:spPr>
        <a:xfrm>
          <a:off x="1411723" y="3370795"/>
          <a:ext cx="235305" cy="23530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0EC62E-9542-A443-B45C-FDCA04373E37}">
      <dsp:nvSpPr>
        <dsp:cNvPr id="0" name=""/>
        <dsp:cNvSpPr/>
      </dsp:nvSpPr>
      <dsp:spPr>
        <a:xfrm>
          <a:off x="1743291" y="2056868"/>
          <a:ext cx="2186764" cy="1217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2DBDE5-F489-5945-A2A6-78A7833D6E95}">
      <dsp:nvSpPr>
        <dsp:cNvPr id="0" name=""/>
        <dsp:cNvSpPr/>
      </dsp:nvSpPr>
      <dsp:spPr>
        <a:xfrm>
          <a:off x="1743291" y="3274533"/>
          <a:ext cx="2186764" cy="427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7/21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Microsoft i</a:t>
          </a:r>
          <a:r>
            <a:rPr lang="en-US" sz="1300" b="0" kern="1200" dirty="0"/>
            <a:t>nvests $2 Billion in OpenAI</a:t>
          </a:r>
        </a:p>
      </dsp:txBody>
      <dsp:txXfrm>
        <a:off x="1743291" y="3274533"/>
        <a:ext cx="2186764" cy="427828"/>
      </dsp:txXfrm>
    </dsp:sp>
    <dsp:sp modelId="{C485B044-DDD2-0A46-8E79-ED9ECFB5A3A1}">
      <dsp:nvSpPr>
        <dsp:cNvPr id="0" name=""/>
        <dsp:cNvSpPr/>
      </dsp:nvSpPr>
      <dsp:spPr>
        <a:xfrm>
          <a:off x="1529376" y="2056868"/>
          <a:ext cx="0" cy="1217665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883931-C811-524F-9298-A52545E6FC8C}">
      <dsp:nvSpPr>
        <dsp:cNvPr id="0" name=""/>
        <dsp:cNvSpPr/>
      </dsp:nvSpPr>
      <dsp:spPr>
        <a:xfrm>
          <a:off x="1490872" y="2018363"/>
          <a:ext cx="77009" cy="770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0FC5D0-C8C7-C648-8FE4-FE8548493ACB}">
      <dsp:nvSpPr>
        <dsp:cNvPr id="0" name=""/>
        <dsp:cNvSpPr/>
      </dsp:nvSpPr>
      <dsp:spPr>
        <a:xfrm rot="8100000">
          <a:off x="4789462" y="486374"/>
          <a:ext cx="302520" cy="302520"/>
        </a:xfrm>
        <a:prstGeom prst="teardrop">
          <a:avLst>
            <a:gd name="adj" fmla="val 115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4E402-D034-B44E-AA84-57FCD934CF5F}">
      <dsp:nvSpPr>
        <dsp:cNvPr id="0" name=""/>
        <dsp:cNvSpPr/>
      </dsp:nvSpPr>
      <dsp:spPr>
        <a:xfrm>
          <a:off x="4823069" y="519982"/>
          <a:ext cx="235305" cy="23530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6FBCD-31ED-E84A-BA4F-C8963EE7ADFA}">
      <dsp:nvSpPr>
        <dsp:cNvPr id="0" name=""/>
        <dsp:cNvSpPr/>
      </dsp:nvSpPr>
      <dsp:spPr>
        <a:xfrm>
          <a:off x="3051848" y="823911"/>
          <a:ext cx="1580178" cy="1217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AA896F-BA0D-1F4C-8A30-08823260F3FA}">
      <dsp:nvSpPr>
        <dsp:cNvPr id="0" name=""/>
        <dsp:cNvSpPr/>
      </dsp:nvSpPr>
      <dsp:spPr>
        <a:xfrm>
          <a:off x="3051848" y="396083"/>
          <a:ext cx="1580178" cy="427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1/23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Microsoft </a:t>
          </a:r>
          <a:r>
            <a:rPr lang="en-US" sz="1300" b="0" kern="1200" dirty="0"/>
            <a:t>invests $10 Billion in OpenAI</a:t>
          </a:r>
        </a:p>
      </dsp:txBody>
      <dsp:txXfrm>
        <a:off x="3051848" y="396083"/>
        <a:ext cx="1580178" cy="427828"/>
      </dsp:txXfrm>
    </dsp:sp>
    <dsp:sp modelId="{B82176CE-BC1C-9F4C-8C43-A96365CD40AB}">
      <dsp:nvSpPr>
        <dsp:cNvPr id="0" name=""/>
        <dsp:cNvSpPr/>
      </dsp:nvSpPr>
      <dsp:spPr>
        <a:xfrm>
          <a:off x="4931936" y="789813"/>
          <a:ext cx="0" cy="1217665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460C22-B47C-F546-AD77-04FCFB3D432E}">
      <dsp:nvSpPr>
        <dsp:cNvPr id="0" name=""/>
        <dsp:cNvSpPr/>
      </dsp:nvSpPr>
      <dsp:spPr>
        <a:xfrm>
          <a:off x="4893432" y="1968974"/>
          <a:ext cx="77009" cy="770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52C3A-A97A-AC43-9EE4-00C63C1EDA4D}">
      <dsp:nvSpPr>
        <dsp:cNvPr id="0" name=""/>
        <dsp:cNvSpPr/>
      </dsp:nvSpPr>
      <dsp:spPr>
        <a:xfrm rot="18900000">
          <a:off x="5064897" y="3312497"/>
          <a:ext cx="302520" cy="302520"/>
        </a:xfrm>
        <a:prstGeom prst="teardrop">
          <a:avLst>
            <a:gd name="adj" fmla="val 115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DF6A3-CABE-7B45-827A-66F27C414B7B}">
      <dsp:nvSpPr>
        <dsp:cNvPr id="0" name=""/>
        <dsp:cNvSpPr/>
      </dsp:nvSpPr>
      <dsp:spPr>
        <a:xfrm>
          <a:off x="5098505" y="3346105"/>
          <a:ext cx="235305" cy="235305"/>
        </a:xfrm>
        <a:prstGeom prst="ellipse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50AA7-C4EE-8646-B76F-08A3BB0D0AD7}">
      <dsp:nvSpPr>
        <dsp:cNvPr id="0" name=""/>
        <dsp:cNvSpPr/>
      </dsp:nvSpPr>
      <dsp:spPr>
        <a:xfrm>
          <a:off x="4208360" y="2443547"/>
          <a:ext cx="2186764" cy="1217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C8DA7-61C5-2A47-A97A-3CE7A73D9D26}">
      <dsp:nvSpPr>
        <dsp:cNvPr id="0" name=""/>
        <dsp:cNvSpPr/>
      </dsp:nvSpPr>
      <dsp:spPr>
        <a:xfrm>
          <a:off x="4208360" y="3661213"/>
          <a:ext cx="2186764" cy="427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2/23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Google </a:t>
          </a:r>
          <a:r>
            <a:rPr lang="en-US" sz="1300" b="0" kern="1200" dirty="0"/>
            <a:t>invests $300 Million in </a:t>
          </a:r>
          <a:r>
            <a:rPr lang="en-US" sz="1300" b="0" kern="1200" dirty="0" err="1"/>
            <a:t>Anthopic</a:t>
          </a:r>
          <a:r>
            <a:rPr lang="en-US" sz="1300" b="0" kern="1200" dirty="0"/>
            <a:t>. </a:t>
          </a:r>
          <a:r>
            <a:rPr lang="en-US" sz="1300" b="0" kern="1200" dirty="0" err="1"/>
            <a:t>Anthropic’s</a:t>
          </a:r>
          <a:r>
            <a:rPr lang="en-US" sz="1300" b="0" kern="1200" dirty="0"/>
            <a:t> chatbot is Claude.</a:t>
          </a:r>
        </a:p>
      </dsp:txBody>
      <dsp:txXfrm>
        <a:off x="4208360" y="3661213"/>
        <a:ext cx="2186764" cy="427828"/>
      </dsp:txXfrm>
    </dsp:sp>
    <dsp:sp modelId="{92C44FD5-10C4-874E-B079-F5AC75254CCF}">
      <dsp:nvSpPr>
        <dsp:cNvPr id="0" name=""/>
        <dsp:cNvSpPr/>
      </dsp:nvSpPr>
      <dsp:spPr>
        <a:xfrm>
          <a:off x="5212477" y="2056868"/>
          <a:ext cx="0" cy="1217665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ED4203-F2A3-1F42-BBE6-1A282232E731}">
      <dsp:nvSpPr>
        <dsp:cNvPr id="0" name=""/>
        <dsp:cNvSpPr/>
      </dsp:nvSpPr>
      <dsp:spPr>
        <a:xfrm>
          <a:off x="5173972" y="2018363"/>
          <a:ext cx="77009" cy="770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6B6CA-A7A8-C64E-A8D8-6005B5F6C774}">
      <dsp:nvSpPr>
        <dsp:cNvPr id="0" name=""/>
        <dsp:cNvSpPr/>
      </dsp:nvSpPr>
      <dsp:spPr>
        <a:xfrm rot="8100000">
          <a:off x="5315630" y="474027"/>
          <a:ext cx="302520" cy="302520"/>
        </a:xfrm>
        <a:prstGeom prst="teardrop">
          <a:avLst>
            <a:gd name="adj" fmla="val 115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32442-D6BE-584F-8398-F66820DEE24F}">
      <dsp:nvSpPr>
        <dsp:cNvPr id="0" name=""/>
        <dsp:cNvSpPr/>
      </dsp:nvSpPr>
      <dsp:spPr>
        <a:xfrm>
          <a:off x="5349237" y="507635"/>
          <a:ext cx="235305" cy="23530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46325-F8AE-8848-ABD9-8C73CA18CFBB}">
      <dsp:nvSpPr>
        <dsp:cNvPr id="0" name=""/>
        <dsp:cNvSpPr/>
      </dsp:nvSpPr>
      <dsp:spPr>
        <a:xfrm>
          <a:off x="5680804" y="839202"/>
          <a:ext cx="2186764" cy="1217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127E88-5A47-F547-A655-BEEDCB906EE6}">
      <dsp:nvSpPr>
        <dsp:cNvPr id="0" name=""/>
        <dsp:cNvSpPr/>
      </dsp:nvSpPr>
      <dsp:spPr>
        <a:xfrm>
          <a:off x="5680804" y="411373"/>
          <a:ext cx="2186764" cy="427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3/23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 dirty="0"/>
            <a:t>Microsoft &amp; Others</a:t>
          </a:r>
          <a:r>
            <a:rPr lang="en-US" sz="1300" b="0" kern="1200" dirty="0"/>
            <a:t>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 dirty="0"/>
            <a:t>invested $1.3 Billion in Inflection AI</a:t>
          </a:r>
        </a:p>
      </dsp:txBody>
      <dsp:txXfrm>
        <a:off x="5680804" y="411373"/>
        <a:ext cx="2186764" cy="427828"/>
      </dsp:txXfrm>
    </dsp:sp>
    <dsp:sp modelId="{A2C19851-0BC8-0341-ADC3-1960DB37F62A}">
      <dsp:nvSpPr>
        <dsp:cNvPr id="0" name=""/>
        <dsp:cNvSpPr/>
      </dsp:nvSpPr>
      <dsp:spPr>
        <a:xfrm>
          <a:off x="5466890" y="839202"/>
          <a:ext cx="0" cy="1217665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C8A214-2EC0-364A-9716-247E851372EC}">
      <dsp:nvSpPr>
        <dsp:cNvPr id="0" name=""/>
        <dsp:cNvSpPr/>
      </dsp:nvSpPr>
      <dsp:spPr>
        <a:xfrm>
          <a:off x="5428386" y="2018363"/>
          <a:ext cx="77009" cy="770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4BE3F5-3AF3-5C49-9B0B-5901C4420CE4}">
      <dsp:nvSpPr>
        <dsp:cNvPr id="0" name=""/>
        <dsp:cNvSpPr/>
      </dsp:nvSpPr>
      <dsp:spPr>
        <a:xfrm rot="18900000">
          <a:off x="6628135" y="3337187"/>
          <a:ext cx="302520" cy="302520"/>
        </a:xfrm>
        <a:prstGeom prst="teardrop">
          <a:avLst>
            <a:gd name="adj" fmla="val 115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7B14D-1219-2946-98B4-8AE489EC67D2}">
      <dsp:nvSpPr>
        <dsp:cNvPr id="0" name=""/>
        <dsp:cNvSpPr/>
      </dsp:nvSpPr>
      <dsp:spPr>
        <a:xfrm>
          <a:off x="6661742" y="3370795"/>
          <a:ext cx="235305" cy="235305"/>
        </a:xfrm>
        <a:prstGeom prst="ellipse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CED5D-3464-794F-8FDC-DAB835857776}">
      <dsp:nvSpPr>
        <dsp:cNvPr id="0" name=""/>
        <dsp:cNvSpPr/>
      </dsp:nvSpPr>
      <dsp:spPr>
        <a:xfrm>
          <a:off x="6993309" y="2056868"/>
          <a:ext cx="2186764" cy="1217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DBE00-6E0C-4648-BA12-0F20D582FAA1}">
      <dsp:nvSpPr>
        <dsp:cNvPr id="0" name=""/>
        <dsp:cNvSpPr/>
      </dsp:nvSpPr>
      <dsp:spPr>
        <a:xfrm>
          <a:off x="6993309" y="3274533"/>
          <a:ext cx="2186764" cy="427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4/23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PwC </a:t>
          </a:r>
          <a:r>
            <a:rPr lang="en-US" sz="1300" b="0" kern="1200" dirty="0"/>
            <a:t>announces $1 Billion investment in AI</a:t>
          </a:r>
        </a:p>
      </dsp:txBody>
      <dsp:txXfrm>
        <a:off x="6993309" y="3274533"/>
        <a:ext cx="2186764" cy="427828"/>
      </dsp:txXfrm>
    </dsp:sp>
    <dsp:sp modelId="{201456DE-9292-AE4A-920B-83BCDB80873F}">
      <dsp:nvSpPr>
        <dsp:cNvPr id="0" name=""/>
        <dsp:cNvSpPr/>
      </dsp:nvSpPr>
      <dsp:spPr>
        <a:xfrm>
          <a:off x="6779395" y="2056868"/>
          <a:ext cx="0" cy="1217665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D12DC-88F4-4B4D-93D8-2E0BE0A45BBD}">
      <dsp:nvSpPr>
        <dsp:cNvPr id="0" name=""/>
        <dsp:cNvSpPr/>
      </dsp:nvSpPr>
      <dsp:spPr>
        <a:xfrm>
          <a:off x="6740890" y="2018363"/>
          <a:ext cx="77009" cy="770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7ABAD-DF04-924C-869B-0CD82D83CF8E}">
      <dsp:nvSpPr>
        <dsp:cNvPr id="0" name=""/>
        <dsp:cNvSpPr/>
      </dsp:nvSpPr>
      <dsp:spPr>
        <a:xfrm rot="8100000">
          <a:off x="7940639" y="474027"/>
          <a:ext cx="302520" cy="302520"/>
        </a:xfrm>
        <a:prstGeom prst="teardrop">
          <a:avLst>
            <a:gd name="adj" fmla="val 115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E3297-7BFD-BC4F-97ED-2798BF91575C}">
      <dsp:nvSpPr>
        <dsp:cNvPr id="0" name=""/>
        <dsp:cNvSpPr/>
      </dsp:nvSpPr>
      <dsp:spPr>
        <a:xfrm>
          <a:off x="7974247" y="507635"/>
          <a:ext cx="235305" cy="235305"/>
        </a:xfrm>
        <a:prstGeom prst="ellipse">
          <a:avLst/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6EE7C3-A41B-7F41-BA68-9FA8843CD73D}">
      <dsp:nvSpPr>
        <dsp:cNvPr id="0" name=""/>
        <dsp:cNvSpPr/>
      </dsp:nvSpPr>
      <dsp:spPr>
        <a:xfrm>
          <a:off x="8305814" y="839202"/>
          <a:ext cx="2186764" cy="1217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735300-8ED9-184C-B606-6D4708D80162}">
      <dsp:nvSpPr>
        <dsp:cNvPr id="0" name=""/>
        <dsp:cNvSpPr/>
      </dsp:nvSpPr>
      <dsp:spPr>
        <a:xfrm>
          <a:off x="8305814" y="411373"/>
          <a:ext cx="2186764" cy="427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9/23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Amazon </a:t>
          </a:r>
          <a:r>
            <a:rPr lang="en-US" sz="1300" b="0" kern="1200" dirty="0"/>
            <a:t>invests $4 Billion in Anthropic. </a:t>
          </a:r>
        </a:p>
      </dsp:txBody>
      <dsp:txXfrm>
        <a:off x="8305814" y="411373"/>
        <a:ext cx="2186764" cy="427828"/>
      </dsp:txXfrm>
    </dsp:sp>
    <dsp:sp modelId="{6D9E5AE1-36B3-F849-B4F3-0CE9F3ECFEAA}">
      <dsp:nvSpPr>
        <dsp:cNvPr id="0" name=""/>
        <dsp:cNvSpPr/>
      </dsp:nvSpPr>
      <dsp:spPr>
        <a:xfrm>
          <a:off x="8091899" y="839202"/>
          <a:ext cx="0" cy="1217665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4C2835-B81E-DB46-8D8F-DFF4B2C89D30}">
      <dsp:nvSpPr>
        <dsp:cNvPr id="0" name=""/>
        <dsp:cNvSpPr/>
      </dsp:nvSpPr>
      <dsp:spPr>
        <a:xfrm>
          <a:off x="8053395" y="2018363"/>
          <a:ext cx="77009" cy="770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E71EC-6DB4-674F-81F9-378060B47D45}">
      <dsp:nvSpPr>
        <dsp:cNvPr id="0" name=""/>
        <dsp:cNvSpPr/>
      </dsp:nvSpPr>
      <dsp:spPr>
        <a:xfrm>
          <a:off x="0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B1C1B-CDE4-1C43-AFF6-43D2FCE17D68}">
      <dsp:nvSpPr>
        <dsp:cNvPr id="0" name=""/>
        <dsp:cNvSpPr/>
      </dsp:nvSpPr>
      <dsp:spPr>
        <a:xfrm>
          <a:off x="328612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Act 1 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This is Real</a:t>
          </a:r>
        </a:p>
      </dsp:txBody>
      <dsp:txXfrm>
        <a:off x="383617" y="1450847"/>
        <a:ext cx="2847502" cy="1768010"/>
      </dsp:txXfrm>
    </dsp:sp>
    <dsp:sp modelId="{B79897C1-7A1B-0443-96B2-B67FD81872FD}">
      <dsp:nvSpPr>
        <dsp:cNvPr id="0" name=""/>
        <dsp:cNvSpPr/>
      </dsp:nvSpPr>
      <dsp:spPr>
        <a:xfrm>
          <a:off x="3614737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9DEA4-50B0-5943-B9B6-9CD108D632FE}">
      <dsp:nvSpPr>
        <dsp:cNvPr id="0" name=""/>
        <dsp:cNvSpPr/>
      </dsp:nvSpPr>
      <dsp:spPr>
        <a:xfrm>
          <a:off x="3943350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Act 2 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This is Now</a:t>
          </a:r>
        </a:p>
      </dsp:txBody>
      <dsp:txXfrm>
        <a:off x="3998355" y="1450847"/>
        <a:ext cx="2847502" cy="1768010"/>
      </dsp:txXfrm>
    </dsp:sp>
    <dsp:sp modelId="{10D9471E-560E-7049-899F-33500837F078}">
      <dsp:nvSpPr>
        <dsp:cNvPr id="0" name=""/>
        <dsp:cNvSpPr/>
      </dsp:nvSpPr>
      <dsp:spPr>
        <a:xfrm>
          <a:off x="7229475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CF7F61-6DBD-F44D-98C2-FFF83638099E}">
      <dsp:nvSpPr>
        <dsp:cNvPr id="0" name=""/>
        <dsp:cNvSpPr/>
      </dsp:nvSpPr>
      <dsp:spPr>
        <a:xfrm>
          <a:off x="7558087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Act 3 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This is How</a:t>
          </a:r>
        </a:p>
      </dsp:txBody>
      <dsp:txXfrm>
        <a:off x="7613092" y="1450847"/>
        <a:ext cx="2847502" cy="17680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5D24F-E32E-A845-BE9B-E7A78687BFA7}">
      <dsp:nvSpPr>
        <dsp:cNvPr id="0" name=""/>
        <dsp:cNvSpPr/>
      </dsp:nvSpPr>
      <dsp:spPr>
        <a:xfrm>
          <a:off x="4396503" y="1240131"/>
          <a:ext cx="1522968" cy="152296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863B6F0-3E3F-A442-8031-0BC50F20B8C7}">
      <dsp:nvSpPr>
        <dsp:cNvPr id="0" name=""/>
        <dsp:cNvSpPr/>
      </dsp:nvSpPr>
      <dsp:spPr>
        <a:xfrm>
          <a:off x="4274666" y="0"/>
          <a:ext cx="1766643" cy="102256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Algorithm</a:t>
          </a:r>
          <a:r>
            <a:rPr lang="en-US" sz="1700" kern="1200" dirty="0"/>
            <a:t>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Transformer Model architecture (2017)</a:t>
          </a:r>
        </a:p>
      </dsp:txBody>
      <dsp:txXfrm>
        <a:off x="4274666" y="0"/>
        <a:ext cx="1766643" cy="1022564"/>
      </dsp:txXfrm>
    </dsp:sp>
    <dsp:sp modelId="{E8DBABF0-0C48-AE43-BA24-85E41EBE1B91}">
      <dsp:nvSpPr>
        <dsp:cNvPr id="0" name=""/>
        <dsp:cNvSpPr/>
      </dsp:nvSpPr>
      <dsp:spPr>
        <a:xfrm>
          <a:off x="4975840" y="1660905"/>
          <a:ext cx="1522968" cy="152296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38DFA23-AB15-134F-B6DE-DD87A3BDE698}">
      <dsp:nvSpPr>
        <dsp:cNvPr id="0" name=""/>
        <dsp:cNvSpPr/>
      </dsp:nvSpPr>
      <dsp:spPr>
        <a:xfrm>
          <a:off x="6620037" y="1348914"/>
          <a:ext cx="1583887" cy="11095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Compute at Scale</a:t>
          </a:r>
          <a:r>
            <a:rPr lang="en-US" sz="2200" kern="1200" dirty="0"/>
            <a:t>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PaLM</a:t>
          </a:r>
          <a:r>
            <a:rPr lang="en-US" sz="1800" kern="1200" dirty="0"/>
            <a:t> (2019)</a:t>
          </a:r>
        </a:p>
      </dsp:txBody>
      <dsp:txXfrm>
        <a:off x="6620037" y="1348914"/>
        <a:ext cx="1583887" cy="1109591"/>
      </dsp:txXfrm>
    </dsp:sp>
    <dsp:sp modelId="{FA248AFA-3A7F-E545-99BF-D64B54D2D90A}">
      <dsp:nvSpPr>
        <dsp:cNvPr id="0" name=""/>
        <dsp:cNvSpPr/>
      </dsp:nvSpPr>
      <dsp:spPr>
        <a:xfrm>
          <a:off x="4754705" y="2342325"/>
          <a:ext cx="1522968" cy="152296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39010B9-5818-9149-98CB-CEAE587F592B}">
      <dsp:nvSpPr>
        <dsp:cNvPr id="0" name=""/>
        <dsp:cNvSpPr/>
      </dsp:nvSpPr>
      <dsp:spPr>
        <a:xfrm>
          <a:off x="6376362" y="3241746"/>
          <a:ext cx="1583887" cy="11095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Highly Capable Model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GPT3 (2020)</a:t>
          </a:r>
        </a:p>
      </dsp:txBody>
      <dsp:txXfrm>
        <a:off x="6376362" y="3241746"/>
        <a:ext cx="1583887" cy="1109591"/>
      </dsp:txXfrm>
    </dsp:sp>
    <dsp:sp modelId="{10515A02-F464-B046-864E-CAF5166B5835}">
      <dsp:nvSpPr>
        <dsp:cNvPr id="0" name=""/>
        <dsp:cNvSpPr/>
      </dsp:nvSpPr>
      <dsp:spPr>
        <a:xfrm>
          <a:off x="4038301" y="2342325"/>
          <a:ext cx="1522968" cy="152296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626F3C4-6D2C-CA45-BE19-48054637F95B}">
      <dsp:nvSpPr>
        <dsp:cNvPr id="0" name=""/>
        <dsp:cNvSpPr/>
      </dsp:nvSpPr>
      <dsp:spPr>
        <a:xfrm>
          <a:off x="2355726" y="3241746"/>
          <a:ext cx="1583887" cy="11095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Data Sources</a:t>
          </a:r>
          <a:r>
            <a:rPr lang="en-US" sz="2300" kern="1200" dirty="0"/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Pile (2021)</a:t>
          </a:r>
        </a:p>
      </dsp:txBody>
      <dsp:txXfrm>
        <a:off x="2355726" y="3241746"/>
        <a:ext cx="1583887" cy="1109591"/>
      </dsp:txXfrm>
    </dsp:sp>
    <dsp:sp modelId="{034B7D04-6E12-904F-889D-756ED2B0C356}">
      <dsp:nvSpPr>
        <dsp:cNvPr id="0" name=""/>
        <dsp:cNvSpPr/>
      </dsp:nvSpPr>
      <dsp:spPr>
        <a:xfrm>
          <a:off x="3817166" y="1660905"/>
          <a:ext cx="1522968" cy="152296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7A63002-BFC7-7F48-9EA9-F20E99C54097}">
      <dsp:nvSpPr>
        <dsp:cNvPr id="0" name=""/>
        <dsp:cNvSpPr/>
      </dsp:nvSpPr>
      <dsp:spPr>
        <a:xfrm>
          <a:off x="2112051" y="1348914"/>
          <a:ext cx="1583887" cy="11095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Interface</a:t>
          </a:r>
          <a:endParaRPr lang="en-US" sz="20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ChatGPT’s Reinforcement Learning with Human Feedback (2022)</a:t>
          </a:r>
        </a:p>
      </dsp:txBody>
      <dsp:txXfrm>
        <a:off x="2112051" y="1348914"/>
        <a:ext cx="1583887" cy="11095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5DD31-BD82-2241-A600-E63B5C5E6EC8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C8A39-B05F-E540-A2DA-A8E97AD80EE5}">
      <dsp:nvSpPr>
        <dsp:cNvPr id="0" name=""/>
        <dsp:cNvSpPr/>
      </dsp:nvSpPr>
      <dsp:spPr>
        <a:xfrm rot="8100000">
          <a:off x="64988" y="514290"/>
          <a:ext cx="294226" cy="294226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4E075-8939-4947-93FD-FFEABB5307F2}">
      <dsp:nvSpPr>
        <dsp:cNvPr id="0" name=""/>
        <dsp:cNvSpPr/>
      </dsp:nvSpPr>
      <dsp:spPr>
        <a:xfrm>
          <a:off x="97674" y="546976"/>
          <a:ext cx="228854" cy="228854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6EB7B-BF11-BD40-B477-8E44D1A6DF4C}">
      <dsp:nvSpPr>
        <dsp:cNvPr id="0" name=""/>
        <dsp:cNvSpPr/>
      </dsp:nvSpPr>
      <dsp:spPr>
        <a:xfrm>
          <a:off x="420150" y="887672"/>
          <a:ext cx="1340820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AD8268-3487-0943-91ED-CAF01F4AC4E0}">
      <dsp:nvSpPr>
        <dsp:cNvPr id="0" name=""/>
        <dsp:cNvSpPr/>
      </dsp:nvSpPr>
      <dsp:spPr>
        <a:xfrm>
          <a:off x="420150" y="435133"/>
          <a:ext cx="1340820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5/20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OpenAI </a:t>
          </a:r>
          <a:r>
            <a:rPr lang="en-US" sz="1300" b="0" kern="1200" dirty="0"/>
            <a:t>releases GPT3</a:t>
          </a:r>
        </a:p>
      </dsp:txBody>
      <dsp:txXfrm>
        <a:off x="420150" y="435133"/>
        <a:ext cx="1340820" cy="452539"/>
      </dsp:txXfrm>
    </dsp:sp>
    <dsp:sp modelId="{CF8F372E-4004-B144-BE9D-7916F40A6921}">
      <dsp:nvSpPr>
        <dsp:cNvPr id="0" name=""/>
        <dsp:cNvSpPr/>
      </dsp:nvSpPr>
      <dsp:spPr>
        <a:xfrm>
          <a:off x="212101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20975-83B6-BA42-BBB9-88A189B67C91}">
      <dsp:nvSpPr>
        <dsp:cNvPr id="0" name=""/>
        <dsp:cNvSpPr/>
      </dsp:nvSpPr>
      <dsp:spPr>
        <a:xfrm>
          <a:off x="192872" y="2134940"/>
          <a:ext cx="74897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5B847-83EE-264B-9434-C833A65F6E60}">
      <dsp:nvSpPr>
        <dsp:cNvPr id="0" name=""/>
        <dsp:cNvSpPr/>
      </dsp:nvSpPr>
      <dsp:spPr>
        <a:xfrm rot="18900000">
          <a:off x="926984" y="3542821"/>
          <a:ext cx="294226" cy="294226"/>
        </a:xfrm>
        <a:prstGeom prst="teardrop">
          <a:avLst>
            <a:gd name="adj" fmla="val 115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183E9C-4FA4-204C-B60D-0A43EA40760A}">
      <dsp:nvSpPr>
        <dsp:cNvPr id="0" name=""/>
        <dsp:cNvSpPr/>
      </dsp:nvSpPr>
      <dsp:spPr>
        <a:xfrm>
          <a:off x="959670" y="3575507"/>
          <a:ext cx="228854" cy="228854"/>
        </a:xfrm>
        <a:prstGeom prst="ellipse">
          <a:avLst/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BA2238-82C3-844F-AF65-A3CCBC8A84B0}">
      <dsp:nvSpPr>
        <dsp:cNvPr id="0" name=""/>
        <dsp:cNvSpPr/>
      </dsp:nvSpPr>
      <dsp:spPr>
        <a:xfrm>
          <a:off x="1295208" y="2175669"/>
          <a:ext cx="1340820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7C71CF-671F-B249-9069-995008E10FF2}">
      <dsp:nvSpPr>
        <dsp:cNvPr id="0" name=""/>
        <dsp:cNvSpPr/>
      </dsp:nvSpPr>
      <dsp:spPr>
        <a:xfrm>
          <a:off x="1295208" y="3463665"/>
          <a:ext cx="1340820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9/22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OpenAI </a:t>
          </a:r>
          <a:r>
            <a:rPr lang="en-US" sz="1300" b="0" kern="1200" dirty="0"/>
            <a:t>releases Dalle-2</a:t>
          </a:r>
        </a:p>
      </dsp:txBody>
      <dsp:txXfrm>
        <a:off x="1295208" y="3463665"/>
        <a:ext cx="1340820" cy="452539"/>
      </dsp:txXfrm>
    </dsp:sp>
    <dsp:sp modelId="{C7DC5863-EDC0-A04D-8F08-8458AF4CBFB3}">
      <dsp:nvSpPr>
        <dsp:cNvPr id="0" name=""/>
        <dsp:cNvSpPr/>
      </dsp:nvSpPr>
      <dsp:spPr>
        <a:xfrm>
          <a:off x="1087159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7E8949-014F-C348-AC6E-1C098C0453C9}">
      <dsp:nvSpPr>
        <dsp:cNvPr id="0" name=""/>
        <dsp:cNvSpPr/>
      </dsp:nvSpPr>
      <dsp:spPr>
        <a:xfrm>
          <a:off x="1067930" y="2134940"/>
          <a:ext cx="74897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324DC-B74D-8E41-89B1-7051B7E51C92}">
      <dsp:nvSpPr>
        <dsp:cNvPr id="0" name=""/>
        <dsp:cNvSpPr/>
      </dsp:nvSpPr>
      <dsp:spPr>
        <a:xfrm rot="8100000">
          <a:off x="1815103" y="514290"/>
          <a:ext cx="294226" cy="294226"/>
        </a:xfrm>
        <a:prstGeom prst="teardrop">
          <a:avLst>
            <a:gd name="adj" fmla="val 115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AD3F5-71DD-8D49-8A80-B46A2CDE9E30}">
      <dsp:nvSpPr>
        <dsp:cNvPr id="0" name=""/>
        <dsp:cNvSpPr/>
      </dsp:nvSpPr>
      <dsp:spPr>
        <a:xfrm>
          <a:off x="1847789" y="546976"/>
          <a:ext cx="228854" cy="228854"/>
        </a:xfrm>
        <a:prstGeom prst="ellipse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A4BC3-30FA-034A-816C-674B9F51540D}">
      <dsp:nvSpPr>
        <dsp:cNvPr id="0" name=""/>
        <dsp:cNvSpPr/>
      </dsp:nvSpPr>
      <dsp:spPr>
        <a:xfrm>
          <a:off x="2170266" y="887672"/>
          <a:ext cx="1340820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A1044-E4E3-B649-9E5A-1D299D38C503}">
      <dsp:nvSpPr>
        <dsp:cNvPr id="0" name=""/>
        <dsp:cNvSpPr/>
      </dsp:nvSpPr>
      <dsp:spPr>
        <a:xfrm>
          <a:off x="2170266" y="435133"/>
          <a:ext cx="1340820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11/22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 Microsoft </a:t>
          </a:r>
          <a:r>
            <a:rPr lang="en-US" sz="1300" b="0" kern="1200" dirty="0"/>
            <a:t>Released GitHub </a:t>
          </a:r>
          <a:r>
            <a:rPr lang="en-US" sz="1300" b="0" kern="1200" dirty="0" err="1"/>
            <a:t>CoPilot</a:t>
          </a:r>
          <a:endParaRPr lang="en-US" sz="1300" b="0" kern="1200" dirty="0"/>
        </a:p>
      </dsp:txBody>
      <dsp:txXfrm>
        <a:off x="2170266" y="435133"/>
        <a:ext cx="1340820" cy="452539"/>
      </dsp:txXfrm>
    </dsp:sp>
    <dsp:sp modelId="{43D081EB-1363-B74B-A7B8-2B95469F4938}">
      <dsp:nvSpPr>
        <dsp:cNvPr id="0" name=""/>
        <dsp:cNvSpPr/>
      </dsp:nvSpPr>
      <dsp:spPr>
        <a:xfrm>
          <a:off x="1962216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E77DE7-6B5B-A447-8915-6BEAB3538A55}">
      <dsp:nvSpPr>
        <dsp:cNvPr id="0" name=""/>
        <dsp:cNvSpPr/>
      </dsp:nvSpPr>
      <dsp:spPr>
        <a:xfrm>
          <a:off x="1942987" y="2134940"/>
          <a:ext cx="74897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7FC4C-D706-5E46-A9FC-459C314F739F}">
      <dsp:nvSpPr>
        <dsp:cNvPr id="0" name=""/>
        <dsp:cNvSpPr/>
      </dsp:nvSpPr>
      <dsp:spPr>
        <a:xfrm rot="18900000">
          <a:off x="2690161" y="3542821"/>
          <a:ext cx="294226" cy="294226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4B42B-1257-0148-8813-1F288FDD1FC5}">
      <dsp:nvSpPr>
        <dsp:cNvPr id="0" name=""/>
        <dsp:cNvSpPr/>
      </dsp:nvSpPr>
      <dsp:spPr>
        <a:xfrm>
          <a:off x="2722847" y="3575507"/>
          <a:ext cx="228854" cy="228854"/>
        </a:xfrm>
        <a:prstGeom prst="ellipse">
          <a:avLst/>
        </a:prstGeom>
        <a:solidFill>
          <a:srgbClr val="4472C4">
            <a:lumMod val="60000"/>
            <a:lumOff val="40000"/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F5E84F-6315-7348-BCC6-1A60BEA3171B}">
      <dsp:nvSpPr>
        <dsp:cNvPr id="0" name=""/>
        <dsp:cNvSpPr/>
      </dsp:nvSpPr>
      <dsp:spPr>
        <a:xfrm>
          <a:off x="3045323" y="2175669"/>
          <a:ext cx="1340820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8740C1-00EE-084B-8770-1330D24BB6C0}">
      <dsp:nvSpPr>
        <dsp:cNvPr id="0" name=""/>
        <dsp:cNvSpPr/>
      </dsp:nvSpPr>
      <dsp:spPr>
        <a:xfrm>
          <a:off x="3045323" y="3463665"/>
          <a:ext cx="1340820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11/22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1" kern="1200" dirty="0"/>
            <a:t>OpenAI</a:t>
          </a:r>
          <a:r>
            <a:rPr lang="en-US" sz="1300" b="0" kern="1200" dirty="0"/>
            <a:t> releases ChatGPT 3.5</a:t>
          </a:r>
        </a:p>
      </dsp:txBody>
      <dsp:txXfrm>
        <a:off x="3045323" y="3463665"/>
        <a:ext cx="1340820" cy="452539"/>
      </dsp:txXfrm>
    </dsp:sp>
    <dsp:sp modelId="{101A7CCA-2B06-8E48-8731-E82674145D58}">
      <dsp:nvSpPr>
        <dsp:cNvPr id="0" name=""/>
        <dsp:cNvSpPr/>
      </dsp:nvSpPr>
      <dsp:spPr>
        <a:xfrm>
          <a:off x="2837274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A7D8F0-208D-EB4E-AD07-18BFD3B4D97C}">
      <dsp:nvSpPr>
        <dsp:cNvPr id="0" name=""/>
        <dsp:cNvSpPr/>
      </dsp:nvSpPr>
      <dsp:spPr>
        <a:xfrm>
          <a:off x="2818045" y="2134940"/>
          <a:ext cx="74897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486F0-B02D-744B-9F27-D83FB2C9DF19}">
      <dsp:nvSpPr>
        <dsp:cNvPr id="0" name=""/>
        <dsp:cNvSpPr/>
      </dsp:nvSpPr>
      <dsp:spPr>
        <a:xfrm rot="8100000">
          <a:off x="3565218" y="514290"/>
          <a:ext cx="294226" cy="294226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91D98-C53B-D846-9C03-3D8714707636}">
      <dsp:nvSpPr>
        <dsp:cNvPr id="0" name=""/>
        <dsp:cNvSpPr/>
      </dsp:nvSpPr>
      <dsp:spPr>
        <a:xfrm>
          <a:off x="3597904" y="546976"/>
          <a:ext cx="228854" cy="228854"/>
        </a:xfrm>
        <a:prstGeom prst="ellipse">
          <a:avLst/>
        </a:prstGeom>
        <a:solidFill>
          <a:srgbClr val="4472C4">
            <a:lumMod val="60000"/>
            <a:lumOff val="40000"/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2BD40-1831-A64A-B0E1-9E06301E5C48}">
      <dsp:nvSpPr>
        <dsp:cNvPr id="0" name=""/>
        <dsp:cNvSpPr/>
      </dsp:nvSpPr>
      <dsp:spPr>
        <a:xfrm>
          <a:off x="3920381" y="887672"/>
          <a:ext cx="1340820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8537A-29D9-8440-A8D9-F8E110BBF168}">
      <dsp:nvSpPr>
        <dsp:cNvPr id="0" name=""/>
        <dsp:cNvSpPr/>
      </dsp:nvSpPr>
      <dsp:spPr>
        <a:xfrm>
          <a:off x="3920381" y="435133"/>
          <a:ext cx="1340820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2/23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Meta </a:t>
          </a:r>
          <a:r>
            <a:rPr lang="en-US" sz="1300" b="0" kern="1200" dirty="0"/>
            <a:t>released Llama 1 </a:t>
          </a:r>
        </a:p>
      </dsp:txBody>
      <dsp:txXfrm>
        <a:off x="3920381" y="435133"/>
        <a:ext cx="1340820" cy="452539"/>
      </dsp:txXfrm>
    </dsp:sp>
    <dsp:sp modelId="{944351C3-3362-B347-A787-85055D6E1D81}">
      <dsp:nvSpPr>
        <dsp:cNvPr id="0" name=""/>
        <dsp:cNvSpPr/>
      </dsp:nvSpPr>
      <dsp:spPr>
        <a:xfrm>
          <a:off x="3712331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8596F-5A50-9D4D-9D8E-A6D4CC0AB0D8}">
      <dsp:nvSpPr>
        <dsp:cNvPr id="0" name=""/>
        <dsp:cNvSpPr/>
      </dsp:nvSpPr>
      <dsp:spPr>
        <a:xfrm>
          <a:off x="3693102" y="2134940"/>
          <a:ext cx="74897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926A01-A096-304E-B0E0-01EA7EA24366}">
      <dsp:nvSpPr>
        <dsp:cNvPr id="0" name=""/>
        <dsp:cNvSpPr/>
      </dsp:nvSpPr>
      <dsp:spPr>
        <a:xfrm rot="18900000">
          <a:off x="4440276" y="3542821"/>
          <a:ext cx="294226" cy="294226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AFBD7-6ACB-A149-A48F-B50424E317BD}">
      <dsp:nvSpPr>
        <dsp:cNvPr id="0" name=""/>
        <dsp:cNvSpPr/>
      </dsp:nvSpPr>
      <dsp:spPr>
        <a:xfrm>
          <a:off x="4472962" y="3575507"/>
          <a:ext cx="228854" cy="228854"/>
        </a:xfrm>
        <a:prstGeom prst="ellipse">
          <a:avLst/>
        </a:prstGeom>
        <a:solidFill>
          <a:srgbClr val="4472C4">
            <a:lumMod val="60000"/>
            <a:lumOff val="40000"/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344D0A-E549-F84C-963B-700D4C4ED747}">
      <dsp:nvSpPr>
        <dsp:cNvPr id="0" name=""/>
        <dsp:cNvSpPr/>
      </dsp:nvSpPr>
      <dsp:spPr>
        <a:xfrm>
          <a:off x="4795439" y="2175669"/>
          <a:ext cx="1340820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3ECF0-429B-BF4C-916E-265BFEC988F4}">
      <dsp:nvSpPr>
        <dsp:cNvPr id="0" name=""/>
        <dsp:cNvSpPr/>
      </dsp:nvSpPr>
      <dsp:spPr>
        <a:xfrm>
          <a:off x="4795439" y="3463665"/>
          <a:ext cx="1340820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3/23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Google </a:t>
          </a:r>
          <a:r>
            <a:rPr lang="en-US" sz="1300" b="0" kern="1200" dirty="0"/>
            <a:t>releases Bard chatbot</a:t>
          </a:r>
        </a:p>
      </dsp:txBody>
      <dsp:txXfrm>
        <a:off x="4795439" y="3463665"/>
        <a:ext cx="1340820" cy="452539"/>
      </dsp:txXfrm>
    </dsp:sp>
    <dsp:sp modelId="{04B288D9-555B-E84C-AEC5-FE4ADEF4EF5F}">
      <dsp:nvSpPr>
        <dsp:cNvPr id="0" name=""/>
        <dsp:cNvSpPr/>
      </dsp:nvSpPr>
      <dsp:spPr>
        <a:xfrm>
          <a:off x="4587389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958BA5-82F2-A044-9FE2-2BECB6B4C47A}">
      <dsp:nvSpPr>
        <dsp:cNvPr id="0" name=""/>
        <dsp:cNvSpPr/>
      </dsp:nvSpPr>
      <dsp:spPr>
        <a:xfrm>
          <a:off x="4568160" y="2134940"/>
          <a:ext cx="74897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E1A83-935B-3F44-BE77-44B4F31E4950}">
      <dsp:nvSpPr>
        <dsp:cNvPr id="0" name=""/>
        <dsp:cNvSpPr/>
      </dsp:nvSpPr>
      <dsp:spPr>
        <a:xfrm rot="8100000">
          <a:off x="5315333" y="514290"/>
          <a:ext cx="294226" cy="294226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07CA7D-403F-F741-B945-17BE6B13E023}">
      <dsp:nvSpPr>
        <dsp:cNvPr id="0" name=""/>
        <dsp:cNvSpPr/>
      </dsp:nvSpPr>
      <dsp:spPr>
        <a:xfrm>
          <a:off x="5348019" y="546976"/>
          <a:ext cx="228854" cy="228854"/>
        </a:xfrm>
        <a:prstGeom prst="ellipse">
          <a:avLst/>
        </a:prstGeom>
        <a:solidFill>
          <a:srgbClr val="4472C4">
            <a:lumMod val="60000"/>
            <a:lumOff val="40000"/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91EA3-950A-4B44-AA57-66AC37BD90DC}">
      <dsp:nvSpPr>
        <dsp:cNvPr id="0" name=""/>
        <dsp:cNvSpPr/>
      </dsp:nvSpPr>
      <dsp:spPr>
        <a:xfrm>
          <a:off x="5670496" y="887672"/>
          <a:ext cx="1340820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D8973-3115-D845-9EC0-7B06E7ABBEF5}">
      <dsp:nvSpPr>
        <dsp:cNvPr id="0" name=""/>
        <dsp:cNvSpPr/>
      </dsp:nvSpPr>
      <dsp:spPr>
        <a:xfrm>
          <a:off x="5670496" y="435133"/>
          <a:ext cx="1340820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7/23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 dirty="0"/>
            <a:t>Meta released Llama 2</a:t>
          </a:r>
        </a:p>
      </dsp:txBody>
      <dsp:txXfrm>
        <a:off x="5670496" y="435133"/>
        <a:ext cx="1340820" cy="452539"/>
      </dsp:txXfrm>
    </dsp:sp>
    <dsp:sp modelId="{D8287BBF-DBFF-3C46-8D14-0489D683A6A8}">
      <dsp:nvSpPr>
        <dsp:cNvPr id="0" name=""/>
        <dsp:cNvSpPr/>
      </dsp:nvSpPr>
      <dsp:spPr>
        <a:xfrm>
          <a:off x="5462447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0C3554-43F4-C948-B1F5-44205F5DD9A1}">
      <dsp:nvSpPr>
        <dsp:cNvPr id="0" name=""/>
        <dsp:cNvSpPr/>
      </dsp:nvSpPr>
      <dsp:spPr>
        <a:xfrm>
          <a:off x="5443218" y="2134940"/>
          <a:ext cx="74897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56901D-240F-5A4A-A9E6-1ED34191E1AF}">
      <dsp:nvSpPr>
        <dsp:cNvPr id="0" name=""/>
        <dsp:cNvSpPr/>
      </dsp:nvSpPr>
      <dsp:spPr>
        <a:xfrm rot="18900000">
          <a:off x="6190391" y="3542821"/>
          <a:ext cx="294226" cy="294226"/>
        </a:xfrm>
        <a:prstGeom prst="teardrop">
          <a:avLst>
            <a:gd name="adj" fmla="val 115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67B416-0238-2142-BEBD-44233C985187}">
      <dsp:nvSpPr>
        <dsp:cNvPr id="0" name=""/>
        <dsp:cNvSpPr/>
      </dsp:nvSpPr>
      <dsp:spPr>
        <a:xfrm>
          <a:off x="6223077" y="3575507"/>
          <a:ext cx="228854" cy="228854"/>
        </a:xfrm>
        <a:prstGeom prst="ellipse">
          <a:avLst/>
        </a:prstGeom>
        <a:solidFill>
          <a:srgbClr val="ED7D31">
            <a:lumMod val="60000"/>
            <a:lumOff val="40000"/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1A932E-6BF1-924A-AA35-944A1795E211}">
      <dsp:nvSpPr>
        <dsp:cNvPr id="0" name=""/>
        <dsp:cNvSpPr/>
      </dsp:nvSpPr>
      <dsp:spPr>
        <a:xfrm>
          <a:off x="6545554" y="2175669"/>
          <a:ext cx="1340820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E3D42-11A2-3B47-A178-DEFD4A6D6ED9}">
      <dsp:nvSpPr>
        <dsp:cNvPr id="0" name=""/>
        <dsp:cNvSpPr/>
      </dsp:nvSpPr>
      <dsp:spPr>
        <a:xfrm>
          <a:off x="6545554" y="3463665"/>
          <a:ext cx="1340820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9/23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OpenAI </a:t>
          </a:r>
          <a:r>
            <a:rPr lang="en-US" sz="1300" b="0" kern="1200" dirty="0"/>
            <a:t>releases Dalle-3</a:t>
          </a:r>
        </a:p>
      </dsp:txBody>
      <dsp:txXfrm>
        <a:off x="6545554" y="3463665"/>
        <a:ext cx="1340820" cy="452539"/>
      </dsp:txXfrm>
    </dsp:sp>
    <dsp:sp modelId="{F54ECB07-A71F-9E46-88F8-4FD769353972}">
      <dsp:nvSpPr>
        <dsp:cNvPr id="0" name=""/>
        <dsp:cNvSpPr/>
      </dsp:nvSpPr>
      <dsp:spPr>
        <a:xfrm>
          <a:off x="6337504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0C82A6-87CE-914E-B74D-6090FDB8C6EF}">
      <dsp:nvSpPr>
        <dsp:cNvPr id="0" name=""/>
        <dsp:cNvSpPr/>
      </dsp:nvSpPr>
      <dsp:spPr>
        <a:xfrm>
          <a:off x="6318275" y="2134940"/>
          <a:ext cx="74897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E715F-3504-6843-8236-45F0D1C40339}">
      <dsp:nvSpPr>
        <dsp:cNvPr id="0" name=""/>
        <dsp:cNvSpPr/>
      </dsp:nvSpPr>
      <dsp:spPr>
        <a:xfrm rot="8100000">
          <a:off x="7065449" y="514290"/>
          <a:ext cx="294226" cy="294226"/>
        </a:xfrm>
        <a:prstGeom prst="teardrop">
          <a:avLst>
            <a:gd name="adj" fmla="val 115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7BEA3-B155-8D46-8664-B9C63DB75D61}">
      <dsp:nvSpPr>
        <dsp:cNvPr id="0" name=""/>
        <dsp:cNvSpPr/>
      </dsp:nvSpPr>
      <dsp:spPr>
        <a:xfrm>
          <a:off x="7098135" y="546976"/>
          <a:ext cx="228854" cy="228854"/>
        </a:xfrm>
        <a:prstGeom prst="ellipse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DA77E-0ED5-3844-9FBA-0F716B08CC47}">
      <dsp:nvSpPr>
        <dsp:cNvPr id="0" name=""/>
        <dsp:cNvSpPr/>
      </dsp:nvSpPr>
      <dsp:spPr>
        <a:xfrm>
          <a:off x="7420612" y="887672"/>
          <a:ext cx="1340820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FAD2A4-605A-D942-90E1-02CEE7B6A283}">
      <dsp:nvSpPr>
        <dsp:cNvPr id="0" name=""/>
        <dsp:cNvSpPr/>
      </dsp:nvSpPr>
      <dsp:spPr>
        <a:xfrm>
          <a:off x="7420612" y="435133"/>
          <a:ext cx="1340820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10/23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OpenAI </a:t>
          </a:r>
          <a:r>
            <a:rPr lang="en-US" sz="1300" b="0" kern="1200" dirty="0"/>
            <a:t>to enable web searching, images, and speech</a:t>
          </a:r>
        </a:p>
      </dsp:txBody>
      <dsp:txXfrm>
        <a:off x="7420612" y="435133"/>
        <a:ext cx="1340820" cy="452539"/>
      </dsp:txXfrm>
    </dsp:sp>
    <dsp:sp modelId="{CC52B3F8-4B2C-8B4C-9C9C-487871CC3F54}">
      <dsp:nvSpPr>
        <dsp:cNvPr id="0" name=""/>
        <dsp:cNvSpPr/>
      </dsp:nvSpPr>
      <dsp:spPr>
        <a:xfrm>
          <a:off x="7212562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167ED8-666E-0745-A463-E1216B1BC32B}">
      <dsp:nvSpPr>
        <dsp:cNvPr id="0" name=""/>
        <dsp:cNvSpPr/>
      </dsp:nvSpPr>
      <dsp:spPr>
        <a:xfrm>
          <a:off x="7193333" y="2134940"/>
          <a:ext cx="74897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0D99DD-B9FA-4045-A189-7AD78F14863B}">
      <dsp:nvSpPr>
        <dsp:cNvPr id="0" name=""/>
        <dsp:cNvSpPr/>
      </dsp:nvSpPr>
      <dsp:spPr>
        <a:xfrm rot="18900000">
          <a:off x="7940506" y="3542821"/>
          <a:ext cx="294226" cy="294226"/>
        </a:xfrm>
        <a:prstGeom prst="teardrop">
          <a:avLst>
            <a:gd name="adj" fmla="val 115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8EFBB-7AD4-0A40-BF9B-763749B23F2B}">
      <dsp:nvSpPr>
        <dsp:cNvPr id="0" name=""/>
        <dsp:cNvSpPr/>
      </dsp:nvSpPr>
      <dsp:spPr>
        <a:xfrm>
          <a:off x="7973192" y="3575507"/>
          <a:ext cx="228854" cy="228854"/>
        </a:xfrm>
        <a:prstGeom prst="ellipse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89F7C-5402-8549-83DA-03CB42C174B1}">
      <dsp:nvSpPr>
        <dsp:cNvPr id="0" name=""/>
        <dsp:cNvSpPr/>
      </dsp:nvSpPr>
      <dsp:spPr>
        <a:xfrm>
          <a:off x="8295669" y="2175669"/>
          <a:ext cx="1340820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43F9C-820C-E54C-A02B-E8767BD5DB90}">
      <dsp:nvSpPr>
        <dsp:cNvPr id="0" name=""/>
        <dsp:cNvSpPr/>
      </dsp:nvSpPr>
      <dsp:spPr>
        <a:xfrm>
          <a:off x="8295669" y="3463665"/>
          <a:ext cx="1340820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Q4 2023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 Microsoft </a:t>
          </a:r>
          <a:r>
            <a:rPr lang="en-US" sz="1300" b="0" kern="1200" dirty="0"/>
            <a:t>to release Copilot for Office 365</a:t>
          </a:r>
        </a:p>
      </dsp:txBody>
      <dsp:txXfrm>
        <a:off x="8295669" y="3463665"/>
        <a:ext cx="1340820" cy="452539"/>
      </dsp:txXfrm>
    </dsp:sp>
    <dsp:sp modelId="{7E0D924F-66F0-114E-A860-1114C41F387C}">
      <dsp:nvSpPr>
        <dsp:cNvPr id="0" name=""/>
        <dsp:cNvSpPr/>
      </dsp:nvSpPr>
      <dsp:spPr>
        <a:xfrm>
          <a:off x="8087620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D437A-6BAE-1149-8B5F-D560C477F3E3}">
      <dsp:nvSpPr>
        <dsp:cNvPr id="0" name=""/>
        <dsp:cNvSpPr/>
      </dsp:nvSpPr>
      <dsp:spPr>
        <a:xfrm>
          <a:off x="8068391" y="2134940"/>
          <a:ext cx="74897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3A5F2-CD26-F547-9254-63C202335477}">
      <dsp:nvSpPr>
        <dsp:cNvPr id="0" name=""/>
        <dsp:cNvSpPr/>
      </dsp:nvSpPr>
      <dsp:spPr>
        <a:xfrm rot="8100000">
          <a:off x="8815564" y="514290"/>
          <a:ext cx="294226" cy="294226"/>
        </a:xfrm>
        <a:prstGeom prst="teardrop">
          <a:avLst>
            <a:gd name="adj" fmla="val 115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F0988-9DB3-4E4F-B866-85DA86B6AFFD}">
      <dsp:nvSpPr>
        <dsp:cNvPr id="0" name=""/>
        <dsp:cNvSpPr/>
      </dsp:nvSpPr>
      <dsp:spPr>
        <a:xfrm>
          <a:off x="8848250" y="546976"/>
          <a:ext cx="228854" cy="228854"/>
        </a:xfrm>
        <a:prstGeom prst="ellipse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C763A-D390-9847-B36B-372465F43DFB}">
      <dsp:nvSpPr>
        <dsp:cNvPr id="0" name=""/>
        <dsp:cNvSpPr/>
      </dsp:nvSpPr>
      <dsp:spPr>
        <a:xfrm>
          <a:off x="9170727" y="887672"/>
          <a:ext cx="1340820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CE352-4E7D-2F48-9323-0B9224D45EB8}">
      <dsp:nvSpPr>
        <dsp:cNvPr id="0" name=""/>
        <dsp:cNvSpPr/>
      </dsp:nvSpPr>
      <dsp:spPr>
        <a:xfrm>
          <a:off x="9170727" y="435133"/>
          <a:ext cx="1340820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Q4 2023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Google </a:t>
          </a:r>
          <a:r>
            <a:rPr lang="en-US" sz="1300" b="0" kern="1200" dirty="0"/>
            <a:t>to release</a:t>
          </a:r>
          <a:r>
            <a:rPr lang="en-US" sz="1300" kern="1200" dirty="0"/>
            <a:t> </a:t>
          </a:r>
          <a:r>
            <a:rPr lang="en-US" sz="1300" b="0" kern="1200" dirty="0"/>
            <a:t>Gemini across Google products Q4 ’23</a:t>
          </a:r>
        </a:p>
      </dsp:txBody>
      <dsp:txXfrm>
        <a:off x="9170727" y="435133"/>
        <a:ext cx="1340820" cy="452539"/>
      </dsp:txXfrm>
    </dsp:sp>
    <dsp:sp modelId="{093D1FC5-1DF8-3547-9933-4F428D9F5043}">
      <dsp:nvSpPr>
        <dsp:cNvPr id="0" name=""/>
        <dsp:cNvSpPr/>
      </dsp:nvSpPr>
      <dsp:spPr>
        <a:xfrm>
          <a:off x="8962677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1AC29-7BCE-1440-9637-27E60B17F6F9}">
      <dsp:nvSpPr>
        <dsp:cNvPr id="0" name=""/>
        <dsp:cNvSpPr/>
      </dsp:nvSpPr>
      <dsp:spPr>
        <a:xfrm>
          <a:off x="8943448" y="2134940"/>
          <a:ext cx="74897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239E8-5EE4-C742-970D-08995C139234}">
      <dsp:nvSpPr>
        <dsp:cNvPr id="0" name=""/>
        <dsp:cNvSpPr/>
      </dsp:nvSpPr>
      <dsp:spPr>
        <a:xfrm>
          <a:off x="3190471" y="-114731"/>
          <a:ext cx="4134656" cy="4134656"/>
        </a:xfrm>
        <a:prstGeom prst="circularArrow">
          <a:avLst>
            <a:gd name="adj1" fmla="val 4668"/>
            <a:gd name="adj2" fmla="val 272909"/>
            <a:gd name="adj3" fmla="val 12817716"/>
            <a:gd name="adj4" fmla="val 18040218"/>
            <a:gd name="adj5" fmla="val 484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8C0C2-4A5A-D045-BEF4-490346E697CC}">
      <dsp:nvSpPr>
        <dsp:cNvPr id="0" name=""/>
        <dsp:cNvSpPr/>
      </dsp:nvSpPr>
      <dsp:spPr>
        <a:xfrm>
          <a:off x="3876600" y="453"/>
          <a:ext cx="2762398" cy="13811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Models</a:t>
          </a:r>
        </a:p>
      </dsp:txBody>
      <dsp:txXfrm>
        <a:off x="3944025" y="67878"/>
        <a:ext cx="2627548" cy="1246349"/>
      </dsp:txXfrm>
    </dsp:sp>
    <dsp:sp modelId="{48D6CEA2-7651-5249-BF82-D59B238DC254}">
      <dsp:nvSpPr>
        <dsp:cNvPr id="0" name=""/>
        <dsp:cNvSpPr/>
      </dsp:nvSpPr>
      <dsp:spPr>
        <a:xfrm>
          <a:off x="5361216" y="1485069"/>
          <a:ext cx="2762398" cy="13811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Data</a:t>
          </a:r>
        </a:p>
      </dsp:txBody>
      <dsp:txXfrm>
        <a:off x="5428641" y="1552494"/>
        <a:ext cx="2627548" cy="1246349"/>
      </dsp:txXfrm>
    </dsp:sp>
    <dsp:sp modelId="{035337D2-F3AD-1D4F-BCE7-070904754511}">
      <dsp:nvSpPr>
        <dsp:cNvPr id="0" name=""/>
        <dsp:cNvSpPr/>
      </dsp:nvSpPr>
      <dsp:spPr>
        <a:xfrm>
          <a:off x="3876600" y="2969685"/>
          <a:ext cx="2762398" cy="13811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Compute</a:t>
          </a:r>
        </a:p>
      </dsp:txBody>
      <dsp:txXfrm>
        <a:off x="3944025" y="3037110"/>
        <a:ext cx="2627548" cy="1246349"/>
      </dsp:txXfrm>
    </dsp:sp>
    <dsp:sp modelId="{4E0B6DFB-84F2-6B45-8AB7-DFB50AED57E4}">
      <dsp:nvSpPr>
        <dsp:cNvPr id="0" name=""/>
        <dsp:cNvSpPr/>
      </dsp:nvSpPr>
      <dsp:spPr>
        <a:xfrm>
          <a:off x="2391984" y="1485069"/>
          <a:ext cx="2762398" cy="13811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Applications</a:t>
          </a:r>
        </a:p>
      </dsp:txBody>
      <dsp:txXfrm>
        <a:off x="2459409" y="1552494"/>
        <a:ext cx="2627548" cy="12463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C93B0-23FB-4648-BB3F-0AD56DF3F42D}">
      <dsp:nvSpPr>
        <dsp:cNvPr id="0" name=""/>
        <dsp:cNvSpPr/>
      </dsp:nvSpPr>
      <dsp:spPr>
        <a:xfrm>
          <a:off x="296789" y="291528"/>
          <a:ext cx="913570" cy="91357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162AA-7979-4CAC-ABA9-ECA89AD41CBA}">
      <dsp:nvSpPr>
        <dsp:cNvPr id="0" name=""/>
        <dsp:cNvSpPr/>
      </dsp:nvSpPr>
      <dsp:spPr>
        <a:xfrm>
          <a:off x="491484" y="486224"/>
          <a:ext cx="524179" cy="5241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275AD-A0DF-46F3-8DEE-91433EC3AB75}">
      <dsp:nvSpPr>
        <dsp:cNvPr id="0" name=""/>
        <dsp:cNvSpPr/>
      </dsp:nvSpPr>
      <dsp:spPr>
        <a:xfrm>
          <a:off x="4746" y="1489653"/>
          <a:ext cx="1497656" cy="599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Text</a:t>
          </a:r>
        </a:p>
      </dsp:txBody>
      <dsp:txXfrm>
        <a:off x="4746" y="1489653"/>
        <a:ext cx="1497656" cy="599062"/>
      </dsp:txXfrm>
    </dsp:sp>
    <dsp:sp modelId="{06F5CBCB-6481-4851-BB26-286A44558ED2}">
      <dsp:nvSpPr>
        <dsp:cNvPr id="0" name=""/>
        <dsp:cNvSpPr/>
      </dsp:nvSpPr>
      <dsp:spPr>
        <a:xfrm>
          <a:off x="2056535" y="291528"/>
          <a:ext cx="913570" cy="91357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EFDD6-2B63-4B48-82A4-4A5B89513557}">
      <dsp:nvSpPr>
        <dsp:cNvPr id="0" name=""/>
        <dsp:cNvSpPr/>
      </dsp:nvSpPr>
      <dsp:spPr>
        <a:xfrm>
          <a:off x="2251231" y="486224"/>
          <a:ext cx="524179" cy="5241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78600-0D63-4319-9036-47B9FE66FD50}">
      <dsp:nvSpPr>
        <dsp:cNvPr id="0" name=""/>
        <dsp:cNvSpPr/>
      </dsp:nvSpPr>
      <dsp:spPr>
        <a:xfrm>
          <a:off x="1764492" y="1489653"/>
          <a:ext cx="1497656" cy="599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Images</a:t>
          </a:r>
        </a:p>
      </dsp:txBody>
      <dsp:txXfrm>
        <a:off x="1764492" y="1489653"/>
        <a:ext cx="1497656" cy="599062"/>
      </dsp:txXfrm>
    </dsp:sp>
    <dsp:sp modelId="{426EC8E4-A884-439B-A89B-17585B22956C}">
      <dsp:nvSpPr>
        <dsp:cNvPr id="0" name=""/>
        <dsp:cNvSpPr/>
      </dsp:nvSpPr>
      <dsp:spPr>
        <a:xfrm>
          <a:off x="3816281" y="291528"/>
          <a:ext cx="913570" cy="91357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25D94-F278-4FB7-9B49-4E224E4146B6}">
      <dsp:nvSpPr>
        <dsp:cNvPr id="0" name=""/>
        <dsp:cNvSpPr/>
      </dsp:nvSpPr>
      <dsp:spPr>
        <a:xfrm>
          <a:off x="4010977" y="486224"/>
          <a:ext cx="524179" cy="5241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6C9BF-EBD5-4E53-B350-2F93C2833991}">
      <dsp:nvSpPr>
        <dsp:cNvPr id="0" name=""/>
        <dsp:cNvSpPr/>
      </dsp:nvSpPr>
      <dsp:spPr>
        <a:xfrm>
          <a:off x="3524238" y="1489653"/>
          <a:ext cx="1497656" cy="599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Sound</a:t>
          </a:r>
        </a:p>
      </dsp:txBody>
      <dsp:txXfrm>
        <a:off x="3524238" y="1489653"/>
        <a:ext cx="1497656" cy="599062"/>
      </dsp:txXfrm>
    </dsp:sp>
    <dsp:sp modelId="{F8115872-6E6B-4C54-B023-F27A4437F22E}">
      <dsp:nvSpPr>
        <dsp:cNvPr id="0" name=""/>
        <dsp:cNvSpPr/>
      </dsp:nvSpPr>
      <dsp:spPr>
        <a:xfrm>
          <a:off x="5576027" y="291528"/>
          <a:ext cx="913570" cy="91357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CD1BA1-CBBC-4A78-A713-70832035DD8C}">
      <dsp:nvSpPr>
        <dsp:cNvPr id="0" name=""/>
        <dsp:cNvSpPr/>
      </dsp:nvSpPr>
      <dsp:spPr>
        <a:xfrm>
          <a:off x="5770723" y="486224"/>
          <a:ext cx="524179" cy="5241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2FADE-EBBE-460C-8A30-34EC3965FFD2}">
      <dsp:nvSpPr>
        <dsp:cNvPr id="0" name=""/>
        <dsp:cNvSpPr/>
      </dsp:nvSpPr>
      <dsp:spPr>
        <a:xfrm>
          <a:off x="5283984" y="1489653"/>
          <a:ext cx="1497656" cy="599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Financial market Data</a:t>
          </a:r>
        </a:p>
      </dsp:txBody>
      <dsp:txXfrm>
        <a:off x="5283984" y="1489653"/>
        <a:ext cx="1497656" cy="599062"/>
      </dsp:txXfrm>
    </dsp:sp>
    <dsp:sp modelId="{3BFD0461-57FE-5748-A4B9-B7D46886CDB8}">
      <dsp:nvSpPr>
        <dsp:cNvPr id="0" name=""/>
        <dsp:cNvSpPr/>
      </dsp:nvSpPr>
      <dsp:spPr>
        <a:xfrm>
          <a:off x="7335773" y="291528"/>
          <a:ext cx="913570" cy="91357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B344A-1BBB-CC4D-ACE2-C496468E3EDE}">
      <dsp:nvSpPr>
        <dsp:cNvPr id="0" name=""/>
        <dsp:cNvSpPr/>
      </dsp:nvSpPr>
      <dsp:spPr>
        <a:xfrm>
          <a:off x="7473323" y="442541"/>
          <a:ext cx="638471" cy="611544"/>
        </a:xfrm>
        <a:prstGeom prst="rect">
          <a:avLst/>
        </a:prstGeom>
        <a:blipFill rotWithShape="1"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4B214E-53A9-064D-A4A1-F34F07753FF5}">
      <dsp:nvSpPr>
        <dsp:cNvPr id="0" name=""/>
        <dsp:cNvSpPr/>
      </dsp:nvSpPr>
      <dsp:spPr>
        <a:xfrm>
          <a:off x="7043731" y="1489653"/>
          <a:ext cx="1497656" cy="599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Earth &amp; Space Observation</a:t>
          </a:r>
        </a:p>
      </dsp:txBody>
      <dsp:txXfrm>
        <a:off x="7043731" y="1489653"/>
        <a:ext cx="1497656" cy="599062"/>
      </dsp:txXfrm>
    </dsp:sp>
    <dsp:sp modelId="{139E184A-40AB-254B-A4A7-EC9A83DEA608}">
      <dsp:nvSpPr>
        <dsp:cNvPr id="0" name=""/>
        <dsp:cNvSpPr/>
      </dsp:nvSpPr>
      <dsp:spPr>
        <a:xfrm>
          <a:off x="9095520" y="291528"/>
          <a:ext cx="913570" cy="91357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3DD7E4-1413-AD4C-832B-8181F107BB86}">
      <dsp:nvSpPr>
        <dsp:cNvPr id="0" name=""/>
        <dsp:cNvSpPr/>
      </dsp:nvSpPr>
      <dsp:spPr>
        <a:xfrm>
          <a:off x="9195202" y="442541"/>
          <a:ext cx="714205" cy="611544"/>
        </a:xfrm>
        <a:prstGeom prst="rect">
          <a:avLst/>
        </a:prstGeom>
        <a:blipFill rotWithShape="1"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83A16F-9022-E84A-A8BF-704F7EB65A83}">
      <dsp:nvSpPr>
        <dsp:cNvPr id="0" name=""/>
        <dsp:cNvSpPr/>
      </dsp:nvSpPr>
      <dsp:spPr>
        <a:xfrm>
          <a:off x="8803477" y="1489653"/>
          <a:ext cx="1497656" cy="599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Genetics &amp; Proteins</a:t>
          </a:r>
        </a:p>
      </dsp:txBody>
      <dsp:txXfrm>
        <a:off x="8803477" y="1489653"/>
        <a:ext cx="1497656" cy="599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3734E2-030A-619B-50CD-CF459470EA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AAE94-2384-8F7B-85F5-D99A7409A9F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5202081-EAAA-FE40-976A-75A38CB55CA5}" type="datetimeFigureOut">
              <a:rPr lang="en-US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0B119BB-4C51-91C4-1192-CE89385D50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1DB3812-540B-F89E-7AF9-AFE89094F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49D6A-C26D-F55C-040A-74CEC7701E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2CB51-51F3-EB92-EA33-56B1B6F2A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3B82131-D889-014D-A990-D23CB393F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Special Thank you to the sponsors of the Gateway to Ag Careers program … the </a:t>
            </a:r>
            <a:r>
              <a:rPr lang="en-US" dirty="0" err="1"/>
              <a:t>AgCIO</a:t>
            </a:r>
            <a:r>
              <a:rPr lang="en-US" dirty="0"/>
              <a:t> Roundtable… and a warm welcome to all eight student representatives … could I please ask you all to stand and be recognized? Also sponsoring today’s keynote address coming up shortly.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3D129-CF67-423A-8ECB-E03F142108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45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82131-D889-014D-A990-D23CB393F8B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55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Audience Advisory: Geeky Content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87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Audience Advisory: Geeky Content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64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404040"/>
                </a:solidFill>
                <a:effectLst/>
                <a:latin typeface="Spectral"/>
              </a:rPr>
              <a:t>On every dimension. Every way we measured performance.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930EB-E2A0-2C42-867C-D1053C0290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47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mo</a:t>
            </a:r>
            <a:r>
              <a:rPr lang="en-US" dirty="0"/>
              <a:t>’ parameters, </a:t>
            </a:r>
            <a:r>
              <a:rPr lang="en-US" dirty="0" err="1"/>
              <a:t>mo</a:t>
            </a:r>
            <a:r>
              <a:rPr lang="en-US" dirty="0"/>
              <a:t>’ 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51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mo</a:t>
            </a:r>
            <a:r>
              <a:rPr lang="en-US" dirty="0"/>
              <a:t>’ parameters, </a:t>
            </a:r>
            <a:r>
              <a:rPr lang="en-US" dirty="0" err="1"/>
              <a:t>mo</a:t>
            </a:r>
            <a:r>
              <a:rPr lang="en-US" dirty="0"/>
              <a:t>’ money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Language models are nipping at human-level capabilities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86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mo</a:t>
            </a:r>
            <a:r>
              <a:rPr lang="en-US" dirty="0"/>
              <a:t>’ parameters, </a:t>
            </a:r>
            <a:r>
              <a:rPr lang="en-US" dirty="0" err="1"/>
              <a:t>mo</a:t>
            </a:r>
            <a:r>
              <a:rPr lang="en-US" dirty="0"/>
              <a:t>’ 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86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addition, statistical physics has been identified as a powerful tool in studying generalization in neural networks. Our work connects a low-level understanding of models with their high-level performance. </a:t>
            </a:r>
          </a:p>
          <a:p>
            <a:r>
              <a:rPr lang="en-US" dirty="0"/>
              <a:t>In a recent work, researchers at Anthropic, connect a sudden decrease in loss during training with the emergence of induction heads within their models.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930EB-E2A0-2C42-867C-D1053C02907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57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72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242424"/>
                </a:solidFill>
                <a:latin typeface="source-serif-pro"/>
              </a:rPr>
              <a:t>T</a:t>
            </a:r>
            <a:r>
              <a:rPr lang="en-US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he downstream capability set is composed of core abilities such as:</a:t>
            </a:r>
          </a:p>
          <a:p>
            <a:r>
              <a:rPr lang="en-US" dirty="0">
                <a:solidFill>
                  <a:srgbClr val="242424"/>
                </a:solidFill>
                <a:latin typeface="source-serif-pro"/>
              </a:rPr>
              <a:t>Q</a:t>
            </a:r>
            <a:r>
              <a:rPr lang="en-US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uestion answering</a:t>
            </a:r>
          </a:p>
          <a:p>
            <a:r>
              <a:rPr lang="en-US" dirty="0">
                <a:solidFill>
                  <a:srgbClr val="242424"/>
                </a:solidFill>
                <a:latin typeface="source-serif-pro"/>
              </a:rPr>
              <a:t>B</a:t>
            </a:r>
            <a:r>
              <a:rPr lang="en-US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asic arithmetic</a:t>
            </a:r>
          </a:p>
          <a:p>
            <a:r>
              <a:rPr lang="en-US" dirty="0">
                <a:solidFill>
                  <a:srgbClr val="242424"/>
                </a:solidFill>
                <a:latin typeface="source-serif-pro"/>
              </a:rPr>
              <a:t>L</a:t>
            </a:r>
            <a:r>
              <a:rPr lang="en-US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anguage </a:t>
            </a:r>
            <a:r>
              <a:rPr lang="en-US" b="0" i="0" u="none" strike="noStrike" dirty="0" err="1">
                <a:solidFill>
                  <a:srgbClr val="242424"/>
                </a:solidFill>
                <a:effectLst/>
                <a:latin typeface="source-serif-pro"/>
              </a:rPr>
              <a:t>understandingThese</a:t>
            </a:r>
            <a:r>
              <a:rPr lang="en-US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 capabilities of synthesis begin to emerge when models have approximately 3.5 billion parameters.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930EB-E2A0-2C42-867C-D1053C02907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98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82131-D889-014D-A990-D23CB393F8B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20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its capability set expands to include: language translation, common sense reasoning, programming code completion, and summarization. Take a hard look at these. This isn’t just an area of knowledge but a synthesis of language, culture, and reasoning.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930EB-E2A0-2C42-867C-D1053C02907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its capability set expands to include: language translation, common sense reasoning, programming code completion, and summarization. Take a hard look at these. This isn’t just an area of knowledge but a synthesis of language, culture, and reasoning.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930EB-E2A0-2C42-867C-D1053C02907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46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42424"/>
                </a:solidFill>
                <a:effectLst/>
                <a:latin typeface="source-serif-pro"/>
              </a:rPr>
              <a:t>On the way to 540 billion parameters, it develops an additional set of abilities: proverb usage and understanding, advanced reading comprehension, perform logical inference chain reasoning, recognize patterns, create dialogue, explain jokes, and understand physics.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930EB-E2A0-2C42-867C-D1053C02907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7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Audience Advisory: Geeky Content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375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15 years into the smartphone rollout.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973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Large networks are being trained for other domains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011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Audience Advisory: Geeky Content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19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17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Tasks that people are likely already performing with AI or dislike doing as part of their job.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357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 the Team: Technical Roles </a:t>
            </a:r>
          </a:p>
          <a:p>
            <a:pPr lvl="1"/>
            <a:r>
              <a:rPr lang="en-US" dirty="0"/>
              <a:t>Roles: Data Engineering, Data Science, ML Ops, etc.</a:t>
            </a:r>
          </a:p>
          <a:p>
            <a:pPr lvl="1"/>
            <a:r>
              <a:rPr lang="en-US" dirty="0"/>
              <a:t>Decide what should be grown in-house, hired, or retained externally</a:t>
            </a:r>
          </a:p>
          <a:p>
            <a:pPr lvl="1"/>
            <a:r>
              <a:rPr lang="en-US" dirty="0"/>
              <a:t>Identify specialized firms to help flex and augment needed staff roles</a:t>
            </a:r>
          </a:p>
          <a:p>
            <a:r>
              <a:rPr lang="en-US" dirty="0"/>
              <a:t>Build the Team: Non-Technical Roles</a:t>
            </a:r>
          </a:p>
          <a:p>
            <a:pPr lvl="1"/>
            <a:r>
              <a:rPr lang="en-US" dirty="0"/>
              <a:t>Project Management: Familiar with AI implementation and in-production processes, not only traditional software</a:t>
            </a:r>
          </a:p>
          <a:p>
            <a:pPr lvl="1"/>
            <a:r>
              <a:rPr lang="en-US" dirty="0"/>
              <a:t>Change Management: Highly important, hard to effectively outsource</a:t>
            </a:r>
          </a:p>
          <a:p>
            <a:r>
              <a:rPr lang="en-US" dirty="0"/>
              <a:t>Create the Processes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Challenge (and invigorate!) your functional teams to describe how their process would work with AI tools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Maximize shared expertise, policy, processes, data, data pipelines, tools, etc.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Ranges from prompt libraries to Center of Excellent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50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3D129-CF67-423A-8ECB-E03F142108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59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en-US" dirty="0"/>
              <a:t>Identify more sophisticated projects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Medium risk profile / High ROI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Opportunity to delight customers and invigorate team\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967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Ask what is organizational inertia vs. getting the job 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58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</a:rPr>
              <a:t>We can only manifest a future we can describe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482C-43D1-9D4C-938F-DD83B9034BB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520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82131-D889-014D-A990-D23CB393F8B4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691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82131-D889-014D-A990-D23CB393F8B4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24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82131-D889-014D-A990-D23CB393F8B4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912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82131-D889-014D-A990-D23CB393F8B4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377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82131-D889-014D-A990-D23CB393F8B4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743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6268D-2641-764A-9C99-F72511097B1A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81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82131-D889-014D-A990-D23CB393F8B4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56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82131-D889-014D-A990-D23CB393F8B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204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82131-D889-014D-A990-D23CB393F8B4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49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82131-D889-014D-A990-D23CB393F8B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5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fld id="{584AE121-4164-408F-9A05-05DA5E3C3785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112AF-BEF8-497E-88B7-84326C335B1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08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E63FB-82D8-46FD-AC6C-59F2622AA7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641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E63FB-82D8-46FD-AC6C-59F2622AA7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791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82131-D889-014D-A990-D23CB393F8B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6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city skyline with a bridge&#10;&#10;Description automatically generated">
            <a:extLst>
              <a:ext uri="{FF2B5EF4-FFF2-40B4-BE49-F238E27FC236}">
                <a16:creationId xmlns:a16="http://schemas.microsoft.com/office/drawing/2014/main" id="{0CB9D20D-C0A3-75B4-B591-6551AD539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388"/>
            <a:ext cx="121920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84E402A9-7586-5BD9-BDA8-C8CFAA3E1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1368425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A7080354-A039-D023-E1CD-F6B2F189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638175"/>
            <a:ext cx="39036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041" y="3022190"/>
            <a:ext cx="9144000" cy="919617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041" y="42443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32" indent="0" algn="ctr">
              <a:buNone/>
              <a:defRPr sz="2001"/>
            </a:lvl2pPr>
            <a:lvl3pPr marL="914466" indent="0" algn="ctr">
              <a:buNone/>
              <a:defRPr sz="1800"/>
            </a:lvl3pPr>
            <a:lvl4pPr marL="1371698" indent="0" algn="ctr">
              <a:buNone/>
              <a:defRPr sz="1600"/>
            </a:lvl4pPr>
            <a:lvl5pPr marL="1828931" indent="0" algn="ctr">
              <a:buNone/>
              <a:defRPr sz="1600"/>
            </a:lvl5pPr>
            <a:lvl6pPr marL="2286164" indent="0" algn="ctr">
              <a:buNone/>
              <a:defRPr sz="1600"/>
            </a:lvl6pPr>
            <a:lvl7pPr marL="2743397" indent="0" algn="ctr">
              <a:buNone/>
              <a:defRPr sz="1600"/>
            </a:lvl7pPr>
            <a:lvl8pPr marL="3200630" indent="0" algn="ctr">
              <a:buNone/>
              <a:defRPr sz="1600"/>
            </a:lvl8pPr>
            <a:lvl9pPr marL="36578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58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32" indent="0">
              <a:buNone/>
              <a:defRPr sz="1400"/>
            </a:lvl2pPr>
            <a:lvl3pPr marL="914466" indent="0">
              <a:buNone/>
              <a:defRPr sz="1201"/>
            </a:lvl3pPr>
            <a:lvl4pPr marL="1371698" indent="0">
              <a:buNone/>
              <a:defRPr sz="1000"/>
            </a:lvl4pPr>
            <a:lvl5pPr marL="1828931" indent="0">
              <a:buNone/>
              <a:defRPr sz="1000"/>
            </a:lvl5pPr>
            <a:lvl6pPr marL="2286164" indent="0">
              <a:buNone/>
              <a:defRPr sz="1000"/>
            </a:lvl6pPr>
            <a:lvl7pPr marL="2743397" indent="0">
              <a:buNone/>
              <a:defRPr sz="1000"/>
            </a:lvl7pPr>
            <a:lvl8pPr marL="3200630" indent="0">
              <a:buNone/>
              <a:defRPr sz="1000"/>
            </a:lvl8pPr>
            <a:lvl9pPr marL="365786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F4EA20-C7FA-7EF7-E6B2-B03C357F79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F7432-2E7E-C04B-BDDE-DDFFB90F68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2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32" indent="0">
              <a:buNone/>
              <a:defRPr sz="2801"/>
            </a:lvl2pPr>
            <a:lvl3pPr marL="914466" indent="0">
              <a:buNone/>
              <a:defRPr sz="2400"/>
            </a:lvl3pPr>
            <a:lvl4pPr marL="1371698" indent="0">
              <a:buNone/>
              <a:defRPr sz="2001"/>
            </a:lvl4pPr>
            <a:lvl5pPr marL="1828931" indent="0">
              <a:buNone/>
              <a:defRPr sz="2001"/>
            </a:lvl5pPr>
            <a:lvl6pPr marL="2286164" indent="0">
              <a:buNone/>
              <a:defRPr sz="2001"/>
            </a:lvl6pPr>
            <a:lvl7pPr marL="2743397" indent="0">
              <a:buNone/>
              <a:defRPr sz="2001"/>
            </a:lvl7pPr>
            <a:lvl8pPr marL="3200630" indent="0">
              <a:buNone/>
              <a:defRPr sz="2001"/>
            </a:lvl8pPr>
            <a:lvl9pPr marL="3657863" indent="0">
              <a:buNone/>
              <a:defRPr sz="2001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32" indent="0">
              <a:buNone/>
              <a:defRPr sz="1400"/>
            </a:lvl2pPr>
            <a:lvl3pPr marL="914466" indent="0">
              <a:buNone/>
              <a:defRPr sz="1201"/>
            </a:lvl3pPr>
            <a:lvl4pPr marL="1371698" indent="0">
              <a:buNone/>
              <a:defRPr sz="1000"/>
            </a:lvl4pPr>
            <a:lvl5pPr marL="1828931" indent="0">
              <a:buNone/>
              <a:defRPr sz="1000"/>
            </a:lvl5pPr>
            <a:lvl6pPr marL="2286164" indent="0">
              <a:buNone/>
              <a:defRPr sz="1000"/>
            </a:lvl6pPr>
            <a:lvl7pPr marL="2743397" indent="0">
              <a:buNone/>
              <a:defRPr sz="1000"/>
            </a:lvl7pPr>
            <a:lvl8pPr marL="3200630" indent="0">
              <a:buNone/>
              <a:defRPr sz="1000"/>
            </a:lvl8pPr>
            <a:lvl9pPr marL="365786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163B97-E461-90DF-510B-4DCBF1E989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AC70C-F3C7-D743-BF4A-8BA47D113F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148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8AABD0-86BD-B4B7-30B5-630BBDBCA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CD801-72E6-0449-9F55-7F05FCE8FE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70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green city skyline with a bridge&#10;&#10;Description automatically generated">
            <a:extLst>
              <a:ext uri="{FF2B5EF4-FFF2-40B4-BE49-F238E27FC236}">
                <a16:creationId xmlns:a16="http://schemas.microsoft.com/office/drawing/2014/main" id="{D0FDD1C6-AB2E-70FF-0F40-4C7468B67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388"/>
            <a:ext cx="121920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FDFC283-9A35-0967-D0FC-817B4D33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900113"/>
            <a:ext cx="33051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BD0A63B8-69D6-08F6-2AF2-0AE6DE2D3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1368425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041" y="3022190"/>
            <a:ext cx="9144000" cy="919617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041" y="42443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32" indent="0" algn="ctr">
              <a:buNone/>
              <a:defRPr sz="2001"/>
            </a:lvl2pPr>
            <a:lvl3pPr marL="914466" indent="0" algn="ctr">
              <a:buNone/>
              <a:defRPr sz="1800"/>
            </a:lvl3pPr>
            <a:lvl4pPr marL="1371698" indent="0" algn="ctr">
              <a:buNone/>
              <a:defRPr sz="1600"/>
            </a:lvl4pPr>
            <a:lvl5pPr marL="1828931" indent="0" algn="ctr">
              <a:buNone/>
              <a:defRPr sz="1600"/>
            </a:lvl5pPr>
            <a:lvl6pPr marL="2286164" indent="0" algn="ctr">
              <a:buNone/>
              <a:defRPr sz="1600"/>
            </a:lvl6pPr>
            <a:lvl7pPr marL="2743397" indent="0" algn="ctr">
              <a:buNone/>
              <a:defRPr sz="1600"/>
            </a:lvl7pPr>
            <a:lvl8pPr marL="3200630" indent="0" algn="ctr">
              <a:buNone/>
              <a:defRPr sz="1600"/>
            </a:lvl8pPr>
            <a:lvl9pPr marL="36578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93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green cityscape with a bridge&#10;&#10;Description automatically generated">
            <a:extLst>
              <a:ext uri="{FF2B5EF4-FFF2-40B4-BE49-F238E27FC236}">
                <a16:creationId xmlns:a16="http://schemas.microsoft.com/office/drawing/2014/main" id="{F8E5BE62-64A4-C06B-8057-3A5D2A875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388"/>
            <a:ext cx="121920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612D6-6734-2D0F-9F45-EA54AB4C4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900113"/>
            <a:ext cx="33051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F1713D00-B843-0D95-9B85-3E0198D0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1368425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041" y="3022190"/>
            <a:ext cx="9144000" cy="919617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041" y="42443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32" indent="0" algn="ctr">
              <a:buNone/>
              <a:defRPr sz="2001"/>
            </a:lvl2pPr>
            <a:lvl3pPr marL="914466" indent="0" algn="ctr">
              <a:buNone/>
              <a:defRPr sz="1800"/>
            </a:lvl3pPr>
            <a:lvl4pPr marL="1371698" indent="0" algn="ctr">
              <a:buNone/>
              <a:defRPr sz="1600"/>
            </a:lvl4pPr>
            <a:lvl5pPr marL="1828931" indent="0" algn="ctr">
              <a:buNone/>
              <a:defRPr sz="1600"/>
            </a:lvl5pPr>
            <a:lvl6pPr marL="2286164" indent="0" algn="ctr">
              <a:buNone/>
              <a:defRPr sz="1600"/>
            </a:lvl6pPr>
            <a:lvl7pPr marL="2743397" indent="0" algn="ctr">
              <a:buNone/>
              <a:defRPr sz="1600"/>
            </a:lvl7pPr>
            <a:lvl8pPr marL="3200630" indent="0" algn="ctr">
              <a:buNone/>
              <a:defRPr sz="1600"/>
            </a:lvl8pPr>
            <a:lvl9pPr marL="36578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483400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1B9506-1B67-316D-04B6-71D43D152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F24FC-A894-4F4A-A4FA-C3ECCF1A23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91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9902C4-3EFE-D590-8081-31FEDAE7C031}"/>
              </a:ext>
            </a:extLst>
          </p:cNvPr>
          <p:cNvSpPr txBox="1">
            <a:spLocks/>
          </p:cNvSpPr>
          <p:nvPr/>
        </p:nvSpPr>
        <p:spPr>
          <a:xfrm>
            <a:off x="50800" y="6429375"/>
            <a:ext cx="501650" cy="315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679146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4FBECBE-E135-F140-86CA-878A8A01D7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945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1" cy="2852737"/>
          </a:xfrm>
        </p:spPr>
        <p:txBody>
          <a:bodyPr anchor="b">
            <a:normAutofit/>
          </a:bodyPr>
          <a:lstStyle>
            <a:lvl1pPr>
              <a:defRPr sz="5401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32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4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8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828820B-C2AA-A220-73AB-A985E24E20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14CC-5979-654D-961A-451F65A88E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62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791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1981060-1E09-A83E-486F-EA59DB6912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0ED9C-2E94-2946-BC49-C1EE6CF1E3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76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79146"/>
                </a:solidFill>
              </a:defRPr>
            </a:lvl1pPr>
            <a:lvl2pPr marL="457232" indent="0">
              <a:buNone/>
              <a:defRPr sz="2001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79146"/>
                </a:solidFill>
              </a:defRPr>
            </a:lvl1pPr>
            <a:lvl2pPr marL="457232" indent="0">
              <a:buNone/>
              <a:defRPr sz="2001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1F3FCD-A60F-8E40-76D1-D9D561F2A6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57B85-8BBF-7B42-957E-BA6D4BECBB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city skyline with a bridge&#10;&#10;Description automatically generated">
            <a:extLst>
              <a:ext uri="{FF2B5EF4-FFF2-40B4-BE49-F238E27FC236}">
                <a16:creationId xmlns:a16="http://schemas.microsoft.com/office/drawing/2014/main" id="{036EDA03-E288-C45F-2C43-EC7000BB4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0625"/>
            <a:ext cx="122047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8EEAA4C-F3F9-C7C2-22BB-A4581A65B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1368425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22A0D22C-C4F2-8AB2-FBEB-FCA933245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638175"/>
            <a:ext cx="39036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041" y="3022190"/>
            <a:ext cx="9144000" cy="919617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041" y="42443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32" indent="0" algn="ctr">
              <a:buNone/>
              <a:defRPr sz="2001"/>
            </a:lvl2pPr>
            <a:lvl3pPr marL="914466" indent="0" algn="ctr">
              <a:buNone/>
              <a:defRPr sz="1800"/>
            </a:lvl3pPr>
            <a:lvl4pPr marL="1371698" indent="0" algn="ctr">
              <a:buNone/>
              <a:defRPr sz="1600"/>
            </a:lvl4pPr>
            <a:lvl5pPr marL="1828931" indent="0" algn="ctr">
              <a:buNone/>
              <a:defRPr sz="1600"/>
            </a:lvl5pPr>
            <a:lvl6pPr marL="2286164" indent="0" algn="ctr">
              <a:buNone/>
              <a:defRPr sz="1600"/>
            </a:lvl6pPr>
            <a:lvl7pPr marL="2743397" indent="0" algn="ctr">
              <a:buNone/>
              <a:defRPr sz="1600"/>
            </a:lvl7pPr>
            <a:lvl8pPr marL="3200630" indent="0" algn="ctr">
              <a:buNone/>
              <a:defRPr sz="1600"/>
            </a:lvl8pPr>
            <a:lvl9pPr marL="36578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25695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791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0C3B1D5-E5BA-6945-3902-F43324FB5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87378-A0D5-DA4D-82C6-30058958AB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28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676299A-66BD-5006-2F30-29B7A352A2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7506C-7890-E14D-9E9F-B768F6EA31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6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32" indent="0">
              <a:buNone/>
              <a:defRPr sz="1400"/>
            </a:lvl2pPr>
            <a:lvl3pPr marL="914466" indent="0">
              <a:buNone/>
              <a:defRPr sz="1201"/>
            </a:lvl3pPr>
            <a:lvl4pPr marL="1371698" indent="0">
              <a:buNone/>
              <a:defRPr sz="1000"/>
            </a:lvl4pPr>
            <a:lvl5pPr marL="1828931" indent="0">
              <a:buNone/>
              <a:defRPr sz="1000"/>
            </a:lvl5pPr>
            <a:lvl6pPr marL="2286164" indent="0">
              <a:buNone/>
              <a:defRPr sz="1000"/>
            </a:lvl6pPr>
            <a:lvl7pPr marL="2743397" indent="0">
              <a:buNone/>
              <a:defRPr sz="1000"/>
            </a:lvl7pPr>
            <a:lvl8pPr marL="3200630" indent="0">
              <a:buNone/>
              <a:defRPr sz="1000"/>
            </a:lvl8pPr>
            <a:lvl9pPr marL="365786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2AD3AF-D36E-7F10-681F-A1330906E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95C1C-E3AB-6F4F-BFD9-0F5012AC58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70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32" indent="0">
              <a:buNone/>
              <a:defRPr sz="2801"/>
            </a:lvl2pPr>
            <a:lvl3pPr marL="914466" indent="0">
              <a:buNone/>
              <a:defRPr sz="2400"/>
            </a:lvl3pPr>
            <a:lvl4pPr marL="1371698" indent="0">
              <a:buNone/>
              <a:defRPr sz="2001"/>
            </a:lvl4pPr>
            <a:lvl5pPr marL="1828931" indent="0">
              <a:buNone/>
              <a:defRPr sz="2001"/>
            </a:lvl5pPr>
            <a:lvl6pPr marL="2286164" indent="0">
              <a:buNone/>
              <a:defRPr sz="2001"/>
            </a:lvl6pPr>
            <a:lvl7pPr marL="2743397" indent="0">
              <a:buNone/>
              <a:defRPr sz="2001"/>
            </a:lvl7pPr>
            <a:lvl8pPr marL="3200630" indent="0">
              <a:buNone/>
              <a:defRPr sz="2001"/>
            </a:lvl8pPr>
            <a:lvl9pPr marL="3657863" indent="0">
              <a:buNone/>
              <a:defRPr sz="2001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32" indent="0">
              <a:buNone/>
              <a:defRPr sz="1400"/>
            </a:lvl2pPr>
            <a:lvl3pPr marL="914466" indent="0">
              <a:buNone/>
              <a:defRPr sz="1201"/>
            </a:lvl3pPr>
            <a:lvl4pPr marL="1371698" indent="0">
              <a:buNone/>
              <a:defRPr sz="1000"/>
            </a:lvl4pPr>
            <a:lvl5pPr marL="1828931" indent="0">
              <a:buNone/>
              <a:defRPr sz="1000"/>
            </a:lvl5pPr>
            <a:lvl6pPr marL="2286164" indent="0">
              <a:buNone/>
              <a:defRPr sz="1000"/>
            </a:lvl6pPr>
            <a:lvl7pPr marL="2743397" indent="0">
              <a:buNone/>
              <a:defRPr sz="1000"/>
            </a:lvl7pPr>
            <a:lvl8pPr marL="3200630" indent="0">
              <a:buNone/>
              <a:defRPr sz="1000"/>
            </a:lvl8pPr>
            <a:lvl9pPr marL="365786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BA2293-76E9-6A2B-F898-338958408B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62752-B9DD-7648-B1E3-E7923B5109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77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1C18B73-EC32-6243-952C-2B6B593889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2F4D0-F44E-044B-A7F2-1C6323D72A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36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54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5A774D-9755-4A43-E9F5-0A5DE3F95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>
                <a:solidFill>
                  <a:srgbClr val="306CB0"/>
                </a:solidFill>
              </a:defRPr>
            </a:lvl1pPr>
          </a:lstStyle>
          <a:p>
            <a:pPr>
              <a:defRPr/>
            </a:pPr>
            <a:fld id="{250FE359-E614-304D-B310-7CECD4FF58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94757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E2004E-2F90-DFC0-B326-AF4A71067A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DD08-3A34-9040-B625-37794D4BA4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0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1" cy="2852737"/>
          </a:xfrm>
        </p:spPr>
        <p:txBody>
          <a:bodyPr anchor="b">
            <a:normAutofit/>
          </a:bodyPr>
          <a:lstStyle>
            <a:lvl1pPr>
              <a:defRPr sz="5401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32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4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8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A294D1-BE39-43BD-F8EB-6BF0D56DA0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B0E96-5ED0-5943-B432-64B389D59E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5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54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FAE7B9-A696-EBCE-E57B-5A8832E964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27788"/>
            <a:ext cx="500063" cy="3159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E2021-B5A2-124C-8BED-06C5865EBF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48B"/>
                </a:solidFill>
              </a:defRPr>
            </a:lvl1pPr>
            <a:lvl2pPr marL="457232" indent="0">
              <a:buNone/>
              <a:defRPr sz="2001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48B"/>
                </a:solidFill>
              </a:defRPr>
            </a:lvl1pPr>
            <a:lvl2pPr marL="457232" indent="0">
              <a:buNone/>
              <a:defRPr sz="2001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1BA8B3-980B-63B9-8C81-B42F04FE34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8B34F-9E07-B84E-927F-C4BE8277D6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1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54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2B961D8-76B5-16E2-849D-2395FA7394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E000F-9057-F443-A455-A99C7F3CC6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6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B95C3AF-5D8B-9502-79E6-8C78DBE17C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FA308-9C43-F14C-808E-88574315D2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4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42BCC01-15A5-3A37-BC5A-1AB3FB4F4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Goes Here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266403-26BD-9FAF-CD1B-C640C0D7AB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A33FE1-93E3-C05D-740C-FEB04FA40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" y="6429375"/>
            <a:ext cx="501650" cy="31591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rgbClr val="306CB0"/>
                </a:solidFill>
                <a:latin typeface="+mn-lt"/>
              </a:defRPr>
            </a:lvl1pPr>
          </a:lstStyle>
          <a:p>
            <a:pPr>
              <a:defRPr/>
            </a:pPr>
            <a:fld id="{8BE972E6-AB5E-3A48-9532-DBC1796A2F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4">
            <a:extLst>
              <a:ext uri="{FF2B5EF4-FFF2-40B4-BE49-F238E27FC236}">
                <a16:creationId xmlns:a16="http://schemas.microsoft.com/office/drawing/2014/main" id="{C433C77C-068D-B0D7-FB69-D061BB60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r="5196"/>
          <a:stretch>
            <a:fillRect/>
          </a:stretch>
        </p:blipFill>
        <p:spPr bwMode="auto">
          <a:xfrm>
            <a:off x="9771063" y="5845175"/>
            <a:ext cx="2420937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FF85D1-E311-571E-8F0D-EEA5FFDD4A33}"/>
              </a:ext>
            </a:extLst>
          </p:cNvPr>
          <p:cNvCxnSpPr>
            <a:cxnSpLocks/>
          </p:cNvCxnSpPr>
          <p:nvPr/>
        </p:nvCxnSpPr>
        <p:spPr>
          <a:xfrm>
            <a:off x="2478088" y="6626225"/>
            <a:ext cx="408146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8">
            <a:extLst>
              <a:ext uri="{FF2B5EF4-FFF2-40B4-BE49-F238E27FC236}">
                <a16:creationId xmlns:a16="http://schemas.microsoft.com/office/drawing/2014/main" id="{9D5EFDF9-2020-99F3-E668-A1697E1C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6505575"/>
            <a:ext cx="2895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D2AF5C22-F403-F29E-AD57-A130F3343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6176963"/>
            <a:ext cx="159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22" r:id="rId4"/>
    <p:sldLayoutId id="2147483823" r:id="rId5"/>
    <p:sldLayoutId id="2147483842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00548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548B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548B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548B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548B"/>
          </a:solidFill>
          <a:latin typeface="Arial" panose="020B0604020202020204" pitchFamily="34" charset="0"/>
        </a:defRPr>
      </a:lvl5pPr>
      <a:lvl6pPr marL="45723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306CB0"/>
          </a:solidFill>
          <a:latin typeface="Arial" panose="020B0604020202020204" pitchFamily="34" charset="0"/>
        </a:defRPr>
      </a:lvl6pPr>
      <a:lvl7pPr marL="9144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306CB0"/>
          </a:solidFill>
          <a:latin typeface="Arial" panose="020B0604020202020204" pitchFamily="34" charset="0"/>
        </a:defRPr>
      </a:lvl7pPr>
      <a:lvl8pPr marL="137169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306CB0"/>
          </a:solidFill>
          <a:latin typeface="Arial" panose="020B0604020202020204" pitchFamily="34" charset="0"/>
        </a:defRPr>
      </a:lvl8pPr>
      <a:lvl9pPr marL="182893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306CB0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780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13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46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479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2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8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4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7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A8DF902C-164A-E9A0-DBCF-2D71D9DBA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goes here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6A8A4D53-CD55-4916-49ED-081561C0E7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068D42A-E851-717C-9BF9-F3AC6796E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" y="6429375"/>
            <a:ext cx="501650" cy="31591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rgbClr val="679146"/>
                </a:solidFill>
                <a:latin typeface="+mn-lt"/>
              </a:defRPr>
            </a:lvl1pPr>
          </a:lstStyle>
          <a:p>
            <a:pPr>
              <a:defRPr/>
            </a:pPr>
            <a:fld id="{6066BCAD-5FEC-0C47-AD5A-9F9A0A8220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2">
            <a:extLst>
              <a:ext uri="{FF2B5EF4-FFF2-40B4-BE49-F238E27FC236}">
                <a16:creationId xmlns:a16="http://schemas.microsoft.com/office/drawing/2014/main" id="{AEF19A3E-DC57-2911-DC91-C78FFE289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r="5196"/>
          <a:stretch>
            <a:fillRect/>
          </a:stretch>
        </p:blipFill>
        <p:spPr bwMode="auto">
          <a:xfrm>
            <a:off x="9771063" y="5845175"/>
            <a:ext cx="2420937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8BAC0B-96F5-365F-6968-DD4786D2BAC1}"/>
              </a:ext>
            </a:extLst>
          </p:cNvPr>
          <p:cNvCxnSpPr>
            <a:cxnSpLocks/>
          </p:cNvCxnSpPr>
          <p:nvPr/>
        </p:nvCxnSpPr>
        <p:spPr>
          <a:xfrm>
            <a:off x="2478088" y="6626225"/>
            <a:ext cx="4081462" cy="0"/>
          </a:xfrm>
          <a:prstGeom prst="line">
            <a:avLst/>
          </a:prstGeom>
          <a:ln w="12700">
            <a:solidFill>
              <a:srgbClr val="6791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4">
            <a:extLst>
              <a:ext uri="{FF2B5EF4-FFF2-40B4-BE49-F238E27FC236}">
                <a16:creationId xmlns:a16="http://schemas.microsoft.com/office/drawing/2014/main" id="{02326C64-A6F5-E884-C05C-2E637500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6505575"/>
            <a:ext cx="2895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B5710286-3453-BC1F-6AA8-EAF624668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6176963"/>
            <a:ext cx="159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30" r:id="rId3"/>
    <p:sldLayoutId id="2147483845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67914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79146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79146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79146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79146"/>
          </a:solidFill>
          <a:latin typeface="Arial" panose="020B0604020202020204" pitchFamily="34" charset="0"/>
        </a:defRPr>
      </a:lvl5pPr>
      <a:lvl6pPr marL="457232" algn="l" rtl="0" fontAlgn="base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679146"/>
          </a:solidFill>
          <a:latin typeface="Arial" panose="020B0604020202020204" pitchFamily="34" charset="0"/>
        </a:defRPr>
      </a:lvl6pPr>
      <a:lvl7pPr marL="914466" algn="l" rtl="0" fontAlgn="base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679146"/>
          </a:solidFill>
          <a:latin typeface="Arial" panose="020B0604020202020204" pitchFamily="34" charset="0"/>
        </a:defRPr>
      </a:lvl7pPr>
      <a:lvl8pPr marL="1371698" algn="l" rtl="0" fontAlgn="base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679146"/>
          </a:solidFill>
          <a:latin typeface="Arial" panose="020B0604020202020204" pitchFamily="34" charset="0"/>
        </a:defRPr>
      </a:lvl8pPr>
      <a:lvl9pPr marL="1828931" algn="l" rtl="0" fontAlgn="base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679146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679146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679146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679146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679146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679146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780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13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46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479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2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8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4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7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xiv.org/abs/2204.02311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xiv.org/abs/2204.02311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5.14165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xiv.org/abs/2204.02311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svg"/><Relationship Id="rId18" Type="http://schemas.openxmlformats.org/officeDocument/2006/relationships/image" Target="../media/image106.png"/><Relationship Id="rId3" Type="http://schemas.openxmlformats.org/officeDocument/2006/relationships/diagramData" Target="../diagrams/data9.xml"/><Relationship Id="rId21" Type="http://schemas.openxmlformats.org/officeDocument/2006/relationships/image" Target="../media/image109.svg"/><Relationship Id="rId7" Type="http://schemas.microsoft.com/office/2007/relationships/diagramDrawing" Target="../diagrams/drawing9.xml"/><Relationship Id="rId12" Type="http://schemas.openxmlformats.org/officeDocument/2006/relationships/image" Target="../media/image100.png"/><Relationship Id="rId17" Type="http://schemas.openxmlformats.org/officeDocument/2006/relationships/image" Target="../media/image105.svg"/><Relationship Id="rId25" Type="http://schemas.openxmlformats.org/officeDocument/2006/relationships/image" Target="../media/image113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99.svg"/><Relationship Id="rId24" Type="http://schemas.openxmlformats.org/officeDocument/2006/relationships/image" Target="../media/image112.png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103.svg"/><Relationship Id="rId23" Type="http://schemas.openxmlformats.org/officeDocument/2006/relationships/image" Target="../media/image111.svg"/><Relationship Id="rId10" Type="http://schemas.openxmlformats.org/officeDocument/2006/relationships/image" Target="../media/image98.png"/><Relationship Id="rId19" Type="http://schemas.openxmlformats.org/officeDocument/2006/relationships/image" Target="../media/image107.svg"/><Relationship Id="rId4" Type="http://schemas.openxmlformats.org/officeDocument/2006/relationships/diagramLayout" Target="../diagrams/layout9.xml"/><Relationship Id="rId9" Type="http://schemas.openxmlformats.org/officeDocument/2006/relationships/image" Target="../media/image97.sv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ategyadvisors.ai/" TargetMode="External"/><Relationship Id="rId2" Type="http://schemas.openxmlformats.org/officeDocument/2006/relationships/hyperlink" Target="mailto:brooks.Hamilton@strategyadvisors.ai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2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148A67BD-B898-33BF-6962-FFD90C6F81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4735" y="2969418"/>
            <a:ext cx="4562530" cy="91916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6600" dirty="0"/>
              <a:t>WELCOME</a:t>
            </a:r>
          </a:p>
        </p:txBody>
      </p:sp>
      <p:sp>
        <p:nvSpPr>
          <p:cNvPr id="11267" name="Subtitle 2">
            <a:extLst>
              <a:ext uri="{FF2B5EF4-FFF2-40B4-BE49-F238E27FC236}">
                <a16:creationId xmlns:a16="http://schemas.microsoft.com/office/drawing/2014/main" id="{8BC229DB-2404-1B90-7CC4-4DF07122AB9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326004" y="4339570"/>
            <a:ext cx="5539992" cy="1655763"/>
          </a:xfrm>
        </p:spPr>
        <p:txBody>
          <a:bodyPr/>
          <a:lstStyle/>
          <a:p>
            <a:pPr algn="ctr" eaLnBrk="1" hangingPunct="1"/>
            <a:r>
              <a:rPr lang="en-US" altLang="en-US" sz="3200" b="1" dirty="0"/>
              <a:t>Opening General Session</a:t>
            </a:r>
          </a:p>
          <a:p>
            <a:pPr algn="ctr" eaLnBrk="1" hangingPunct="1"/>
            <a:r>
              <a:rPr lang="en-US" altLang="en-US" sz="3200" b="1" dirty="0"/>
              <a:t>Monday, November 13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148A67BD-B898-33BF-6962-FFD90C6F81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1788" y="3022600"/>
            <a:ext cx="9144000" cy="17818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6000" dirty="0"/>
              <a:t>Embracing A </a:t>
            </a:r>
            <a:br>
              <a:rPr lang="en-US" altLang="en-US" sz="6000" dirty="0"/>
            </a:br>
            <a:r>
              <a:rPr lang="en-US" altLang="en-US" sz="6000" dirty="0"/>
              <a:t>Data-Driven Future</a:t>
            </a:r>
          </a:p>
        </p:txBody>
      </p:sp>
      <p:sp>
        <p:nvSpPr>
          <p:cNvPr id="11267" name="Subtitle 2">
            <a:extLst>
              <a:ext uri="{FF2B5EF4-FFF2-40B4-BE49-F238E27FC236}">
                <a16:creationId xmlns:a16="http://schemas.microsoft.com/office/drawing/2014/main" id="{8BC229DB-2404-1B90-7CC4-4DF07122AB9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01788" y="5174875"/>
            <a:ext cx="9144000" cy="760978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AgGateway 2023 Review</a:t>
            </a:r>
          </a:p>
          <a:p>
            <a:pPr eaLnBrk="1" hangingPunct="1"/>
            <a:r>
              <a:rPr lang="en-US" altLang="en-US" sz="3200" b="1" i="1" dirty="0"/>
              <a:t>Brent Kemp, President and CEO</a:t>
            </a:r>
          </a:p>
        </p:txBody>
      </p:sp>
    </p:spTree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B83E8-053D-490F-A860-53AB2C2C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eneva" panose="020B0503030404040204"/>
              </a:rPr>
              <a:t>Work together as a team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A64D3-2739-42CA-B052-CB2C528E3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79905"/>
            <a:ext cx="5859780" cy="4351338"/>
          </a:xfrm>
        </p:spPr>
        <p:txBody>
          <a:bodyPr/>
          <a:lstStyle/>
          <a:p>
            <a:r>
              <a:rPr lang="en-US" dirty="0"/>
              <a:t>We can bring data interoperability to the entire Ag Sector</a:t>
            </a:r>
          </a:p>
          <a:p>
            <a:r>
              <a:rPr lang="en-US" dirty="0"/>
              <a:t>Competitors can spend more time developing tools and features to bring value to data</a:t>
            </a:r>
          </a:p>
          <a:p>
            <a:r>
              <a:rPr lang="en-US" dirty="0"/>
              <a:t>As an industry we can work to bring solutions that meets our customers needs and requests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666DA9-6B38-1346-ADFE-95C772E60F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80" y="1894205"/>
            <a:ext cx="5859780" cy="3296126"/>
          </a:xfrm>
        </p:spPr>
      </p:pic>
    </p:spTree>
    <p:extLst>
      <p:ext uri="{BB962C8B-B14F-4D97-AF65-F5344CB8AC3E}">
        <p14:creationId xmlns:p14="http://schemas.microsoft.com/office/powerpoint/2010/main" val="11644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9640-193A-4FA3-8741-380BF4F74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eneva" panose="020B0503030404040204"/>
              </a:rPr>
              <a:t>Work Independently and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73A9D-5E23-4BC3-8E0A-C66002EAB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90688"/>
            <a:ext cx="5265420" cy="44862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Users will likely be operating with 6 or 7 different solutions based on what data each system can support today</a:t>
            </a:r>
          </a:p>
          <a:p>
            <a:r>
              <a:rPr lang="en-US" dirty="0"/>
              <a:t>Our industry spends millions on developing to each others' standards</a:t>
            </a:r>
          </a:p>
          <a:p>
            <a:r>
              <a:rPr lang="en-US" dirty="0"/>
              <a:t>Meeting our customers needs and requests will be delayed while we work to support multiple systems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39536D-2674-4B43-8B04-D15521DDDB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43" y="1825624"/>
            <a:ext cx="5616527" cy="4212395"/>
          </a:xfrm>
        </p:spPr>
      </p:pic>
    </p:spTree>
    <p:extLst>
      <p:ext uri="{BB962C8B-B14F-4D97-AF65-F5344CB8AC3E}">
        <p14:creationId xmlns:p14="http://schemas.microsoft.com/office/powerpoint/2010/main" val="172277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7ABA-D8ED-4EBA-A324-ACD1A281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eneva" panose="020B0503030404040204"/>
              </a:rPr>
              <a:t>Let others set the standards and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72D49-0C8F-4811-98E5-65509DE5C7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482590" cy="4351338"/>
          </a:xfrm>
        </p:spPr>
        <p:txBody>
          <a:bodyPr/>
          <a:lstStyle/>
          <a:p>
            <a:r>
              <a:rPr lang="en-US" dirty="0"/>
              <a:t>Will you have a seat at the table to make the standards?</a:t>
            </a:r>
          </a:p>
          <a:p>
            <a:r>
              <a:rPr lang="en-US" dirty="0"/>
              <a:t>Industry will likely need to make changes to meet these new standards. </a:t>
            </a:r>
          </a:p>
          <a:p>
            <a:r>
              <a:rPr lang="en-US" dirty="0"/>
              <a:t>Will these organizations know and understand the capabilities of the current technology to capture their requested data?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1D576B-7957-9C44-9D84-3DB9A42EE2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/>
          <a:stretch/>
        </p:blipFill>
        <p:spPr>
          <a:xfrm>
            <a:off x="6320790" y="1690688"/>
            <a:ext cx="5659899" cy="4145217"/>
          </a:xfrm>
        </p:spPr>
      </p:pic>
    </p:spTree>
    <p:extLst>
      <p:ext uri="{BB962C8B-B14F-4D97-AF65-F5344CB8AC3E}">
        <p14:creationId xmlns:p14="http://schemas.microsoft.com/office/powerpoint/2010/main" val="22228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05BEA-4038-DA6C-CD27-7CC9D348D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5ADD08-3A34-9040-B625-37794D4BA412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A6DB41-1DED-77B4-8794-AD0C17BF626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87329" y="588025"/>
            <a:ext cx="6017342" cy="56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5378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0F8F46-CC27-4123-B70E-733B4A3D9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833" y="2141537"/>
            <a:ext cx="2417042" cy="357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36DA8-63D2-4E12-9765-271052CFF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eneva" panose="020B0503030404040204"/>
              </a:rPr>
              <a:t>Growers say that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F3F0C-CA56-42FD-ADF3-4B5CFC58E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315" y="1867217"/>
            <a:ext cx="7853615" cy="4351338"/>
          </a:xfrm>
        </p:spPr>
        <p:txBody>
          <a:bodyPr/>
          <a:lstStyle/>
          <a:p>
            <a:r>
              <a:rPr lang="en-US" dirty="0"/>
              <a:t>We just want technology and software tools to work!</a:t>
            </a:r>
          </a:p>
          <a:p>
            <a:r>
              <a:rPr lang="en-US" dirty="0"/>
              <a:t>Technology must be easy to use!</a:t>
            </a:r>
          </a:p>
          <a:p>
            <a:r>
              <a:rPr lang="en-US" dirty="0"/>
              <a:t>It Must bring value to their operation!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u="sng" dirty="0"/>
              <a:t>“Brand Loyalty” and “Customer Stickiness” </a:t>
            </a:r>
          </a:p>
          <a:p>
            <a:pPr marL="0" indent="0">
              <a:buNone/>
            </a:pPr>
            <a:r>
              <a:rPr lang="en-US" i="1" u="sng" dirty="0"/>
              <a:t>are not the same thing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73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table, water, fishbowl&#10;&#10;Description automatically generated">
            <a:extLst>
              <a:ext uri="{FF2B5EF4-FFF2-40B4-BE49-F238E27FC236}">
                <a16:creationId xmlns:a16="http://schemas.microsoft.com/office/drawing/2014/main" id="{C3533DBB-5E29-40B0-867F-FF2F299F4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374" cy="564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918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E22A9-2C7E-7451-BC08-D12F67F7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eneva" panose="020B0503030404040204"/>
              </a:rPr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16BAE-B750-BEC2-7F2F-F52BFB5B7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Bandwidth and connectivity to the farm will improve.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Energy efficiency, climate neutrality, low carbon fuel development, and/or sustainable systems are here to stay.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The value is moving from the farmer to others downstream from his or her commodities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Help growers move from selling commodities to selling a more valuable product to improve their profitability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02F4C-E4E0-7617-D854-A9D49BE5DC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5ADD08-3A34-9040-B625-37794D4BA412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3901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19" y="995219"/>
            <a:ext cx="4867561" cy="4867561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0B2571A-859A-498C-862D-EF708D51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3951088-B716-C042-BD0D-2F1039816309}" type="slidenum">
              <a:rPr lang="en-US" smtClean="0"/>
              <a:pPr>
                <a:defRPr/>
              </a:pPr>
              <a:t>107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90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1">
            <a:extLst>
              <a:ext uri="{FF2B5EF4-FFF2-40B4-BE49-F238E27FC236}">
                <a16:creationId xmlns:a16="http://schemas.microsoft.com/office/drawing/2014/main" id="{C982D252-321A-2868-FBB7-01D0F950AD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1788" y="3022600"/>
            <a:ext cx="9144000" cy="919163"/>
          </a:xfrm>
        </p:spPr>
        <p:txBody>
          <a:bodyPr/>
          <a:lstStyle/>
          <a:p>
            <a:pPr eaLnBrk="1" hangingPunct="1"/>
            <a:r>
              <a:rPr lang="en-US" altLang="en-US"/>
              <a:t>Thank you!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DB55BF-BB8C-2732-2AF2-846EBFF2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51" y="287633"/>
            <a:ext cx="1015009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2023 Progress and Accomplishments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F5E581-0572-3734-E2B6-5269C9C93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0800" y="6429375"/>
            <a:ext cx="501650" cy="3159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1E15529-1E22-4542-BAF0-DC863D70245C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11</a:t>
            </a:fld>
            <a:endParaRPr lang="en-US"/>
          </a:p>
        </p:txBody>
      </p:sp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60A5135A-B0F3-3323-29C9-9B90CCCFB9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E7175C-311B-E589-B5A1-EC627CC27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FA308-9C43-F14C-808E-88574315D24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4" descr="A group of men standing in front of a couch&#10;&#10;Description automatically generated">
            <a:extLst>
              <a:ext uri="{FF2B5EF4-FFF2-40B4-BE49-F238E27FC236}">
                <a16:creationId xmlns:a16="http://schemas.microsoft.com/office/drawing/2014/main" id="{1E39964A-6EDE-7F43-6568-01FB2D83A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7" y="112712"/>
            <a:ext cx="4380854" cy="2464136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E68CF8B-E753-3F1E-5635-0FB7AFE32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3429000"/>
            <a:ext cx="3813781" cy="2545624"/>
          </a:xfrm>
          <a:prstGeom prst="rect">
            <a:avLst/>
          </a:prstGeom>
        </p:spPr>
      </p:pic>
      <p:pic>
        <p:nvPicPr>
          <p:cNvPr id="7" name="Picture 6" descr="A group of people sitting at tables in front of a projector screen&#10;&#10;Description automatically generated">
            <a:extLst>
              <a:ext uri="{FF2B5EF4-FFF2-40B4-BE49-F238E27FC236}">
                <a16:creationId xmlns:a16="http://schemas.microsoft.com/office/drawing/2014/main" id="{5A08643A-1278-D03C-03F1-AE5941795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340" y="1910494"/>
            <a:ext cx="4520339" cy="2545624"/>
          </a:xfrm>
          <a:prstGeom prst="rect">
            <a:avLst/>
          </a:prstGeom>
        </p:spPr>
      </p:pic>
      <p:pic>
        <p:nvPicPr>
          <p:cNvPr id="13" name="Picture 12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4AC14046-D61D-679D-E8F7-6A19EB67A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286" y="3024107"/>
            <a:ext cx="4629410" cy="3090041"/>
          </a:xfrm>
          <a:prstGeom prst="rect">
            <a:avLst/>
          </a:prstGeom>
        </p:spPr>
      </p:pic>
      <p:pic>
        <p:nvPicPr>
          <p:cNvPr id="15" name="Picture 14" descr="A group of people in a room&#10;&#10;Description automatically generated">
            <a:extLst>
              <a:ext uri="{FF2B5EF4-FFF2-40B4-BE49-F238E27FC236}">
                <a16:creationId xmlns:a16="http://schemas.microsoft.com/office/drawing/2014/main" id="{774FC8B9-755C-7E42-AFCF-C45F1050C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096000" y="273533"/>
            <a:ext cx="5471033" cy="246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8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DC20A-F8CE-EC50-9B59-89B189636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983" y="141260"/>
            <a:ext cx="4256033" cy="1325563"/>
          </a:xfrm>
        </p:spPr>
        <p:txBody>
          <a:bodyPr/>
          <a:lstStyle/>
          <a:p>
            <a:r>
              <a:rPr lang="en-US" dirty="0"/>
              <a:t>2024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95A10-12C7-65E1-E6C5-EC443F726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165" y="1384189"/>
            <a:ext cx="10515600" cy="4669769"/>
          </a:xfrm>
        </p:spPr>
        <p:txBody>
          <a:bodyPr/>
          <a:lstStyle/>
          <a:p>
            <a:r>
              <a:rPr lang="en-US" dirty="0"/>
              <a:t>Increased industry presence</a:t>
            </a:r>
          </a:p>
          <a:p>
            <a:pPr lvl="1"/>
            <a:r>
              <a:rPr lang="en-US" dirty="0"/>
              <a:t>State association meetings </a:t>
            </a:r>
          </a:p>
          <a:p>
            <a:pPr lvl="1"/>
            <a:r>
              <a:rPr lang="en-US" dirty="0"/>
              <a:t>Attendance at international events</a:t>
            </a:r>
          </a:p>
          <a:p>
            <a:pPr lvl="1"/>
            <a:r>
              <a:rPr lang="en-US" dirty="0"/>
              <a:t>Partnership with other associations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Digital Resource development</a:t>
            </a:r>
          </a:p>
          <a:p>
            <a:pPr lvl="1"/>
            <a:r>
              <a:rPr lang="en-US" dirty="0"/>
              <a:t>AGIIS Entity Rules revisions</a:t>
            </a:r>
          </a:p>
          <a:p>
            <a:pPr lvl="1"/>
            <a:r>
              <a:rPr lang="en-US" dirty="0"/>
              <a:t>Animal production data linking</a:t>
            </a:r>
          </a:p>
          <a:p>
            <a:pPr lvl="1"/>
            <a:r>
              <a:rPr lang="en-US" dirty="0"/>
              <a:t>Weather and climate data</a:t>
            </a:r>
          </a:p>
          <a:p>
            <a:pPr lvl="1"/>
            <a:r>
              <a:rPr lang="en-US" dirty="0"/>
              <a:t>Field data definitions</a:t>
            </a:r>
          </a:p>
          <a:p>
            <a:pPr lvl="1"/>
            <a:r>
              <a:rPr lang="en-US" dirty="0"/>
              <a:t>Evaluation of existing messages for new implementations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1DC82-F88A-5B09-075B-41AD9477CB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FE359-E614-304D-B310-7CECD4FF580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9582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33A31B-56E8-013C-E3B3-F0DEEAB1E5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FA308-9C43-F14C-808E-88574315D24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195890-2981-6188-A7F3-9CCD6B1E8036}"/>
              </a:ext>
            </a:extLst>
          </p:cNvPr>
          <p:cNvSpPr/>
          <p:nvPr/>
        </p:nvSpPr>
        <p:spPr>
          <a:xfrm>
            <a:off x="0" y="0"/>
            <a:ext cx="12192000" cy="591747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2F7A80DE-54E3-8B2D-434D-E6CD5DD503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95370"/>
            <a:ext cx="12192000" cy="5526733"/>
          </a:xfrm>
          <a:prstGeom prst="rect">
            <a:avLst/>
          </a:prstGeom>
        </p:spPr>
      </p:pic>
      <p:sp>
        <p:nvSpPr>
          <p:cNvPr id="7" name="5-Point Star 6">
            <a:extLst>
              <a:ext uri="{FF2B5EF4-FFF2-40B4-BE49-F238E27FC236}">
                <a16:creationId xmlns:a16="http://schemas.microsoft.com/office/drawing/2014/main" id="{8BF6E89E-2583-7086-E076-E378B11A5E09}"/>
              </a:ext>
            </a:extLst>
          </p:cNvPr>
          <p:cNvSpPr/>
          <p:nvPr/>
        </p:nvSpPr>
        <p:spPr>
          <a:xfrm>
            <a:off x="4937759" y="3429000"/>
            <a:ext cx="914400" cy="914400"/>
          </a:xfrm>
          <a:prstGeom prst="star5">
            <a:avLst/>
          </a:prstGeom>
          <a:solidFill>
            <a:srgbClr val="FFD57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69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A9E6-F8F0-720C-882B-4AE49680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Data-Driven Future Requires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7C378-BCD8-E760-D331-476D7A0C2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Interoperability</a:t>
            </a:r>
          </a:p>
          <a:p>
            <a:endParaRPr lang="en-US" dirty="0"/>
          </a:p>
          <a:p>
            <a:r>
              <a:rPr lang="en-US" dirty="0"/>
              <a:t>Agreed upon and implemented reference data and connections</a:t>
            </a:r>
          </a:p>
          <a:p>
            <a:endParaRPr lang="en-US" dirty="0"/>
          </a:p>
          <a:p>
            <a:r>
              <a:rPr lang="en-US" dirty="0"/>
              <a:t>Context-aware messages and processes</a:t>
            </a:r>
          </a:p>
          <a:p>
            <a:endParaRPr lang="en-US" dirty="0"/>
          </a:p>
          <a:p>
            <a:r>
              <a:rPr lang="en-US" dirty="0"/>
              <a:t>Collaboration on the basics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27B47-D885-EDFB-114E-5925235B91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FE359-E614-304D-B310-7CECD4FF580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8074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7D7866-B6C6-26E4-CC22-AB58F67DE1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FA308-9C43-F14C-808E-88574315D24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5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68FFF379-05BC-1BCD-C3EE-2991F64B3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502" y="3429001"/>
            <a:ext cx="5332995" cy="3000374"/>
          </a:xfrm>
          <a:prstGeom prst="rect">
            <a:avLst/>
          </a:prstGeom>
        </p:spPr>
      </p:pic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61026E17-7295-3F8C-F74F-83BA66FDD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38159" cy="3429000"/>
          </a:xfrm>
          <a:prstGeom prst="rect">
            <a:avLst/>
          </a:prstGeom>
        </p:spPr>
      </p:pic>
      <p:pic>
        <p:nvPicPr>
          <p:cNvPr id="10" name="Picture 9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89D28A57-B463-376B-F780-FF741D9B0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840" y="0"/>
            <a:ext cx="51381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06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148A67BD-B898-33BF-6962-FFD90C6F81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1788" y="3022600"/>
            <a:ext cx="9144000" cy="919163"/>
          </a:xfrm>
        </p:spPr>
        <p:txBody>
          <a:bodyPr/>
          <a:lstStyle/>
          <a:p>
            <a:pPr eaLnBrk="1" hangingPunct="1"/>
            <a:r>
              <a:rPr lang="en-US" altLang="en-US" dirty="0"/>
              <a:t>2023 Elections Report</a:t>
            </a:r>
          </a:p>
        </p:txBody>
      </p:sp>
      <p:sp>
        <p:nvSpPr>
          <p:cNvPr id="11267" name="Subtitle 2">
            <a:extLst>
              <a:ext uri="{FF2B5EF4-FFF2-40B4-BE49-F238E27FC236}">
                <a16:creationId xmlns:a16="http://schemas.microsoft.com/office/drawing/2014/main" id="{8BC229DB-2404-1B90-7CC4-4DF07122AB9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01788" y="4244975"/>
            <a:ext cx="9144000" cy="1655763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AgGateway</a:t>
            </a:r>
            <a:r>
              <a:rPr lang="en-US" altLang="en-US" dirty="0"/>
              <a:t> Board of Directors</a:t>
            </a:r>
          </a:p>
          <a:p>
            <a:pPr eaLnBrk="1" hangingPunct="1"/>
            <a:r>
              <a:rPr lang="en-US" altLang="en-US" dirty="0"/>
              <a:t>Regional Steering Committees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8D41D9C1-95C5-969A-FCFD-0F7CA6623D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3479" y="258010"/>
            <a:ext cx="6105041" cy="1325563"/>
          </a:xfrm>
        </p:spPr>
        <p:txBody>
          <a:bodyPr/>
          <a:lstStyle/>
          <a:p>
            <a:pPr eaLnBrk="1" hangingPunct="1"/>
            <a:r>
              <a:rPr lang="en-US" altLang="en-US" dirty="0"/>
              <a:t>2023 Election Process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D0E2EC74-703C-1E64-1446-024F253C39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400" y="1632814"/>
            <a:ext cx="10515600" cy="4351338"/>
          </a:xfrm>
        </p:spPr>
        <p:txBody>
          <a:bodyPr/>
          <a:lstStyle/>
          <a:p>
            <a:pPr marL="228617" indent="-228617" eaLnBrk="1" hangingPunct="1">
              <a:defRPr/>
            </a:pPr>
            <a:r>
              <a:rPr lang="en-US" altLang="en-US" sz="2801" dirty="0"/>
              <a:t>Call for nominations – 11 September 2023</a:t>
            </a:r>
          </a:p>
          <a:p>
            <a:pPr marL="228617" indent="-228617" eaLnBrk="1" hangingPunct="1">
              <a:defRPr/>
            </a:pPr>
            <a:r>
              <a:rPr lang="en-US" altLang="en-US" sz="2801" dirty="0"/>
              <a:t>Ballots Released – 6 October 2023</a:t>
            </a:r>
          </a:p>
          <a:p>
            <a:pPr marL="685849" lvl="1" indent="-228617" eaLnBrk="1" hangingPunct="1">
              <a:defRPr/>
            </a:pPr>
            <a:r>
              <a:rPr lang="en-US" altLang="en-US" dirty="0"/>
              <a:t>Board of Directors</a:t>
            </a:r>
          </a:p>
          <a:p>
            <a:pPr marL="685849" lvl="1" indent="-228617" eaLnBrk="1" hangingPunct="1">
              <a:defRPr/>
            </a:pPr>
            <a:r>
              <a:rPr lang="en-US" altLang="en-US" dirty="0"/>
              <a:t>Regional Steering Committees</a:t>
            </a:r>
          </a:p>
          <a:p>
            <a:pPr marL="228649" indent="-228617">
              <a:defRPr/>
            </a:pPr>
            <a:r>
              <a:rPr lang="en-US" altLang="en-US" dirty="0"/>
              <a:t>Response Results – 23 October 2023</a:t>
            </a:r>
          </a:p>
          <a:p>
            <a:pPr marL="685849" lvl="1" indent="-228617">
              <a:defRPr/>
            </a:pPr>
            <a:r>
              <a:rPr lang="en-US" altLang="en-US" dirty="0"/>
              <a:t>31% response for Board</a:t>
            </a:r>
          </a:p>
          <a:p>
            <a:pPr marL="685849" lvl="1" indent="-228617">
              <a:defRPr/>
            </a:pPr>
            <a:r>
              <a:rPr lang="en-US" altLang="en-US" dirty="0"/>
              <a:t>66% response for América Latina Steering Committee</a:t>
            </a:r>
          </a:p>
          <a:p>
            <a:pPr marL="685849" lvl="1" indent="-228617">
              <a:defRPr/>
            </a:pPr>
            <a:r>
              <a:rPr lang="en-US" altLang="en-US" i="1" dirty="0"/>
              <a:t>Transition year for Europe Steering Committee</a:t>
            </a:r>
          </a:p>
          <a:p>
            <a:pPr marL="685849" lvl="1" indent="-228617">
              <a:defRPr/>
            </a:pPr>
            <a:r>
              <a:rPr lang="en-US" altLang="en-US" dirty="0"/>
              <a:t>20% response for North America Steering Committee</a:t>
            </a: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4F168AB-8061-F459-3B8C-3ABF7978CA8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306CB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306CB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306CB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EE14EAB-9FE0-8B49-A1F9-C8C59031031E}" type="slidenum">
              <a:rPr lang="en-US" altLang="en-US" sz="1600">
                <a:solidFill>
                  <a:srgbClr val="306CB0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18</a:t>
            </a:fld>
            <a:endParaRPr lang="en-US" altLang="en-US" sz="1600">
              <a:solidFill>
                <a:srgbClr val="306CB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127F6-F1FB-4DB5-E273-4968C5B7A0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FE359-E614-304D-B310-7CECD4FF580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98864-C2E4-9060-F0AA-11913A281A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9550"/>
            <a:ext cx="8074025" cy="1325563"/>
          </a:xfrm>
        </p:spPr>
        <p:txBody>
          <a:bodyPr/>
          <a:lstStyle/>
          <a:p>
            <a:r>
              <a:rPr lang="en-US" dirty="0"/>
              <a:t>Current Board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90F8-75D6-8DE8-AACC-FCA1FD3D6FF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01625" y="2223136"/>
            <a:ext cx="5867401" cy="3743325"/>
          </a:xfrm>
        </p:spPr>
        <p:txBody>
          <a:bodyPr/>
          <a:lstStyle/>
          <a:p>
            <a:r>
              <a:rPr lang="en-US" sz="3200" dirty="0"/>
              <a:t>Adriano Becker, CNH</a:t>
            </a:r>
          </a:p>
          <a:p>
            <a:r>
              <a:rPr lang="en-US" sz="3200" dirty="0"/>
              <a:t>Scott Charbo, Nutrien</a:t>
            </a:r>
          </a:p>
          <a:p>
            <a:r>
              <a:rPr lang="en-US" sz="3200" dirty="0"/>
              <a:t>Bernd </a:t>
            </a:r>
            <a:r>
              <a:rPr lang="en-US" sz="3200" dirty="0" err="1"/>
              <a:t>Kalfass</a:t>
            </a:r>
            <a:r>
              <a:rPr lang="en-US" sz="3200" dirty="0"/>
              <a:t>, Topcon</a:t>
            </a:r>
          </a:p>
          <a:p>
            <a:r>
              <a:rPr lang="en-US" sz="3200" dirty="0"/>
              <a:t>Karen </a:t>
            </a:r>
            <a:r>
              <a:rPr lang="en-US" sz="3200" dirty="0" err="1"/>
              <a:t>Oerter</a:t>
            </a:r>
            <a:r>
              <a:rPr lang="en-US" sz="3200" dirty="0"/>
              <a:t>, </a:t>
            </a:r>
            <a:r>
              <a:rPr lang="en-US" sz="3200" dirty="0" err="1"/>
              <a:t>WinField</a:t>
            </a:r>
            <a:r>
              <a:rPr lang="en-US" sz="3200" dirty="0"/>
              <a:t> United</a:t>
            </a:r>
          </a:p>
          <a:p>
            <a:r>
              <a:rPr lang="en-US" sz="3200" dirty="0"/>
              <a:t>Guilherme Panes, </a:t>
            </a:r>
            <a:r>
              <a:rPr lang="en-US" sz="3200" dirty="0" err="1"/>
              <a:t>Jacto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232EA-DE6F-83D3-0449-CE26E6CA3FE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324602" y="2243138"/>
            <a:ext cx="5425438" cy="2946082"/>
          </a:xfrm>
        </p:spPr>
        <p:txBody>
          <a:bodyPr/>
          <a:lstStyle/>
          <a:p>
            <a:r>
              <a:rPr lang="en-US" sz="3200" dirty="0"/>
              <a:t>Ryan Risdal, Proagrica</a:t>
            </a:r>
          </a:p>
          <a:p>
            <a:r>
              <a:rPr lang="en-US" sz="3200" dirty="0"/>
              <a:t>Felipe Santos, John Deere</a:t>
            </a:r>
          </a:p>
          <a:p>
            <a:r>
              <a:rPr lang="en-US" sz="3200" dirty="0"/>
              <a:t>Fritz Schuster, </a:t>
            </a:r>
            <a:r>
              <a:rPr lang="en-US" sz="3200" dirty="0" err="1"/>
              <a:t>Lexagri</a:t>
            </a:r>
            <a:endParaRPr lang="en-US" sz="3200" dirty="0"/>
          </a:p>
          <a:p>
            <a:r>
              <a:rPr lang="en-US" sz="3200" dirty="0"/>
              <a:t>Feroz Sheikh, Syngenta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87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E8561D-A603-F89F-614B-6E7E3D85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859" y="223235"/>
            <a:ext cx="8542282" cy="1325563"/>
          </a:xfrm>
        </p:spPr>
        <p:txBody>
          <a:bodyPr/>
          <a:lstStyle/>
          <a:p>
            <a:r>
              <a:rPr lang="en-US" dirty="0"/>
              <a:t>Thank You  |  Titanium Sponsor</a:t>
            </a:r>
          </a:p>
        </p:txBody>
      </p:sp>
      <p:pic>
        <p:nvPicPr>
          <p:cNvPr id="7" name="Content Placeholder 6" descr="A black and white logo&#10;&#10;Description automatically generated">
            <a:extLst>
              <a:ext uri="{FF2B5EF4-FFF2-40B4-BE49-F238E27FC236}">
                <a16:creationId xmlns:a16="http://schemas.microsoft.com/office/drawing/2014/main" id="{86777D2F-1499-0BBC-1704-4820D3814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451" y="2548572"/>
            <a:ext cx="9115097" cy="2053850"/>
          </a:xfrm>
        </p:spPr>
      </p:pic>
    </p:spTree>
    <p:extLst>
      <p:ext uri="{BB962C8B-B14F-4D97-AF65-F5344CB8AC3E}">
        <p14:creationId xmlns:p14="http://schemas.microsoft.com/office/powerpoint/2010/main" val="2737324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EB82-F0BD-6E12-5405-BE1D945D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845" y="365125"/>
            <a:ext cx="5854309" cy="1325563"/>
          </a:xfrm>
        </p:spPr>
        <p:txBody>
          <a:bodyPr/>
          <a:lstStyle/>
          <a:p>
            <a:r>
              <a:rPr lang="en-US" dirty="0"/>
              <a:t>2024-2025 Directors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F2EC5-0F89-17A4-227C-EC0910E3B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063" y="1690688"/>
            <a:ext cx="6021964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Re-Elected</a:t>
            </a:r>
          </a:p>
          <a:p>
            <a:r>
              <a:rPr lang="en-US" sz="3200" dirty="0"/>
              <a:t>Ryan Risdal, Proagrica </a:t>
            </a:r>
          </a:p>
          <a:p>
            <a:pPr marL="457200" lvl="1" indent="0">
              <a:buNone/>
            </a:pPr>
            <a:r>
              <a:rPr lang="en-US" sz="2800" dirty="0"/>
              <a:t>  (At Large)</a:t>
            </a:r>
          </a:p>
          <a:p>
            <a:r>
              <a:rPr lang="en-US" sz="3200" dirty="0"/>
              <a:t>Felipe Santos, John Deere </a:t>
            </a:r>
            <a:r>
              <a:rPr lang="en-US" dirty="0"/>
              <a:t>(América Latina)</a:t>
            </a:r>
          </a:p>
          <a:p>
            <a:r>
              <a:rPr lang="en-US" sz="3200" dirty="0"/>
              <a:t>Karen </a:t>
            </a:r>
            <a:r>
              <a:rPr lang="en-US" sz="3200" dirty="0" err="1"/>
              <a:t>Oerter</a:t>
            </a:r>
            <a:r>
              <a:rPr lang="en-US" sz="3200" dirty="0"/>
              <a:t>, </a:t>
            </a:r>
            <a:r>
              <a:rPr lang="en-US" sz="3200" dirty="0" err="1"/>
              <a:t>WinField</a:t>
            </a:r>
            <a:r>
              <a:rPr lang="en-US" sz="3200" dirty="0"/>
              <a:t> United </a:t>
            </a:r>
            <a:r>
              <a:rPr lang="en-US" dirty="0"/>
              <a:t>(North America)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BC0324-62A8-49FB-BA10-6F54BD108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1513" y="1690688"/>
            <a:ext cx="5365172" cy="241636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Joining</a:t>
            </a:r>
          </a:p>
          <a:p>
            <a:r>
              <a:rPr lang="en-US" sz="3200" dirty="0"/>
              <a:t>Robbie Weathers, Corteva </a:t>
            </a:r>
            <a:r>
              <a:rPr lang="en-US" dirty="0"/>
              <a:t>(At Large)</a:t>
            </a:r>
          </a:p>
          <a:p>
            <a:r>
              <a:rPr lang="en-US" sz="3200" dirty="0"/>
              <a:t>Patricia Perez, </a:t>
            </a:r>
            <a:r>
              <a:rPr lang="en-US" sz="3200" dirty="0" err="1"/>
              <a:t>Lexagri</a:t>
            </a:r>
            <a:r>
              <a:rPr lang="en-US" sz="3200" dirty="0"/>
              <a:t> </a:t>
            </a:r>
            <a:r>
              <a:rPr lang="en-US" dirty="0"/>
              <a:t>(Europe)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DCD1A-2D00-388B-BD22-E5E7585807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FE359-E614-304D-B310-7CECD4FF580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853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D6D6F-B8F0-3F38-5BAC-E25254BD6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388" y="318630"/>
            <a:ext cx="8088824" cy="1325563"/>
          </a:xfrm>
        </p:spPr>
        <p:txBody>
          <a:bodyPr/>
          <a:lstStyle/>
          <a:p>
            <a:r>
              <a:rPr lang="en-US" dirty="0"/>
              <a:t>Regional Steering Committee Members – Election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2ED4A1-9A36-AE1D-219E-EE8D5C86ED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063" y="2107767"/>
            <a:ext cx="5181600" cy="4069194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América Latina</a:t>
            </a:r>
          </a:p>
          <a:p>
            <a:r>
              <a:rPr lang="en-US" dirty="0"/>
              <a:t>Marcela </a:t>
            </a:r>
            <a:r>
              <a:rPr lang="en-US" dirty="0" err="1"/>
              <a:t>Guidi</a:t>
            </a:r>
            <a:r>
              <a:rPr lang="en-US" dirty="0"/>
              <a:t>, John Deere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Europe</a:t>
            </a:r>
          </a:p>
          <a:p>
            <a:r>
              <a:rPr lang="en-US" dirty="0"/>
              <a:t>Oliver </a:t>
            </a:r>
            <a:r>
              <a:rPr lang="en-US" dirty="0" err="1"/>
              <a:t>Rahner</a:t>
            </a:r>
            <a:r>
              <a:rPr lang="en-US" dirty="0"/>
              <a:t>, DKE </a:t>
            </a:r>
            <a:r>
              <a:rPr lang="en-US" dirty="0" err="1"/>
              <a:t>Agrirouter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84621B-9CBD-249E-96B7-21A652A40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685" y="2107764"/>
            <a:ext cx="5181600" cy="4069195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North America</a:t>
            </a:r>
          </a:p>
          <a:p>
            <a:r>
              <a:rPr lang="en-US" dirty="0"/>
              <a:t>Mike Kuhn, </a:t>
            </a:r>
            <a:r>
              <a:rPr lang="en-US" dirty="0" err="1"/>
              <a:t>Nutrien</a:t>
            </a:r>
            <a:endParaRPr lang="en-US" dirty="0"/>
          </a:p>
          <a:p>
            <a:r>
              <a:rPr lang="en-US" dirty="0"/>
              <a:t>Julie </a:t>
            </a:r>
            <a:r>
              <a:rPr lang="en-US" dirty="0" err="1"/>
              <a:t>Mathey</a:t>
            </a:r>
            <a:r>
              <a:rPr lang="en-US" dirty="0"/>
              <a:t>, GROWMARK</a:t>
            </a:r>
          </a:p>
          <a:p>
            <a:r>
              <a:rPr lang="en-US" dirty="0"/>
              <a:t>Scott Nieman, Land O’Lakes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A9A6-5880-62EA-A48C-794DA51AEF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FE359-E614-304D-B310-7CECD4FF580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98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running water droplet&#10;&#10;Description automatically generated with low confidence">
            <a:extLst>
              <a:ext uri="{FF2B5EF4-FFF2-40B4-BE49-F238E27FC236}">
                <a16:creationId xmlns:a16="http://schemas.microsoft.com/office/drawing/2014/main" id="{81130BBC-22BC-AC13-801C-61C0A6B63B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87" y="0"/>
            <a:ext cx="13213604" cy="718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2BD2E1-AC4D-1E66-5603-9B53BC1C8224}"/>
              </a:ext>
            </a:extLst>
          </p:cNvPr>
          <p:cNvSpPr txBox="1"/>
          <p:nvPr/>
        </p:nvSpPr>
        <p:spPr>
          <a:xfrm>
            <a:off x="7010400" y="2274838"/>
            <a:ext cx="518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cs typeface="Arial" panose="020B0604020202020204" pitchFamily="34" charset="0"/>
              </a:rPr>
              <a:t>Passing The Gavel</a:t>
            </a:r>
          </a:p>
        </p:txBody>
      </p:sp>
    </p:spTree>
    <p:extLst>
      <p:ext uri="{BB962C8B-B14F-4D97-AF65-F5344CB8AC3E}">
        <p14:creationId xmlns:p14="http://schemas.microsoft.com/office/powerpoint/2010/main" val="378382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trophy&#10;&#10;Description automatically generated">
            <a:extLst>
              <a:ext uri="{FF2B5EF4-FFF2-40B4-BE49-F238E27FC236}">
                <a16:creationId xmlns:a16="http://schemas.microsoft.com/office/drawing/2014/main" id="{7DDBE0DF-BC4E-9A85-CE38-ABE25687F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9457" y="0"/>
            <a:ext cx="13545456" cy="9041105"/>
          </a:xfrm>
          <a:prstGeom prst="rect">
            <a:avLst/>
          </a:prstGeom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73529" y="2045607"/>
            <a:ext cx="6230257" cy="3779158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2023 President’s Awards</a:t>
            </a:r>
          </a:p>
        </p:txBody>
      </p:sp>
    </p:spTree>
    <p:extLst>
      <p:ext uri="{BB962C8B-B14F-4D97-AF65-F5344CB8AC3E}">
        <p14:creationId xmlns:p14="http://schemas.microsoft.com/office/powerpoint/2010/main" val="1210051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09600" y="481092"/>
            <a:ext cx="10972800" cy="1143000"/>
          </a:xfrm>
        </p:spPr>
        <p:txBody>
          <a:bodyPr/>
          <a:lstStyle/>
          <a:p>
            <a:r>
              <a:rPr lang="en-US" dirty="0"/>
              <a:t>President’s Award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4DF67-A598-6FBC-6683-541838EFDE25}"/>
              </a:ext>
            </a:extLst>
          </p:cNvPr>
          <p:cNvSpPr txBox="1"/>
          <p:nvPr/>
        </p:nvSpPr>
        <p:spPr>
          <a:xfrm>
            <a:off x="1422400" y="1905000"/>
            <a:ext cx="9347200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222222"/>
                </a:solidFill>
                <a:latin typeface="Open Sans" panose="020B0606030504020204" pitchFamily="34" charset="0"/>
              </a:rPr>
              <a:t>The President’s Award</a:t>
            </a:r>
            <a:r>
              <a:rPr lang="en-US" sz="3733" dirty="0">
                <a:solidFill>
                  <a:srgbClr val="222222"/>
                </a:solidFill>
                <a:latin typeface="Open Sans" panose="020B0606030504020204" pitchFamily="34" charset="0"/>
              </a:rPr>
              <a:t> recognizes individuals that have gone above and beyond in the support of </a:t>
            </a:r>
            <a:r>
              <a:rPr lang="en-US" sz="3733" dirty="0" err="1">
                <a:solidFill>
                  <a:srgbClr val="222222"/>
                </a:solidFill>
                <a:latin typeface="Open Sans" panose="020B0606030504020204" pitchFamily="34" charset="0"/>
              </a:rPr>
              <a:t>AgGateway</a:t>
            </a:r>
            <a:r>
              <a:rPr lang="en-US" sz="3733" dirty="0">
                <a:solidFill>
                  <a:srgbClr val="222222"/>
                </a:solidFill>
                <a:latin typeface="Open Sans" panose="020B0606030504020204" pitchFamily="34" charset="0"/>
              </a:rPr>
              <a:t> and its mission to develop the resources and relationships that drive digital connectivity. </a:t>
            </a:r>
            <a:endParaRPr lang="en-US" sz="3733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663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8C3F8D1-A317-BA87-49F4-8DD6F2F33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President’s Award Recipients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98AFB-C2BA-E266-3E30-BC978A27D2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2E2021-B5A2-124C-8BED-06C5865EBF1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2" name="Picture 11" descr="A person in a black shirt&#10;&#10;Description automatically generated">
            <a:extLst>
              <a:ext uri="{FF2B5EF4-FFF2-40B4-BE49-F238E27FC236}">
                <a16:creationId xmlns:a16="http://schemas.microsoft.com/office/drawing/2014/main" id="{57F9D7DE-A471-F7FA-3DB4-1A307A337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476" y="1690688"/>
            <a:ext cx="2946696" cy="2946696"/>
          </a:xfrm>
          <a:prstGeom prst="rect">
            <a:avLst/>
          </a:prstGeom>
        </p:spPr>
      </p:pic>
      <p:pic>
        <p:nvPicPr>
          <p:cNvPr id="20" name="Picture 19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97A0994D-2011-90E6-C7F0-061E32471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924" y="1690688"/>
            <a:ext cx="2808777" cy="2938813"/>
          </a:xfrm>
          <a:prstGeom prst="rect">
            <a:avLst/>
          </a:prstGeom>
        </p:spPr>
      </p:pic>
      <p:pic>
        <p:nvPicPr>
          <p:cNvPr id="22" name="Picture 21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00ADE534-0876-E545-7184-01F1530AE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774" y="1625553"/>
            <a:ext cx="2860538" cy="30039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0C9FAA-C18C-F4BD-4F34-9A1BB3213A72}"/>
              </a:ext>
            </a:extLst>
          </p:cNvPr>
          <p:cNvSpPr txBox="1"/>
          <p:nvPr/>
        </p:nvSpPr>
        <p:spPr>
          <a:xfrm>
            <a:off x="1737211" y="4733151"/>
            <a:ext cx="254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yriad Pro"/>
              </a:rPr>
              <a:t>Evan Wallace	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F763A8-30B5-39CB-6133-3B65E411DF4D}"/>
              </a:ext>
            </a:extLst>
          </p:cNvPr>
          <p:cNvSpPr txBox="1"/>
          <p:nvPr/>
        </p:nvSpPr>
        <p:spPr>
          <a:xfrm>
            <a:off x="5246746" y="4733151"/>
            <a:ext cx="281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Myriad Pro"/>
              </a:rPr>
              <a:t>Hakju</a:t>
            </a:r>
            <a:r>
              <a:rPr lang="en-US" b="1" dirty="0">
                <a:latin typeface="Myriad Pro"/>
              </a:rPr>
              <a:t> Oh</a:t>
            </a:r>
            <a:r>
              <a:rPr lang="en-US" dirty="0">
                <a:latin typeface="Myriad Pro"/>
              </a:rPr>
              <a:t>	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584C9B-5174-2F61-82EC-F82CB539CE79}"/>
              </a:ext>
            </a:extLst>
          </p:cNvPr>
          <p:cNvSpPr txBox="1"/>
          <p:nvPr/>
        </p:nvSpPr>
        <p:spPr>
          <a:xfrm>
            <a:off x="8185335" y="4735988"/>
            <a:ext cx="2808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 baseline="0" dirty="0" err="1">
                <a:solidFill>
                  <a:srgbClr val="221E1F"/>
                </a:solidFill>
                <a:latin typeface="Myriad Pro"/>
              </a:rPr>
              <a:t>Boonserm</a:t>
            </a:r>
            <a:r>
              <a:rPr lang="en-US" sz="1800" b="1" i="0" u="none" strike="noStrike" baseline="0" dirty="0">
                <a:solidFill>
                  <a:srgbClr val="221E1F"/>
                </a:solidFill>
                <a:latin typeface="Myriad Pro"/>
              </a:rPr>
              <a:t> </a:t>
            </a:r>
            <a:r>
              <a:rPr lang="en-US" sz="1800" b="1" i="0" u="none" strike="noStrike" baseline="0" dirty="0" err="1">
                <a:solidFill>
                  <a:srgbClr val="221E1F"/>
                </a:solidFill>
                <a:latin typeface="Myriad Pro"/>
              </a:rPr>
              <a:t>Kulvatunyou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D2BCA3-7900-815B-B926-6758EA37B34C}"/>
              </a:ext>
            </a:extLst>
          </p:cNvPr>
          <p:cNvSpPr txBox="1"/>
          <p:nvPr/>
        </p:nvSpPr>
        <p:spPr>
          <a:xfrm>
            <a:off x="1903708" y="5232447"/>
            <a:ext cx="838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221E1F"/>
                </a:solidFill>
                <a:latin typeface="Myriad Pro"/>
              </a:rPr>
              <a:t>National Institute of Standards and Technology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13644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148A67BD-B898-33BF-6962-FFD90C6F81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77191" y="3917540"/>
            <a:ext cx="9144000" cy="91961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6000" dirty="0"/>
              <a:t>Keynote Presentation </a:t>
            </a:r>
            <a:br>
              <a:rPr lang="en-US" altLang="en-US" sz="6000" dirty="0"/>
            </a:br>
            <a:endParaRPr lang="en-US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683575945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1608BB-C701-0A25-0968-964FDC42E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3"/>
            <a:ext cx="12192000" cy="6841454"/>
          </a:xfrm>
          <a:prstGeom prst="rect">
            <a:avLst/>
          </a:prstGeom>
        </p:spPr>
      </p:pic>
      <p:sp>
        <p:nvSpPr>
          <p:cNvPr id="4" name="AutoShape 2" descr="Generated by DALL·E">
            <a:extLst>
              <a:ext uri="{FF2B5EF4-FFF2-40B4-BE49-F238E27FC236}">
                <a16:creationId xmlns:a16="http://schemas.microsoft.com/office/drawing/2014/main" id="{05254CCA-940A-A46B-2B92-B62D619AC2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3D6A83-CFA0-CE90-52D3-4289ECA5EE1E}"/>
              </a:ext>
            </a:extLst>
          </p:cNvPr>
          <p:cNvSpPr/>
          <p:nvPr/>
        </p:nvSpPr>
        <p:spPr>
          <a:xfrm>
            <a:off x="643944" y="1068946"/>
            <a:ext cx="10703506" cy="3915178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53706-D168-6AA5-46F3-7DA870450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ysClr val="windowText" lastClr="000000"/>
                </a:solidFill>
              </a:rPr>
              <a:t>Seismic Changes </a:t>
            </a:r>
            <a:br>
              <a:rPr lang="en-US" b="1" dirty="0">
                <a:solidFill>
                  <a:sysClr val="windowText" lastClr="000000"/>
                </a:solidFill>
              </a:rPr>
            </a:br>
            <a:r>
              <a:rPr lang="en-US" b="1" dirty="0">
                <a:solidFill>
                  <a:sysClr val="windowText" lastClr="000000"/>
                </a:solidFill>
              </a:rPr>
              <a:t>How the AI Revolution will Reshape the Industrial Fabric </a:t>
            </a:r>
            <a:br>
              <a:rPr lang="en-US" b="1" dirty="0">
                <a:solidFill>
                  <a:sysClr val="windowText" lastClr="000000"/>
                </a:solidFill>
              </a:rPr>
            </a:br>
            <a:r>
              <a:rPr lang="en-US" b="1" dirty="0">
                <a:solidFill>
                  <a:sysClr val="windowText" lastClr="000000"/>
                </a:solidFill>
              </a:rPr>
              <a:t>(and What You Can Do About It) </a:t>
            </a:r>
          </a:p>
        </p:txBody>
      </p:sp>
    </p:spTree>
    <p:extLst>
      <p:ext uri="{BB962C8B-B14F-4D97-AF65-F5344CB8AC3E}">
        <p14:creationId xmlns:p14="http://schemas.microsoft.com/office/powerpoint/2010/main" val="934122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D50EA-AE10-EFDE-8ED8-F03941AB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A Tale in Three Parts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D91AD4D-7FC6-F613-7B34-44C6C7CAEB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5822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061C39-99A3-2850-5A5C-BAAAA7D44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B801943-12B7-0549-28B8-EAA9B969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Buckle Up!</a:t>
            </a:r>
          </a:p>
        </p:txBody>
      </p:sp>
    </p:spTree>
    <p:extLst>
      <p:ext uri="{BB962C8B-B14F-4D97-AF65-F5344CB8AC3E}">
        <p14:creationId xmlns:p14="http://schemas.microsoft.com/office/powerpoint/2010/main" val="126207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E8561D-A603-F89F-614B-6E7E3D85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277" y="207470"/>
            <a:ext cx="8643444" cy="1325563"/>
          </a:xfrm>
        </p:spPr>
        <p:txBody>
          <a:bodyPr/>
          <a:lstStyle/>
          <a:p>
            <a:r>
              <a:rPr lang="en-US" dirty="0"/>
              <a:t>Thank You  |  Platinum Sponsor</a:t>
            </a:r>
          </a:p>
        </p:txBody>
      </p:sp>
      <p:pic>
        <p:nvPicPr>
          <p:cNvPr id="5" name="Content Placeholder 5" descr="Text&#10;&#10;Description automatically generated with medium confidence">
            <a:extLst>
              <a:ext uri="{FF2B5EF4-FFF2-40B4-BE49-F238E27FC236}">
                <a16:creationId xmlns:a16="http://schemas.microsoft.com/office/drawing/2014/main" id="{385E5289-C63B-0572-3C73-46EBC3A8F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3992" y="1922996"/>
            <a:ext cx="6024016" cy="3012008"/>
          </a:xfrm>
        </p:spPr>
      </p:pic>
    </p:spTree>
    <p:extLst>
      <p:ext uri="{BB962C8B-B14F-4D97-AF65-F5344CB8AC3E}">
        <p14:creationId xmlns:p14="http://schemas.microsoft.com/office/powerpoint/2010/main" val="62767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D50EA-AE10-EFDE-8ED8-F03941AB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A Tale in Three Parts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D91AD4D-7FC6-F613-7B34-44C6C7CAEB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F279379-B3C7-408B-C7C9-161DC67D61D6}"/>
              </a:ext>
            </a:extLst>
          </p:cNvPr>
          <p:cNvSpPr/>
          <p:nvPr/>
        </p:nvSpPr>
        <p:spPr>
          <a:xfrm>
            <a:off x="1149927" y="5320145"/>
            <a:ext cx="2923309" cy="22167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81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re and smoke">
            <a:extLst>
              <a:ext uri="{FF2B5EF4-FFF2-40B4-BE49-F238E27FC236}">
                <a16:creationId xmlns:a16="http://schemas.microsoft.com/office/drawing/2014/main" id="{12557567-953F-FDC3-7340-282766698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6994023-CFF5-2ECE-E5FF-3D9CB2CF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ChatGPT has spread like wildfire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3E718-41D8-74E2-CA17-CCD003009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November 30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2022 to Today</a:t>
            </a:r>
          </a:p>
        </p:txBody>
      </p:sp>
    </p:spTree>
    <p:extLst>
      <p:ext uri="{BB962C8B-B14F-4D97-AF65-F5344CB8AC3E}">
        <p14:creationId xmlns:p14="http://schemas.microsoft.com/office/powerpoint/2010/main" val="3762346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FAF70-9763-C5BD-EC4E-99BA4B9BA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07" y="18705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Major AI Investments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7BE0E80-4089-D052-D96E-89D77DF93F4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6675" y="2064995"/>
          <a:ext cx="10515600" cy="4113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A6B1904-9C7E-8A4A-7EBE-7D536F16D759}"/>
              </a:ext>
            </a:extLst>
          </p:cNvPr>
          <p:cNvSpPr txBox="1"/>
          <p:nvPr/>
        </p:nvSpPr>
        <p:spPr>
          <a:xfrm>
            <a:off x="209005" y="1507615"/>
            <a:ext cx="1177094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In 2023 alone, large technology companies have invested </a:t>
            </a:r>
            <a:r>
              <a:rPr lang="en-US" sz="2400" b="1" dirty="0"/>
              <a:t>$15.6 Billion </a:t>
            </a:r>
            <a:r>
              <a:rPr lang="en-US" sz="2400" dirty="0"/>
              <a:t>in other AI companies.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0FA5428-8C5F-CDBA-71C5-3142FDFE12F7}"/>
              </a:ext>
            </a:extLst>
          </p:cNvPr>
          <p:cNvSpPr/>
          <p:nvPr/>
        </p:nvSpPr>
        <p:spPr>
          <a:xfrm>
            <a:off x="2155371" y="6393298"/>
            <a:ext cx="6648995" cy="3693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28FCFF-CA3B-8A4B-DB3E-6FB42DB65609}"/>
              </a:ext>
            </a:extLst>
          </p:cNvPr>
          <p:cNvSpPr/>
          <p:nvPr/>
        </p:nvSpPr>
        <p:spPr>
          <a:xfrm>
            <a:off x="2505334" y="6449683"/>
            <a:ext cx="228906" cy="228906"/>
          </a:xfrm>
          <a:prstGeom prst="ellipse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2E1B02-46F9-B217-A46B-556E9E99F9D5}"/>
              </a:ext>
            </a:extLst>
          </p:cNvPr>
          <p:cNvSpPr txBox="1"/>
          <p:nvPr/>
        </p:nvSpPr>
        <p:spPr>
          <a:xfrm>
            <a:off x="2734240" y="6379470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Microsoft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D7A3F7-E97A-34EE-EA1B-B5B44BE03F18}"/>
              </a:ext>
            </a:extLst>
          </p:cNvPr>
          <p:cNvSpPr/>
          <p:nvPr/>
        </p:nvSpPr>
        <p:spPr>
          <a:xfrm>
            <a:off x="4322989" y="6467867"/>
            <a:ext cx="228906" cy="228906"/>
          </a:xfrm>
          <a:prstGeom prst="ellipse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0C926F-92E9-42A9-5332-E71BCE7C5CD1}"/>
              </a:ext>
            </a:extLst>
          </p:cNvPr>
          <p:cNvSpPr txBox="1"/>
          <p:nvPr/>
        </p:nvSpPr>
        <p:spPr>
          <a:xfrm>
            <a:off x="4543187" y="6379453"/>
            <a:ext cx="94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Amazon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54AD01-DCD0-C0BC-7C3E-BA867C16199B}"/>
              </a:ext>
            </a:extLst>
          </p:cNvPr>
          <p:cNvSpPr/>
          <p:nvPr/>
        </p:nvSpPr>
        <p:spPr>
          <a:xfrm>
            <a:off x="6008054" y="6467867"/>
            <a:ext cx="228906" cy="228906"/>
          </a:xfrm>
          <a:prstGeom prst="ellipse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 w="127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68A5F-D50B-7B3F-AE5F-BED302F0827B}"/>
              </a:ext>
            </a:extLst>
          </p:cNvPr>
          <p:cNvSpPr txBox="1"/>
          <p:nvPr/>
        </p:nvSpPr>
        <p:spPr>
          <a:xfrm>
            <a:off x="6228252" y="637945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Google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963CD5-E803-2287-C1A3-A9A6B3DD7778}"/>
              </a:ext>
            </a:extLst>
          </p:cNvPr>
          <p:cNvSpPr/>
          <p:nvPr/>
        </p:nvSpPr>
        <p:spPr>
          <a:xfrm>
            <a:off x="7505932" y="6463511"/>
            <a:ext cx="228906" cy="228906"/>
          </a:xfrm>
          <a:prstGeom prst="ellipse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  <a:ln w="12700" cap="flat" cmpd="sng" algn="ctr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7D4547-DFF8-DC67-947E-29879F50CDB2}"/>
              </a:ext>
            </a:extLst>
          </p:cNvPr>
          <p:cNvSpPr txBox="1"/>
          <p:nvPr/>
        </p:nvSpPr>
        <p:spPr>
          <a:xfrm>
            <a:off x="7737573" y="6393298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261797-AA04-28A6-528C-76F067067FAF}"/>
              </a:ext>
            </a:extLst>
          </p:cNvPr>
          <p:cNvSpPr txBox="1"/>
          <p:nvPr/>
        </p:nvSpPr>
        <p:spPr>
          <a:xfrm>
            <a:off x="3851882" y="3381245"/>
            <a:ext cx="210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Microsoft’s “hold my beer” moment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4A02E94-8F43-FEF2-9643-EC04D07031D6}"/>
              </a:ext>
            </a:extLst>
          </p:cNvPr>
          <p:cNvSpPr/>
          <p:nvPr/>
        </p:nvSpPr>
        <p:spPr>
          <a:xfrm rot="18256572">
            <a:off x="4985497" y="2949552"/>
            <a:ext cx="418012" cy="4201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63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94C25-350A-BFA4-B99D-791332181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9"/>
            <a:ext cx="6596455" cy="1322888"/>
          </a:xfrm>
        </p:spPr>
        <p:txBody>
          <a:bodyPr>
            <a:normAutofit/>
          </a:bodyPr>
          <a:lstStyle/>
          <a:p>
            <a:r>
              <a:rPr lang="en-US" dirty="0"/>
              <a:t>AI Enhanced Productivity</a:t>
            </a:r>
          </a:p>
        </p:txBody>
      </p:sp>
      <p:pic>
        <p:nvPicPr>
          <p:cNvPr id="7" name="Picture 6" descr="A logo with a triangle and a letter w&#10;&#10;Description automatically generated">
            <a:extLst>
              <a:ext uri="{FF2B5EF4-FFF2-40B4-BE49-F238E27FC236}">
                <a16:creationId xmlns:a16="http://schemas.microsoft.com/office/drawing/2014/main" id="{D0364087-62A0-0B5A-5807-4AA1EA111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023" y="609599"/>
            <a:ext cx="1901197" cy="11834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9B78-3CAD-A1AA-22CF-0290D539E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1"/>
            <a:ext cx="6433805" cy="39085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Study of AI productivity by Harvard, Warwick, and MIT universities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76 Boston Consulting Group (BCG) Consultants in the study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18 different realistic task samples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Consultants using ChatGPT-4 substantially outperformed the control group – typically by 40%</a:t>
            </a: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6609BC8-6B97-850B-9FE4-1A297046B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368" y="2295343"/>
            <a:ext cx="2606508" cy="781952"/>
          </a:xfrm>
          <a:prstGeom prst="rect">
            <a:avLst/>
          </a:prstGeom>
        </p:spPr>
      </p:pic>
      <p:pic>
        <p:nvPicPr>
          <p:cNvPr id="8" name="Picture 7" descr="A red and white logo&#10;&#10;Description automatically generated">
            <a:extLst>
              <a:ext uri="{FF2B5EF4-FFF2-40B4-BE49-F238E27FC236}">
                <a16:creationId xmlns:a16="http://schemas.microsoft.com/office/drawing/2014/main" id="{7B4C31FD-3107-489C-8B71-FA80CB829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368" y="3794314"/>
            <a:ext cx="2606508" cy="762403"/>
          </a:xfrm>
          <a:prstGeom prst="rect">
            <a:avLst/>
          </a:prstGeom>
        </p:spPr>
      </p:pic>
      <p:pic>
        <p:nvPicPr>
          <p:cNvPr id="5" name="Picture 4" descr="A green letter and text&#10;&#10;Description automatically generated">
            <a:extLst>
              <a:ext uri="{FF2B5EF4-FFF2-40B4-BE49-F238E27FC236}">
                <a16:creationId xmlns:a16="http://schemas.microsoft.com/office/drawing/2014/main" id="{10B15405-DBCD-CF70-FFE7-4BEE615B6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368" y="5306318"/>
            <a:ext cx="2606508" cy="7167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B4126-585F-D00F-72FA-0AF0B39B6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2A642C61-F496-784F-8C69-C3BC63F97980}" type="slidenum">
              <a:rPr lang="en-US" smtClean="0"/>
              <a:pPr/>
              <a:t>33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474826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8725-9D3F-2363-E210-9D1BCCE1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203" y="353660"/>
            <a:ext cx="8501645" cy="862445"/>
          </a:xfrm>
        </p:spPr>
        <p:txBody>
          <a:bodyPr anchor="b">
            <a:noAutofit/>
          </a:bodyPr>
          <a:lstStyle/>
          <a:p>
            <a:r>
              <a:rPr lang="en-US" dirty="0"/>
              <a:t>Results for Consultants using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2DDF0-20C7-1E73-C4EE-FEE8506E3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39" y="1883809"/>
            <a:ext cx="5585485" cy="4590710"/>
          </a:xfrm>
        </p:spPr>
        <p:txBody>
          <a:bodyPr anchor="t">
            <a:norm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Output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F</a:t>
            </a:r>
            <a:r>
              <a:rPr lang="en-US" sz="24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inished 12% more tasks </a:t>
            </a:r>
          </a:p>
          <a:p>
            <a:endParaRPr lang="en-US" sz="240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Speed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C</a:t>
            </a:r>
            <a:r>
              <a:rPr lang="en-US" sz="24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ompleted tasks 25% more quickly</a:t>
            </a:r>
          </a:p>
          <a:p>
            <a:endParaRPr lang="en-US" sz="240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P</a:t>
            </a:r>
            <a:r>
              <a:rPr lang="en-US" sz="24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roduced 40% higher quality results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E320FBF-7A42-EF06-C10A-07C4686BF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3" r="5489"/>
          <a:stretch/>
        </p:blipFill>
        <p:spPr bwMode="auto">
          <a:xfrm>
            <a:off x="6274126" y="1883809"/>
            <a:ext cx="5285080" cy="39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C74B-B5FB-3860-27D6-2074A1E80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2A642C61-F496-784F-8C69-C3BC63F9798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15E03-18D4-726D-4F3C-34DBA028FEC1}"/>
              </a:ext>
            </a:extLst>
          </p:cNvPr>
          <p:cNvSpPr txBox="1"/>
          <p:nvPr/>
        </p:nvSpPr>
        <p:spPr>
          <a:xfrm>
            <a:off x="6622557" y="6101659"/>
            <a:ext cx="10334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No ChatGPT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55CE1-DAA4-4917-A1EC-EBF389250214}"/>
              </a:ext>
            </a:extLst>
          </p:cNvPr>
          <p:cNvSpPr txBox="1"/>
          <p:nvPr/>
        </p:nvSpPr>
        <p:spPr>
          <a:xfrm>
            <a:off x="8202804" y="6103432"/>
            <a:ext cx="15145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ChatGPT + Training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2F4D97-14EA-DE6D-EE95-02D805C447B5}"/>
              </a:ext>
            </a:extLst>
          </p:cNvPr>
          <p:cNvSpPr txBox="1"/>
          <p:nvPr/>
        </p:nvSpPr>
        <p:spPr>
          <a:xfrm>
            <a:off x="9971725" y="6101659"/>
            <a:ext cx="17566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ChatGPT + No Training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6DEE5A5-C566-39B5-37C8-C3EAB8C7B7F6}"/>
              </a:ext>
            </a:extLst>
          </p:cNvPr>
          <p:cNvSpPr/>
          <p:nvPr/>
        </p:nvSpPr>
        <p:spPr>
          <a:xfrm>
            <a:off x="6274127" y="6101661"/>
            <a:ext cx="271113" cy="2769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2DA4F8-BF43-938B-31B8-3E8AA957C5CE}"/>
              </a:ext>
            </a:extLst>
          </p:cNvPr>
          <p:cNvSpPr/>
          <p:nvPr/>
        </p:nvSpPr>
        <p:spPr>
          <a:xfrm>
            <a:off x="7881046" y="6105022"/>
            <a:ext cx="271113" cy="27699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DD9AAB6-4710-F8EB-D8A7-A849B5D393C1}"/>
              </a:ext>
            </a:extLst>
          </p:cNvPr>
          <p:cNvSpPr/>
          <p:nvPr/>
        </p:nvSpPr>
        <p:spPr>
          <a:xfrm>
            <a:off x="9668784" y="6101661"/>
            <a:ext cx="271113" cy="27699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41283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0E449-31A1-F2DA-F6D6-6599DA31E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05" y="271946"/>
            <a:ext cx="1180215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As models scale up, they become more capable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91E401-FEBB-FEDD-390F-3BA295555F16}"/>
              </a:ext>
            </a:extLst>
          </p:cNvPr>
          <p:cNvCxnSpPr>
            <a:cxnSpLocks/>
          </p:cNvCxnSpPr>
          <p:nvPr/>
        </p:nvCxnSpPr>
        <p:spPr>
          <a:xfrm flipV="1">
            <a:off x="2466703" y="2061324"/>
            <a:ext cx="0" cy="39406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F9BD24-5855-7DFD-99AB-BA8406192F6C}"/>
              </a:ext>
            </a:extLst>
          </p:cNvPr>
          <p:cNvCxnSpPr>
            <a:cxnSpLocks/>
          </p:cNvCxnSpPr>
          <p:nvPr/>
        </p:nvCxnSpPr>
        <p:spPr>
          <a:xfrm>
            <a:off x="2434045" y="5991069"/>
            <a:ext cx="8338460" cy="108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85BDAF-C91C-5C01-F260-823B4E65A8F3}"/>
              </a:ext>
            </a:extLst>
          </p:cNvPr>
          <p:cNvSpPr txBox="1"/>
          <p:nvPr/>
        </p:nvSpPr>
        <p:spPr>
          <a:xfrm>
            <a:off x="2862455" y="6108832"/>
            <a:ext cx="7682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Model Scale: Model Size, Compute Time, and Data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FD7E17-BF60-2B98-3F23-B0BABF7B028D}"/>
              </a:ext>
            </a:extLst>
          </p:cNvPr>
          <p:cNvCxnSpPr>
            <a:cxnSpLocks/>
          </p:cNvCxnSpPr>
          <p:nvPr/>
        </p:nvCxnSpPr>
        <p:spPr>
          <a:xfrm flipV="1">
            <a:off x="2629989" y="4485503"/>
            <a:ext cx="2300357" cy="12443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BAC77AD-01BA-DB68-EFB0-AC4750E476A3}"/>
              </a:ext>
            </a:extLst>
          </p:cNvPr>
          <p:cNvSpPr txBox="1"/>
          <p:nvPr/>
        </p:nvSpPr>
        <p:spPr>
          <a:xfrm>
            <a:off x="480083" y="3426021"/>
            <a:ext cx="1943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Model Capability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078BB-42D8-F7AD-EDD7-14581096AB16}"/>
              </a:ext>
            </a:extLst>
          </p:cNvPr>
          <p:cNvSpPr txBox="1"/>
          <p:nvPr/>
        </p:nvSpPr>
        <p:spPr>
          <a:xfrm>
            <a:off x="1144612" y="2142433"/>
            <a:ext cx="119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Smart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4CB39B-EEB4-AACD-C570-1D7B7180851D}"/>
              </a:ext>
            </a:extLst>
          </p:cNvPr>
          <p:cNvSpPr txBox="1"/>
          <p:nvPr/>
        </p:nvSpPr>
        <p:spPr>
          <a:xfrm>
            <a:off x="1189732" y="5545147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Smart</a:t>
            </a:r>
          </a:p>
        </p:txBody>
      </p:sp>
    </p:spTree>
    <p:extLst>
      <p:ext uri="{BB962C8B-B14F-4D97-AF65-F5344CB8AC3E}">
        <p14:creationId xmlns:p14="http://schemas.microsoft.com/office/powerpoint/2010/main" val="3788814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DCD6767-E686-0509-2FDC-6FB4C0476262}"/>
              </a:ext>
            </a:extLst>
          </p:cNvPr>
          <p:cNvSpPr/>
          <p:nvPr/>
        </p:nvSpPr>
        <p:spPr>
          <a:xfrm>
            <a:off x="2466703" y="3426021"/>
            <a:ext cx="7966692" cy="4680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20E449-31A1-F2DA-F6D6-6599DA31E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05" y="271946"/>
            <a:ext cx="1180215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As models scale up, they become more capable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91E401-FEBB-FEDD-390F-3BA295555F16}"/>
              </a:ext>
            </a:extLst>
          </p:cNvPr>
          <p:cNvCxnSpPr>
            <a:cxnSpLocks/>
          </p:cNvCxnSpPr>
          <p:nvPr/>
        </p:nvCxnSpPr>
        <p:spPr>
          <a:xfrm flipV="1">
            <a:off x="2466703" y="2061324"/>
            <a:ext cx="0" cy="39406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F9BD24-5855-7DFD-99AB-BA8406192F6C}"/>
              </a:ext>
            </a:extLst>
          </p:cNvPr>
          <p:cNvCxnSpPr>
            <a:cxnSpLocks/>
          </p:cNvCxnSpPr>
          <p:nvPr/>
        </p:nvCxnSpPr>
        <p:spPr>
          <a:xfrm>
            <a:off x="2434045" y="5991069"/>
            <a:ext cx="8338460" cy="108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85BDAF-C91C-5C01-F260-823B4E65A8F3}"/>
              </a:ext>
            </a:extLst>
          </p:cNvPr>
          <p:cNvSpPr txBox="1"/>
          <p:nvPr/>
        </p:nvSpPr>
        <p:spPr>
          <a:xfrm>
            <a:off x="2862455" y="6108832"/>
            <a:ext cx="7682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Model Scale: Model Size, Compute Time, and Data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FD7E17-BF60-2B98-3F23-B0BABF7B028D}"/>
              </a:ext>
            </a:extLst>
          </p:cNvPr>
          <p:cNvCxnSpPr>
            <a:cxnSpLocks/>
          </p:cNvCxnSpPr>
          <p:nvPr/>
        </p:nvCxnSpPr>
        <p:spPr>
          <a:xfrm flipV="1">
            <a:off x="2629989" y="3663329"/>
            <a:ext cx="3857308" cy="20664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BAC77AD-01BA-DB68-EFB0-AC4750E476A3}"/>
              </a:ext>
            </a:extLst>
          </p:cNvPr>
          <p:cNvSpPr txBox="1"/>
          <p:nvPr/>
        </p:nvSpPr>
        <p:spPr>
          <a:xfrm>
            <a:off x="480083" y="3426021"/>
            <a:ext cx="1943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Model Capability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078BB-42D8-F7AD-EDD7-14581096AB16}"/>
              </a:ext>
            </a:extLst>
          </p:cNvPr>
          <p:cNvSpPr txBox="1"/>
          <p:nvPr/>
        </p:nvSpPr>
        <p:spPr>
          <a:xfrm>
            <a:off x="1144612" y="2142433"/>
            <a:ext cx="119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Smart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4CB39B-EEB4-AACD-C570-1D7B7180851D}"/>
              </a:ext>
            </a:extLst>
          </p:cNvPr>
          <p:cNvSpPr txBox="1"/>
          <p:nvPr/>
        </p:nvSpPr>
        <p:spPr>
          <a:xfrm>
            <a:off x="1189732" y="5545147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Smart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DD0C2E-7425-C046-EA0D-BEAF1C54A745}"/>
              </a:ext>
            </a:extLst>
          </p:cNvPr>
          <p:cNvCxnSpPr/>
          <p:nvPr/>
        </p:nvCxnSpPr>
        <p:spPr>
          <a:xfrm>
            <a:off x="2629989" y="3663329"/>
            <a:ext cx="778163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187929-9464-E5C1-E713-596FA79767A1}"/>
              </a:ext>
            </a:extLst>
          </p:cNvPr>
          <p:cNvCxnSpPr/>
          <p:nvPr/>
        </p:nvCxnSpPr>
        <p:spPr>
          <a:xfrm>
            <a:off x="2651759" y="3894107"/>
            <a:ext cx="7781636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3A1938-0E1A-84AD-EF24-08DF0AC1CF1E}"/>
              </a:ext>
            </a:extLst>
          </p:cNvPr>
          <p:cNvCxnSpPr/>
          <p:nvPr/>
        </p:nvCxnSpPr>
        <p:spPr>
          <a:xfrm>
            <a:off x="2629989" y="3426021"/>
            <a:ext cx="7781636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36F3881-3174-D818-13F7-1BCBC16D9CD7}"/>
              </a:ext>
            </a:extLst>
          </p:cNvPr>
          <p:cNvSpPr txBox="1"/>
          <p:nvPr/>
        </p:nvSpPr>
        <p:spPr>
          <a:xfrm>
            <a:off x="3333035" y="3055239"/>
            <a:ext cx="172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Human Range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ACE2AD-4601-EF13-3FA6-CB414A0F5B90}"/>
              </a:ext>
            </a:extLst>
          </p:cNvPr>
          <p:cNvCxnSpPr/>
          <p:nvPr/>
        </p:nvCxnSpPr>
        <p:spPr>
          <a:xfrm flipV="1">
            <a:off x="6493760" y="3737739"/>
            <a:ext cx="0" cy="2251151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7146EF4-4F58-9D22-01A0-DE677CA8ABC2}"/>
              </a:ext>
            </a:extLst>
          </p:cNvPr>
          <p:cNvSpPr txBox="1"/>
          <p:nvPr/>
        </p:nvSpPr>
        <p:spPr>
          <a:xfrm>
            <a:off x="6493760" y="4194108"/>
            <a:ext cx="1271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September </a:t>
            </a:r>
          </a:p>
          <a:p>
            <a:r>
              <a:rPr lang="en-US" dirty="0"/>
              <a:t>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6A2C86-3727-C669-606F-95520946FFD3}"/>
              </a:ext>
            </a:extLst>
          </p:cNvPr>
          <p:cNvSpPr txBox="1"/>
          <p:nvPr/>
        </p:nvSpPr>
        <p:spPr>
          <a:xfrm>
            <a:off x="8468363" y="4754205"/>
            <a:ext cx="2854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GPT-4 tests at 80</a:t>
            </a:r>
            <a:r>
              <a:rPr lang="en-US" i="1" baseline="30000" dirty="0"/>
              <a:t>th</a:t>
            </a:r>
            <a:r>
              <a:rPr lang="en-US" i="1" dirty="0"/>
              <a:t> percentile (that’s good)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7A595-4CA3-A9FC-7F51-CCFC530BCDCA}"/>
              </a:ext>
            </a:extLst>
          </p:cNvPr>
          <p:cNvSpPr txBox="1"/>
          <p:nvPr/>
        </p:nvSpPr>
        <p:spPr>
          <a:xfrm>
            <a:off x="8257969" y="3951702"/>
            <a:ext cx="61382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LSAT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C4792F-3DD1-F35F-E6B5-B7186AD42162}"/>
              </a:ext>
            </a:extLst>
          </p:cNvPr>
          <p:cNvSpPr txBox="1"/>
          <p:nvPr/>
        </p:nvSpPr>
        <p:spPr>
          <a:xfrm>
            <a:off x="8938083" y="3955855"/>
            <a:ext cx="136191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US Bar Exam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CF7061-0D6E-582B-336A-797997F57931}"/>
              </a:ext>
            </a:extLst>
          </p:cNvPr>
          <p:cNvSpPr txBox="1"/>
          <p:nvPr/>
        </p:nvSpPr>
        <p:spPr>
          <a:xfrm>
            <a:off x="9415473" y="4384873"/>
            <a:ext cx="5677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446B4F-48A8-A5A9-800F-31B4010CB4C4}"/>
              </a:ext>
            </a:extLst>
          </p:cNvPr>
          <p:cNvSpPr txBox="1"/>
          <p:nvPr/>
        </p:nvSpPr>
        <p:spPr>
          <a:xfrm>
            <a:off x="10067630" y="4384873"/>
            <a:ext cx="115768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AP Physics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916EA4-5949-6C86-7D1D-0D7D828620F3}"/>
              </a:ext>
            </a:extLst>
          </p:cNvPr>
          <p:cNvSpPr txBox="1"/>
          <p:nvPr/>
        </p:nvSpPr>
        <p:spPr>
          <a:xfrm>
            <a:off x="10366286" y="3951702"/>
            <a:ext cx="73250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MCAT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121DF0-601B-E912-4BA6-2BB5ADEC8738}"/>
              </a:ext>
            </a:extLst>
          </p:cNvPr>
          <p:cNvSpPr txBox="1"/>
          <p:nvPr/>
        </p:nvSpPr>
        <p:spPr>
          <a:xfrm>
            <a:off x="8468363" y="4388589"/>
            <a:ext cx="83548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Coding</a:t>
            </a:r>
          </a:p>
        </p:txBody>
      </p:sp>
    </p:spTree>
    <p:extLst>
      <p:ext uri="{BB962C8B-B14F-4D97-AF65-F5344CB8AC3E}">
        <p14:creationId xmlns:p14="http://schemas.microsoft.com/office/powerpoint/2010/main" val="623026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DCD6767-E686-0509-2FDC-6FB4C0476262}"/>
              </a:ext>
            </a:extLst>
          </p:cNvPr>
          <p:cNvSpPr/>
          <p:nvPr/>
        </p:nvSpPr>
        <p:spPr>
          <a:xfrm>
            <a:off x="2466703" y="3426021"/>
            <a:ext cx="7966692" cy="4680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20E449-31A1-F2DA-F6D6-6599DA31E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05" y="271946"/>
            <a:ext cx="1180215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As models scale up, they become more capable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91E401-FEBB-FEDD-390F-3BA295555F16}"/>
              </a:ext>
            </a:extLst>
          </p:cNvPr>
          <p:cNvCxnSpPr>
            <a:cxnSpLocks/>
          </p:cNvCxnSpPr>
          <p:nvPr/>
        </p:nvCxnSpPr>
        <p:spPr>
          <a:xfrm flipV="1">
            <a:off x="2466703" y="2061324"/>
            <a:ext cx="0" cy="39406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F9BD24-5855-7DFD-99AB-BA8406192F6C}"/>
              </a:ext>
            </a:extLst>
          </p:cNvPr>
          <p:cNvCxnSpPr>
            <a:cxnSpLocks/>
          </p:cNvCxnSpPr>
          <p:nvPr/>
        </p:nvCxnSpPr>
        <p:spPr>
          <a:xfrm>
            <a:off x="2434045" y="5991069"/>
            <a:ext cx="8338460" cy="108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85BDAF-C91C-5C01-F260-823B4E65A8F3}"/>
              </a:ext>
            </a:extLst>
          </p:cNvPr>
          <p:cNvSpPr txBox="1"/>
          <p:nvPr/>
        </p:nvSpPr>
        <p:spPr>
          <a:xfrm>
            <a:off x="2862455" y="6108832"/>
            <a:ext cx="7682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Model Scale: Model Size, Compute Time, and Data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FD7E17-BF60-2B98-3F23-B0BABF7B028D}"/>
              </a:ext>
            </a:extLst>
          </p:cNvPr>
          <p:cNvCxnSpPr>
            <a:cxnSpLocks/>
          </p:cNvCxnSpPr>
          <p:nvPr/>
        </p:nvCxnSpPr>
        <p:spPr>
          <a:xfrm flipV="1">
            <a:off x="6487297" y="2767099"/>
            <a:ext cx="1607319" cy="89030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BAC77AD-01BA-DB68-EFB0-AC4750E476A3}"/>
              </a:ext>
            </a:extLst>
          </p:cNvPr>
          <p:cNvSpPr txBox="1"/>
          <p:nvPr/>
        </p:nvSpPr>
        <p:spPr>
          <a:xfrm>
            <a:off x="480083" y="3426021"/>
            <a:ext cx="1943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Model Capability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703AA4C-91D3-A831-63CA-97D2AF85BB29}"/>
              </a:ext>
            </a:extLst>
          </p:cNvPr>
          <p:cNvSpPr/>
          <p:nvPr/>
        </p:nvSpPr>
        <p:spPr>
          <a:xfrm>
            <a:off x="7663543" y="1903502"/>
            <a:ext cx="3388162" cy="8242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No upper bound for capabilities has been established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078BB-42D8-F7AD-EDD7-14581096AB16}"/>
              </a:ext>
            </a:extLst>
          </p:cNvPr>
          <p:cNvSpPr txBox="1"/>
          <p:nvPr/>
        </p:nvSpPr>
        <p:spPr>
          <a:xfrm>
            <a:off x="1144612" y="2142433"/>
            <a:ext cx="119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Smart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4CB39B-EEB4-AACD-C570-1D7B7180851D}"/>
              </a:ext>
            </a:extLst>
          </p:cNvPr>
          <p:cNvSpPr txBox="1"/>
          <p:nvPr/>
        </p:nvSpPr>
        <p:spPr>
          <a:xfrm>
            <a:off x="1189732" y="5545147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Smart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DD0C2E-7425-C046-EA0D-BEAF1C54A745}"/>
              </a:ext>
            </a:extLst>
          </p:cNvPr>
          <p:cNvCxnSpPr/>
          <p:nvPr/>
        </p:nvCxnSpPr>
        <p:spPr>
          <a:xfrm>
            <a:off x="2629989" y="3663329"/>
            <a:ext cx="778163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187929-9464-E5C1-E713-596FA79767A1}"/>
              </a:ext>
            </a:extLst>
          </p:cNvPr>
          <p:cNvCxnSpPr/>
          <p:nvPr/>
        </p:nvCxnSpPr>
        <p:spPr>
          <a:xfrm>
            <a:off x="2651759" y="3894107"/>
            <a:ext cx="7781636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3A1938-0E1A-84AD-EF24-08DF0AC1CF1E}"/>
              </a:ext>
            </a:extLst>
          </p:cNvPr>
          <p:cNvCxnSpPr/>
          <p:nvPr/>
        </p:nvCxnSpPr>
        <p:spPr>
          <a:xfrm>
            <a:off x="2629989" y="3426021"/>
            <a:ext cx="7781636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ACE2AD-4601-EF13-3FA6-CB414A0F5B90}"/>
              </a:ext>
            </a:extLst>
          </p:cNvPr>
          <p:cNvCxnSpPr/>
          <p:nvPr/>
        </p:nvCxnSpPr>
        <p:spPr>
          <a:xfrm flipV="1">
            <a:off x="6703827" y="3737739"/>
            <a:ext cx="0" cy="2251151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7146EF4-4F58-9D22-01A0-DE677CA8ABC2}"/>
              </a:ext>
            </a:extLst>
          </p:cNvPr>
          <p:cNvSpPr txBox="1"/>
          <p:nvPr/>
        </p:nvSpPr>
        <p:spPr>
          <a:xfrm>
            <a:off x="6703827" y="4194108"/>
            <a:ext cx="1271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September </a:t>
            </a:r>
          </a:p>
          <a:p>
            <a:r>
              <a:rPr lang="en-US" dirty="0"/>
              <a:t>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04E3E8-D627-71D7-821C-A542C23392A7}"/>
              </a:ext>
            </a:extLst>
          </p:cNvPr>
          <p:cNvSpPr txBox="1"/>
          <p:nvPr/>
        </p:nvSpPr>
        <p:spPr>
          <a:xfrm>
            <a:off x="3333035" y="3055239"/>
            <a:ext cx="172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Human Range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35F0E7-7EE1-9DC7-AC96-DC973A9ACC79}"/>
              </a:ext>
            </a:extLst>
          </p:cNvPr>
          <p:cNvCxnSpPr>
            <a:cxnSpLocks/>
          </p:cNvCxnSpPr>
          <p:nvPr/>
        </p:nvCxnSpPr>
        <p:spPr>
          <a:xfrm flipV="1">
            <a:off x="2629989" y="3663329"/>
            <a:ext cx="3857308" cy="20664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756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bble sheet test paper and pencil">
            <a:extLst>
              <a:ext uri="{FF2B5EF4-FFF2-40B4-BE49-F238E27FC236}">
                <a16:creationId xmlns:a16="http://schemas.microsoft.com/office/drawing/2014/main" id="{A8F22084-0323-F50D-760A-AF7997229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252" b="82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BC8547-3BDD-E09B-1BEA-D5D7DD14A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1"/>
            <a:ext cx="9144000" cy="44760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How did they train the model to pass those tests? </a:t>
            </a:r>
            <a:br>
              <a:rPr lang="en-US" sz="6000" dirty="0">
                <a:solidFill>
                  <a:srgbClr val="FFFFFF"/>
                </a:solidFill>
              </a:rPr>
            </a:br>
            <a:br>
              <a:rPr lang="en-US" sz="6000" dirty="0">
                <a:solidFill>
                  <a:srgbClr val="FFFFFF"/>
                </a:solidFill>
              </a:rPr>
            </a:b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They didn’t.</a:t>
            </a:r>
          </a:p>
        </p:txBody>
      </p:sp>
    </p:spTree>
    <p:extLst>
      <p:ext uri="{BB962C8B-B14F-4D97-AF65-F5344CB8AC3E}">
        <p14:creationId xmlns:p14="http://schemas.microsoft.com/office/powerpoint/2010/main" val="15559650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7246D-3D33-59CA-D2DA-F0F5EA21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86" y="3752850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Only trained to guess the next token</a:t>
            </a:r>
          </a:p>
        </p:txBody>
      </p:sp>
      <p:pic>
        <p:nvPicPr>
          <p:cNvPr id="4" name="Picture 2" descr="A person in a red dress standing in front of a game board&#10;&#10;Description automatically generated">
            <a:extLst>
              <a:ext uri="{FF2B5EF4-FFF2-40B4-BE49-F238E27FC236}">
                <a16:creationId xmlns:a16="http://schemas.microsoft.com/office/drawing/2014/main" id="{5D33C7A7-61B6-FE2F-D5BE-8931492C7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1" b="7478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604B6-1339-36C0-2191-4192ED0F2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374" y="3752850"/>
            <a:ext cx="8410140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b="0" i="0" u="none" strike="noStrike" dirty="0">
                <a:effectLst/>
                <a:latin typeface="source-serif-pro"/>
              </a:rPr>
              <a:t>“I couldn’t see in the dark room because the light was ___.” </a:t>
            </a:r>
          </a:p>
          <a:p>
            <a:pPr marL="0" indent="0">
              <a:buNone/>
            </a:pPr>
            <a:endParaRPr lang="en-US" sz="1800" b="0" i="0" u="none" strike="noStrike" dirty="0">
              <a:effectLst/>
              <a:latin typeface="source-serif-pro"/>
            </a:endParaRPr>
          </a:p>
          <a:p>
            <a:pPr marL="0" indent="0">
              <a:buNone/>
            </a:pPr>
            <a:r>
              <a:rPr lang="en-US" sz="1800" b="0" i="1" u="none" strike="noStrike" dirty="0">
                <a:effectLst/>
                <a:latin typeface="source-serif-pro"/>
              </a:rPr>
              <a:t>Note: Instead of words, researchers use </a:t>
            </a:r>
            <a:r>
              <a:rPr lang="en-US" sz="1800" b="1" i="1" u="none" strike="noStrike" dirty="0">
                <a:effectLst/>
                <a:latin typeface="source-serif-pro"/>
              </a:rPr>
              <a:t>tokens</a:t>
            </a:r>
            <a:r>
              <a:rPr lang="en-US" sz="1800" i="1" dirty="0">
                <a:latin typeface="source-serif-pro"/>
              </a:rPr>
              <a:t> so account for punctuation, spaces, and symbols.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D1E83-43C2-75E6-2930-1616AB1D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642C61-F496-784F-8C69-C3BC63F97980}" type="slidenum">
              <a:rPr lang="en-US" smtClean="0"/>
              <a:pPr/>
              <a:t>39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71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E8561D-A603-F89F-614B-6E7E3D85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278" y="207470"/>
            <a:ext cx="8643444" cy="1325563"/>
          </a:xfrm>
        </p:spPr>
        <p:txBody>
          <a:bodyPr/>
          <a:lstStyle/>
          <a:p>
            <a:r>
              <a:rPr lang="en-US" dirty="0"/>
              <a:t>Thank You  |  Gold Sponsors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6DFA11E-E09A-E062-129B-CD00BCCA2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55" y="3811346"/>
            <a:ext cx="4040491" cy="1616196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9EF4DE15-9CBF-4DFA-48D0-79D92FB34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26" y="2246220"/>
            <a:ext cx="5322547" cy="1051203"/>
          </a:xfrm>
          <a:prstGeom prst="rect">
            <a:avLst/>
          </a:prstGeom>
        </p:spPr>
      </p:pic>
      <p:pic>
        <p:nvPicPr>
          <p:cNvPr id="8" name="Content Placeholder 10" descr="Logo&#10;&#10;Description automatically generated">
            <a:extLst>
              <a:ext uri="{FF2B5EF4-FFF2-40B4-BE49-F238E27FC236}">
                <a16:creationId xmlns:a16="http://schemas.microsoft.com/office/drawing/2014/main" id="{EEA71084-1E7A-3EA7-63F2-1A35EFBF1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900" y="3592109"/>
            <a:ext cx="4420913" cy="18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18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A4367-3A6A-8932-91FA-A317969AA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365125"/>
            <a:ext cx="11861800" cy="1325563"/>
          </a:xfrm>
        </p:spPr>
        <p:txBody>
          <a:bodyPr/>
          <a:lstStyle/>
          <a:p>
            <a:r>
              <a:rPr lang="en-US" dirty="0"/>
              <a:t>From Learning Sequences to Learning Relationships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DD1F1-3D47-BAB2-B974-8BEB474EE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642C61-F496-784F-8C69-C3BC63F97980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1DDF41-B727-8BA9-F8DC-474661E2A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1726277"/>
            <a:ext cx="11247782" cy="3910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0CD93-81CF-A4E1-F96C-6FB4FC0A9E74}"/>
              </a:ext>
            </a:extLst>
          </p:cNvPr>
          <p:cNvSpPr txBox="1"/>
          <p:nvPr/>
        </p:nvSpPr>
        <p:spPr>
          <a:xfrm>
            <a:off x="1545398" y="5494536"/>
            <a:ext cx="1249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Iterations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F2266-2A2F-17E7-5DB3-292CA8F2B5D9}"/>
              </a:ext>
            </a:extLst>
          </p:cNvPr>
          <p:cNvSpPr txBox="1"/>
          <p:nvPr/>
        </p:nvSpPr>
        <p:spPr>
          <a:xfrm>
            <a:off x="5101858" y="5485897"/>
            <a:ext cx="165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1,000 Iterations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ADC421-16C9-34CB-6059-B8767029A0A9}"/>
              </a:ext>
            </a:extLst>
          </p:cNvPr>
          <p:cNvSpPr txBox="1"/>
          <p:nvPr/>
        </p:nvSpPr>
        <p:spPr>
          <a:xfrm>
            <a:off x="8929549" y="5507961"/>
            <a:ext cx="1775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20,000 Iterations</a:t>
            </a:r>
          </a:p>
        </p:txBody>
      </p:sp>
    </p:spTree>
    <p:extLst>
      <p:ext uri="{BB962C8B-B14F-4D97-AF65-F5344CB8AC3E}">
        <p14:creationId xmlns:p14="http://schemas.microsoft.com/office/powerpoint/2010/main" val="567416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kers in a steel plant with ladle">
            <a:extLst>
              <a:ext uri="{FF2B5EF4-FFF2-40B4-BE49-F238E27FC236}">
                <a16:creationId xmlns:a16="http://schemas.microsoft.com/office/drawing/2014/main" id="{FC2BBB9E-CA47-CA36-7B06-FF38247CA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85" r="9091" b="453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5F4794-BEA2-C800-61B1-AD6DC5F4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2" y="2826327"/>
            <a:ext cx="10208030" cy="26532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Tech companies increased models to enormous sizes…</a:t>
            </a:r>
          </a:p>
        </p:txBody>
      </p:sp>
    </p:spTree>
    <p:extLst>
      <p:ext uri="{BB962C8B-B14F-4D97-AF65-F5344CB8AC3E}">
        <p14:creationId xmlns:p14="http://schemas.microsoft.com/office/powerpoint/2010/main" val="1758356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ger peering through dense forest">
            <a:extLst>
              <a:ext uri="{FF2B5EF4-FFF2-40B4-BE49-F238E27FC236}">
                <a16:creationId xmlns:a16="http://schemas.microsoft.com/office/drawing/2014/main" id="{6584C7D2-438A-DFB4-B6F5-4DD837299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B199A26-0AC8-7C24-956F-2AD82F45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63756"/>
            <a:ext cx="5831475" cy="401962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8000" b="1" dirty="0">
                <a:solidFill>
                  <a:srgbClr val="FFFFFF"/>
                </a:solidFill>
              </a:rPr>
              <a:t>…researchers encountered surprises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24518-92AF-FF82-2155-EB410842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642C61-F496-784F-8C69-C3BC63F9798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93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F4CA8-971C-79B5-0C71-E2A609C7E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4800" dirty="0"/>
              <a:t>Emergent Behavior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0EE7A-2919-73EF-E7A2-03A16ACE5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10" b="1261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F3E09-CFBB-93BA-FD2F-C2973FA6A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i="1" dirty="0">
                <a:latin typeface="source-serif-pro"/>
              </a:rPr>
              <a:t>“Emergent behavior is the unplanned emergence of new, coherent structures, patterns, and properties during the process of self-organization in complex entities.”</a:t>
            </a:r>
          </a:p>
          <a:p>
            <a:pPr marL="0" indent="0">
              <a:buNone/>
            </a:pPr>
            <a:r>
              <a:rPr lang="en-US" i="1" dirty="0">
                <a:latin typeface="source-serif-pro"/>
              </a:rPr>
              <a:t>					Corning,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7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8D8C-75A9-8B64-D963-57459A31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8 Billion Parameters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8757C8E-5B67-D93D-9FEA-9F9DDC564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8" r="22950"/>
          <a:stretch/>
        </p:blipFill>
        <p:spPr bwMode="auto">
          <a:xfrm>
            <a:off x="3054410" y="1695381"/>
            <a:ext cx="6083180" cy="474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468B4-7076-CCFD-0196-41DF961F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642C61-F496-784F-8C69-C3BC63F9798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73A35-2ED9-D76B-0A9D-55271C412189}"/>
              </a:ext>
            </a:extLst>
          </p:cNvPr>
          <p:cNvSpPr txBox="1"/>
          <p:nvPr/>
        </p:nvSpPr>
        <p:spPr>
          <a:xfrm>
            <a:off x="432486" y="1507524"/>
            <a:ext cx="10318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u="none" strike="noStrike" dirty="0">
                <a:effectLst/>
                <a:latin typeface="source-serif-pro"/>
              </a:rPr>
              <a:t>Google researchers made astounding discoveries </a:t>
            </a:r>
            <a:r>
              <a:rPr lang="en-US" dirty="0">
                <a:latin typeface="source-serif-pro"/>
              </a:rPr>
              <a:t>while constructing the </a:t>
            </a:r>
            <a:r>
              <a:rPr lang="en-US" dirty="0" err="1">
                <a:latin typeface="source-serif-pro"/>
              </a:rPr>
              <a:t>PaLM</a:t>
            </a:r>
            <a:r>
              <a:rPr lang="en-US" dirty="0">
                <a:latin typeface="source-serif-pro"/>
              </a:rPr>
              <a:t> Large Language Model (540B)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E23A1-E51A-9AB1-1A0A-F082FD8B0995}"/>
              </a:ext>
            </a:extLst>
          </p:cNvPr>
          <p:cNvSpPr txBox="1"/>
          <p:nvPr/>
        </p:nvSpPr>
        <p:spPr>
          <a:xfrm>
            <a:off x="2686289" y="6352143"/>
            <a:ext cx="708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-serif-pro"/>
              </a:rPr>
              <a:t>D</a:t>
            </a:r>
            <a:r>
              <a:rPr lang="en-US" b="0" i="0" u="none" strike="noStrike" dirty="0">
                <a:effectLst/>
                <a:latin typeface="source-serif-pro"/>
              </a:rPr>
              <a:t>ocumented in Google’s paper </a:t>
            </a:r>
            <a:r>
              <a:rPr lang="en-US" b="0" i="0" u="sng" dirty="0">
                <a:effectLst/>
                <a:latin typeface="source-serif-pro"/>
                <a:hlinkClick r:id="rId4"/>
              </a:rPr>
              <a:t>Scaling Language Modeling with Pathways</a:t>
            </a:r>
            <a:endParaRPr lang="en-US" b="0" i="0" u="sng" dirty="0">
              <a:effectLst/>
              <a:latin typeface="source-serif-pro"/>
            </a:endParaRPr>
          </a:p>
        </p:txBody>
      </p:sp>
    </p:spTree>
    <p:extLst>
      <p:ext uri="{BB962C8B-B14F-4D97-AF65-F5344CB8AC3E}">
        <p14:creationId xmlns:p14="http://schemas.microsoft.com/office/powerpoint/2010/main" val="3601445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98FB4-3B82-0E2A-2430-041D03AA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62 Billion Parameters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36FE44C-BC2B-B590-7CF0-061DC800B5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832" y="2035726"/>
            <a:ext cx="11887738" cy="436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A9C3A-9F07-5517-D755-F025A8F9D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642C61-F496-784F-8C69-C3BC63F97980}" type="slidenum">
              <a:rPr lang="en-US" smtClean="0"/>
              <a:pPr/>
              <a:t>45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6C37D6-B806-20D3-C97D-5E7520A15257}"/>
              </a:ext>
            </a:extLst>
          </p:cNvPr>
          <p:cNvCxnSpPr/>
          <p:nvPr/>
        </p:nvCxnSpPr>
        <p:spPr>
          <a:xfrm>
            <a:off x="6722076" y="3188043"/>
            <a:ext cx="233542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EF4EB-561A-D6B2-7CA8-9B0719067CD2}"/>
              </a:ext>
            </a:extLst>
          </p:cNvPr>
          <p:cNvCxnSpPr/>
          <p:nvPr/>
        </p:nvCxnSpPr>
        <p:spPr>
          <a:xfrm>
            <a:off x="2648466" y="5317524"/>
            <a:ext cx="233542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9E31E1-0161-58AC-6C91-909AEECE29B1}"/>
              </a:ext>
            </a:extLst>
          </p:cNvPr>
          <p:cNvCxnSpPr>
            <a:cxnSpLocks/>
          </p:cNvCxnSpPr>
          <p:nvPr/>
        </p:nvCxnSpPr>
        <p:spPr>
          <a:xfrm>
            <a:off x="2648466" y="4246605"/>
            <a:ext cx="170935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5F75E1-03B0-8B84-E50E-EBB64C12BA7F}"/>
              </a:ext>
            </a:extLst>
          </p:cNvPr>
          <p:cNvCxnSpPr>
            <a:cxnSpLocks/>
          </p:cNvCxnSpPr>
          <p:nvPr/>
        </p:nvCxnSpPr>
        <p:spPr>
          <a:xfrm>
            <a:off x="7562336" y="3941805"/>
            <a:ext cx="174230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CCF649A-F412-DA94-B7DC-315401CA2587}"/>
              </a:ext>
            </a:extLst>
          </p:cNvPr>
          <p:cNvSpPr txBox="1"/>
          <p:nvPr/>
        </p:nvSpPr>
        <p:spPr>
          <a:xfrm>
            <a:off x="2686289" y="6352143"/>
            <a:ext cx="708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-serif-pro"/>
              </a:rPr>
              <a:t>D</a:t>
            </a:r>
            <a:r>
              <a:rPr lang="en-US" b="0" i="0" u="none" strike="noStrike" dirty="0">
                <a:effectLst/>
                <a:latin typeface="source-serif-pro"/>
              </a:rPr>
              <a:t>ocumented in Google’s paper </a:t>
            </a:r>
            <a:r>
              <a:rPr lang="en-US" b="0" i="0" u="sng" dirty="0">
                <a:effectLst/>
                <a:latin typeface="source-serif-pro"/>
                <a:hlinkClick r:id="rId4"/>
              </a:rPr>
              <a:t>Scaling Language Modeling with Pathways</a:t>
            </a:r>
            <a:endParaRPr lang="en-US" b="0" i="0" u="sng" dirty="0">
              <a:effectLst/>
              <a:latin typeface="source-serif-pro"/>
            </a:endParaRPr>
          </a:p>
        </p:txBody>
      </p:sp>
    </p:spTree>
    <p:extLst>
      <p:ext uri="{BB962C8B-B14F-4D97-AF65-F5344CB8AC3E}">
        <p14:creationId xmlns:p14="http://schemas.microsoft.com/office/powerpoint/2010/main" val="2204965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98FB4-3B82-0E2A-2430-041D03AA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161" y="537046"/>
            <a:ext cx="8182230" cy="937046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4950" dirty="0"/>
              <a:t>175 Billion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A9C3A-9F07-5517-D755-F025A8F9D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642C61-F496-784F-8C69-C3BC63F9798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1CBCD-8222-A7EE-5225-E9320D8AB155}"/>
              </a:ext>
            </a:extLst>
          </p:cNvPr>
          <p:cNvSpPr txBox="1"/>
          <p:nvPr/>
        </p:nvSpPr>
        <p:spPr>
          <a:xfrm>
            <a:off x="3288407" y="6291151"/>
            <a:ext cx="603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ource-serif-pro"/>
              </a:rPr>
              <a:t>From OpenAI’s paper: </a:t>
            </a:r>
            <a:r>
              <a:rPr lang="en-US" i="1" dirty="0">
                <a:latin typeface="source-serif-pro"/>
                <a:hlinkClick r:id="rId3"/>
              </a:rPr>
              <a:t>Language Models are Few Shot Learners</a:t>
            </a:r>
            <a:endParaRPr lang="en-US" i="1" u="sng" dirty="0">
              <a:latin typeface="source-serif-pro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724355-5091-1425-11A3-66C898485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60" y="2018228"/>
            <a:ext cx="4083983" cy="282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0550B1-08EE-6618-18DB-07EE182B7540}"/>
              </a:ext>
            </a:extLst>
          </p:cNvPr>
          <p:cNvSpPr txBox="1"/>
          <p:nvPr/>
        </p:nvSpPr>
        <p:spPr>
          <a:xfrm>
            <a:off x="4020251" y="5029170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572F5E"/>
                </a:solidFill>
              </a:rPr>
              <a:t>GPT3</a:t>
            </a:r>
          </a:p>
        </p:txBody>
      </p:sp>
    </p:spTree>
    <p:extLst>
      <p:ext uri="{BB962C8B-B14F-4D97-AF65-F5344CB8AC3E}">
        <p14:creationId xmlns:p14="http://schemas.microsoft.com/office/powerpoint/2010/main" val="37355422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A45DD-B2A0-1926-208E-0C86DF03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540 Billion Parameters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43196D4-C3DC-B5A3-96A3-7C59969713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08" y="2084546"/>
            <a:ext cx="11832700" cy="434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AEE81-171E-198D-F5BC-70361F73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642C61-F496-784F-8C69-C3BC63F97980}" type="slidenum">
              <a:rPr lang="en-US" smtClean="0"/>
              <a:pPr/>
              <a:t>47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957D05-154B-E718-4A29-EA187EFCE2CE}"/>
              </a:ext>
            </a:extLst>
          </p:cNvPr>
          <p:cNvCxnSpPr>
            <a:cxnSpLocks/>
          </p:cNvCxnSpPr>
          <p:nvPr/>
        </p:nvCxnSpPr>
        <p:spPr>
          <a:xfrm>
            <a:off x="1717589" y="3015048"/>
            <a:ext cx="26690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CE5DFB-6A2D-4622-3E9B-6BD5FEC360B4}"/>
              </a:ext>
            </a:extLst>
          </p:cNvPr>
          <p:cNvCxnSpPr>
            <a:cxnSpLocks/>
          </p:cNvCxnSpPr>
          <p:nvPr/>
        </p:nvCxnSpPr>
        <p:spPr>
          <a:xfrm>
            <a:off x="1511643" y="3303373"/>
            <a:ext cx="12933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B2969-859A-1B59-20B5-5F6C18A2FD02}"/>
              </a:ext>
            </a:extLst>
          </p:cNvPr>
          <p:cNvCxnSpPr>
            <a:cxnSpLocks/>
          </p:cNvCxnSpPr>
          <p:nvPr/>
        </p:nvCxnSpPr>
        <p:spPr>
          <a:xfrm>
            <a:off x="420130" y="4637902"/>
            <a:ext cx="299445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3FEFA8-0A4F-46CA-4ACB-B7082CD623AF}"/>
              </a:ext>
            </a:extLst>
          </p:cNvPr>
          <p:cNvCxnSpPr>
            <a:cxnSpLocks/>
          </p:cNvCxnSpPr>
          <p:nvPr/>
        </p:nvCxnSpPr>
        <p:spPr>
          <a:xfrm>
            <a:off x="770237" y="4950940"/>
            <a:ext cx="26690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66497C-EAA3-38AD-78E4-7407CBEE32DF}"/>
              </a:ext>
            </a:extLst>
          </p:cNvPr>
          <p:cNvCxnSpPr>
            <a:cxnSpLocks/>
          </p:cNvCxnSpPr>
          <p:nvPr/>
        </p:nvCxnSpPr>
        <p:spPr>
          <a:xfrm>
            <a:off x="7276070" y="2607275"/>
            <a:ext cx="28935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9DDEF7-1BB7-414E-AC92-62D98EEA2527}"/>
              </a:ext>
            </a:extLst>
          </p:cNvPr>
          <p:cNvCxnSpPr>
            <a:cxnSpLocks/>
          </p:cNvCxnSpPr>
          <p:nvPr/>
        </p:nvCxnSpPr>
        <p:spPr>
          <a:xfrm>
            <a:off x="8515865" y="3379572"/>
            <a:ext cx="3124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93347F-5B88-28EE-C7D0-7A947B156617}"/>
              </a:ext>
            </a:extLst>
          </p:cNvPr>
          <p:cNvCxnSpPr>
            <a:cxnSpLocks/>
          </p:cNvCxnSpPr>
          <p:nvPr/>
        </p:nvCxnSpPr>
        <p:spPr>
          <a:xfrm>
            <a:off x="9786551" y="4261020"/>
            <a:ext cx="12727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C6DB62-71D9-1982-6FF3-2157A8742FD7}"/>
              </a:ext>
            </a:extLst>
          </p:cNvPr>
          <p:cNvCxnSpPr>
            <a:cxnSpLocks/>
          </p:cNvCxnSpPr>
          <p:nvPr/>
        </p:nvCxnSpPr>
        <p:spPr>
          <a:xfrm>
            <a:off x="8879461" y="4662616"/>
            <a:ext cx="29150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57836B-9107-8264-4ACC-6C51D6F6971D}"/>
              </a:ext>
            </a:extLst>
          </p:cNvPr>
          <p:cNvCxnSpPr>
            <a:cxnSpLocks/>
          </p:cNvCxnSpPr>
          <p:nvPr/>
        </p:nvCxnSpPr>
        <p:spPr>
          <a:xfrm>
            <a:off x="9576486" y="5074507"/>
            <a:ext cx="18773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5363EAC-53F9-5358-F428-2C54EDDD1AAB}"/>
              </a:ext>
            </a:extLst>
          </p:cNvPr>
          <p:cNvSpPr txBox="1"/>
          <p:nvPr/>
        </p:nvSpPr>
        <p:spPr>
          <a:xfrm>
            <a:off x="2686289" y="6352143"/>
            <a:ext cx="708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-serif-pro"/>
              </a:rPr>
              <a:t>D</a:t>
            </a:r>
            <a:r>
              <a:rPr lang="en-US" b="0" i="0" u="none" strike="noStrike" dirty="0">
                <a:effectLst/>
                <a:latin typeface="source-serif-pro"/>
              </a:rPr>
              <a:t>ocumented in Google’s paper </a:t>
            </a:r>
            <a:r>
              <a:rPr lang="en-US" b="0" i="0" u="sng" dirty="0">
                <a:effectLst/>
                <a:latin typeface="source-serif-pro"/>
                <a:hlinkClick r:id="rId4"/>
              </a:rPr>
              <a:t>Scaling Language Modeling with Pathways</a:t>
            </a:r>
            <a:endParaRPr lang="en-US" b="0" i="0" u="sng" dirty="0">
              <a:effectLst/>
              <a:latin typeface="source-serif-pro"/>
            </a:endParaRPr>
          </a:p>
        </p:txBody>
      </p:sp>
    </p:spTree>
    <p:extLst>
      <p:ext uri="{BB962C8B-B14F-4D97-AF65-F5344CB8AC3E}">
        <p14:creationId xmlns:p14="http://schemas.microsoft.com/office/powerpoint/2010/main" val="1679541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30F56-799E-41D2-45E4-F0C2006C1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578"/>
            <a:ext cx="10066339" cy="1325563"/>
          </a:xfrm>
        </p:spPr>
        <p:txBody>
          <a:bodyPr/>
          <a:lstStyle/>
          <a:p>
            <a:pPr algn="ctr"/>
            <a:r>
              <a:rPr lang="en-US" dirty="0"/>
              <a:t>Two Historic Events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85E590-F536-A319-5402-5FBE6F77BAEC}"/>
              </a:ext>
            </a:extLst>
          </p:cNvPr>
          <p:cNvSpPr txBox="1"/>
          <p:nvPr/>
        </p:nvSpPr>
        <p:spPr>
          <a:xfrm>
            <a:off x="747027" y="1366141"/>
            <a:ext cx="4558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Intelligent Artifacts</a:t>
            </a:r>
          </a:p>
          <a:p>
            <a:r>
              <a:rPr lang="en-US" dirty="0"/>
              <a:t>We have arranged minerals to think. </a:t>
            </a:r>
          </a:p>
          <a:p>
            <a:r>
              <a:rPr lang="en-US" dirty="0"/>
              <a:t>These intelligent artifacts can be built to become more intelligent, without end in sight.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55EFB1-633C-2A5D-D412-B02B9B23D9BA}"/>
              </a:ext>
            </a:extLst>
          </p:cNvPr>
          <p:cNvSpPr txBox="1"/>
          <p:nvPr/>
        </p:nvSpPr>
        <p:spPr>
          <a:xfrm>
            <a:off x="6194495" y="1390296"/>
            <a:ext cx="5348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Discovery of the Laws of Intelligence</a:t>
            </a:r>
          </a:p>
          <a:p>
            <a:r>
              <a:rPr lang="en-US" dirty="0"/>
              <a:t>Intelligence is having its Newtonian Physics moment.</a:t>
            </a:r>
          </a:p>
          <a:p>
            <a:r>
              <a:rPr lang="en-US" dirty="0"/>
              <a:t>The laws of intelligence are emerging from the noise. </a:t>
            </a:r>
          </a:p>
        </p:txBody>
      </p:sp>
      <p:pic>
        <p:nvPicPr>
          <p:cNvPr id="7" name="Picture 6" descr="A stack of rocks on top of each other&#10;&#10;Description automatically generated">
            <a:extLst>
              <a:ext uri="{FF2B5EF4-FFF2-40B4-BE49-F238E27FC236}">
                <a16:creationId xmlns:a16="http://schemas.microsoft.com/office/drawing/2014/main" id="{CE5B03B4-A64D-11A3-8F44-0EFC9DF3E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89" y="2609445"/>
            <a:ext cx="4138568" cy="413098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hat makes Newton's laws work? Here's the simple trick. | Space">
            <a:extLst>
              <a:ext uri="{FF2B5EF4-FFF2-40B4-BE49-F238E27FC236}">
                <a16:creationId xmlns:a16="http://schemas.microsoft.com/office/drawing/2014/main" id="{BBF504DF-915C-FE8E-32E2-DFB55E72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35" y="2290851"/>
            <a:ext cx="4919459" cy="276719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53B480-9F0F-DE94-CDAC-0C6CEBCDE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996" y="5166207"/>
            <a:ext cx="4919459" cy="157422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282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D50EA-AE10-EFDE-8ED8-F03941AB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A Tale in Three Parts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D91AD4D-7FC6-F613-7B34-44C6C7CAEB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405E2BE-74EC-F5DC-2AD5-FBEBC2C37162}"/>
              </a:ext>
            </a:extLst>
          </p:cNvPr>
          <p:cNvSpPr/>
          <p:nvPr/>
        </p:nvSpPr>
        <p:spPr>
          <a:xfrm>
            <a:off x="4807527" y="5320145"/>
            <a:ext cx="2923309" cy="22167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08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E8561D-A603-F89F-614B-6E7E3D85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277" y="339468"/>
            <a:ext cx="8643444" cy="1325563"/>
          </a:xfrm>
        </p:spPr>
        <p:txBody>
          <a:bodyPr/>
          <a:lstStyle/>
          <a:p>
            <a:r>
              <a:rPr lang="en-US" dirty="0"/>
              <a:t>Thank You  |  Silver Sponsors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ECFC70-965E-6894-A4BB-2C89F3E54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155" y="1382939"/>
            <a:ext cx="4092121" cy="204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B9295E-8875-B9C6-3BF9-1F355FB36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135" y="2015259"/>
            <a:ext cx="36766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CCDEFD1-936B-0DA0-E60E-E8860E35B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26998" r="3423" b="25391"/>
          <a:stretch/>
        </p:blipFill>
        <p:spPr bwMode="auto">
          <a:xfrm>
            <a:off x="389556" y="3972910"/>
            <a:ext cx="5124104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56B12E1-1891-7061-1A24-8BF1446EC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25430" r="5288" b="22563"/>
          <a:stretch/>
        </p:blipFill>
        <p:spPr bwMode="auto">
          <a:xfrm>
            <a:off x="6095999" y="3812370"/>
            <a:ext cx="5125762" cy="148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7885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64CFEAA-594E-4503-8FA3-CEB10BA513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/>
          <a:stretch/>
        </p:blipFill>
        <p:spPr bwMode="auto">
          <a:xfrm>
            <a:off x="2202873" y="0"/>
            <a:ext cx="8942642" cy="6858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1183CC-5512-FB28-705E-8FBE42DD0010}"/>
              </a:ext>
            </a:extLst>
          </p:cNvPr>
          <p:cNvSpPr/>
          <p:nvPr/>
        </p:nvSpPr>
        <p:spPr>
          <a:xfrm>
            <a:off x="10751134" y="6012873"/>
            <a:ext cx="180109" cy="69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097883-F58A-01E5-9963-79EB6C5A1F73}"/>
              </a:ext>
            </a:extLst>
          </p:cNvPr>
          <p:cNvSpPr txBox="1"/>
          <p:nvPr/>
        </p:nvSpPr>
        <p:spPr>
          <a:xfrm>
            <a:off x="10533765" y="4798045"/>
            <a:ext cx="618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A.I.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9EB64CD-B152-936F-106C-4F02C11AC671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0842824" y="5259710"/>
            <a:ext cx="0" cy="72545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232F5E-4854-2732-788F-7C65AC452A74}"/>
              </a:ext>
            </a:extLst>
          </p:cNvPr>
          <p:cNvSpPr txBox="1"/>
          <p:nvPr/>
        </p:nvSpPr>
        <p:spPr>
          <a:xfrm>
            <a:off x="10548192" y="61975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E8086E-2A91-1E7A-4DE2-99E4489DB527}"/>
              </a:ext>
            </a:extLst>
          </p:cNvPr>
          <p:cNvSpPr txBox="1"/>
          <p:nvPr/>
        </p:nvSpPr>
        <p:spPr>
          <a:xfrm>
            <a:off x="152399" y="3283527"/>
            <a:ext cx="1593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Years until 25% population adoption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10B184B7-8910-1D32-9F50-CAD1F92AD6CE}"/>
              </a:ext>
            </a:extLst>
          </p:cNvPr>
          <p:cNvSpPr/>
          <p:nvPr/>
        </p:nvSpPr>
        <p:spPr>
          <a:xfrm>
            <a:off x="1745672" y="1302327"/>
            <a:ext cx="360219" cy="48952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151254-787B-0541-B42D-C785740C30D0}"/>
              </a:ext>
            </a:extLst>
          </p:cNvPr>
          <p:cNvSpPr txBox="1"/>
          <p:nvPr/>
        </p:nvSpPr>
        <p:spPr>
          <a:xfrm>
            <a:off x="2611983" y="452268"/>
            <a:ext cx="813915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New Technology Adoption Has Accelerated over Time</a:t>
            </a:r>
          </a:p>
        </p:txBody>
      </p:sp>
    </p:spTree>
    <p:extLst>
      <p:ext uri="{BB962C8B-B14F-4D97-AF65-F5344CB8AC3E}">
        <p14:creationId xmlns:p14="http://schemas.microsoft.com/office/powerpoint/2010/main" val="20877438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DA5F-AE1B-F127-FCED-BA1AF69CE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30" y="20854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/>
              <a:t>Smartphone Revolution: Initial Products were “Production Prototypes”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92935E9-997B-0009-F231-914C73391D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37329" y="1454507"/>
            <a:ext cx="9702333" cy="493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E789FC-77D9-A394-AFFD-6259F5D27882}"/>
              </a:ext>
            </a:extLst>
          </p:cNvPr>
          <p:cNvSpPr txBox="1"/>
          <p:nvPr/>
        </p:nvSpPr>
        <p:spPr>
          <a:xfrm>
            <a:off x="2402196" y="6492874"/>
            <a:ext cx="687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The smartphone technology revolution progressed rapidly over 15 years</a:t>
            </a:r>
          </a:p>
        </p:txBody>
      </p:sp>
    </p:spTree>
    <p:extLst>
      <p:ext uri="{BB962C8B-B14F-4D97-AF65-F5344CB8AC3E}">
        <p14:creationId xmlns:p14="http://schemas.microsoft.com/office/powerpoint/2010/main" val="22263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9E4FF-6AC5-FD23-8D3E-68D085B2A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5" y="151424"/>
            <a:ext cx="10732169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AI Success Does Not Depend upon Major Infrastructure Investments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ABAB402-741D-1F5C-6674-38DA622089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1894" y="1709911"/>
          <a:ext cx="10732169" cy="4537512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2562007">
                  <a:extLst>
                    <a:ext uri="{9D8B030D-6E8A-4147-A177-3AD203B41FA5}">
                      <a16:colId xmlns:a16="http://schemas.microsoft.com/office/drawing/2014/main" val="2782494649"/>
                    </a:ext>
                  </a:extLst>
                </a:gridCol>
                <a:gridCol w="4013336">
                  <a:extLst>
                    <a:ext uri="{9D8B030D-6E8A-4147-A177-3AD203B41FA5}">
                      <a16:colId xmlns:a16="http://schemas.microsoft.com/office/drawing/2014/main" val="3611523646"/>
                    </a:ext>
                  </a:extLst>
                </a:gridCol>
                <a:gridCol w="4156826">
                  <a:extLst>
                    <a:ext uri="{9D8B030D-6E8A-4147-A177-3AD203B41FA5}">
                      <a16:colId xmlns:a16="http://schemas.microsoft.com/office/drawing/2014/main" val="2561262327"/>
                    </a:ext>
                  </a:extLst>
                </a:gridCol>
              </a:tblGrid>
              <a:tr h="583923">
                <a:tc>
                  <a:txBody>
                    <a:bodyPr/>
                    <a:lstStyle/>
                    <a:p>
                      <a:r>
                        <a:rPr lang="en-US" sz="2400" b="0" cap="none" spc="0" dirty="0">
                          <a:solidFill>
                            <a:schemeClr val="bg1"/>
                          </a:solidFill>
                        </a:rPr>
                        <a:t>Infrastructure</a:t>
                      </a:r>
                    </a:p>
                  </a:txBody>
                  <a:tcPr marL="100425" marR="100425" marT="100425" marB="502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cap="none" spc="0" dirty="0">
                          <a:solidFill>
                            <a:schemeClr val="bg1"/>
                          </a:solidFill>
                        </a:rPr>
                        <a:t>Apple iPhone</a:t>
                      </a:r>
                    </a:p>
                  </a:txBody>
                  <a:tcPr marL="100425" marR="100425" marT="100425" marB="502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cap="none" spc="0" dirty="0">
                          <a:solidFill>
                            <a:schemeClr val="bg1"/>
                          </a:solidFill>
                        </a:rPr>
                        <a:t>OpenAI ChatGPT</a:t>
                      </a:r>
                    </a:p>
                  </a:txBody>
                  <a:tcPr marL="100425" marR="100425" marT="100425" marB="5021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270315"/>
                  </a:ext>
                </a:extLst>
              </a:tr>
              <a:tr h="480526"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Release Cadence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Annually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Monthly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611801"/>
                  </a:ext>
                </a:extLst>
              </a:tr>
              <a:tr h="790718"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Supply Chain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Thousands of hardware suppliers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Data – Widely available</a:t>
                      </a:r>
                    </a:p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GPU chips – Limited availability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681794"/>
                  </a:ext>
                </a:extLst>
              </a:tr>
              <a:tr h="1100909"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Distribution Channel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Physically deliver billions of smartphones into the hands of its worldwide customer base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Internet connection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520341"/>
                  </a:ext>
                </a:extLst>
              </a:tr>
              <a:tr h="790718"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Hardware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Proprietary, cutting-edge, vertically-integrated hardware 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Commodity servers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52498"/>
                  </a:ext>
                </a:extLst>
              </a:tr>
              <a:tr h="790718"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Software for End Users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cap="none" spc="0">
                          <a:solidFill>
                            <a:schemeClr val="tx1"/>
                          </a:solidFill>
                        </a:rPr>
                        <a:t>Built an app ecosystem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cap="none" spc="0" dirty="0">
                          <a:solidFill>
                            <a:schemeClr val="tx1"/>
                          </a:solidFill>
                        </a:rPr>
                        <a:t>Utilize existing API’s and web pages of other companies’ apps</a:t>
                      </a:r>
                    </a:p>
                  </a:txBody>
                  <a:tcPr marL="100425" marR="100425" marT="100425" marB="5021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71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4548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E8887-1873-5826-FAA7-146A0878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08" y="365127"/>
            <a:ext cx="862884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The Critical Breakthroughs are Complete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B7A6357-FAA6-E9F0-85AC-FB116F7079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50007" y="1825625"/>
          <a:ext cx="1031597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49101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FAF70-9763-C5BD-EC4E-99BA4B9BA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917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The Future is Multi-Modal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7BE0E80-4089-D052-D96E-89D77DF93F4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AD21F6E-818D-9536-F311-F96CD3945DE7}"/>
              </a:ext>
            </a:extLst>
          </p:cNvPr>
          <p:cNvSpPr/>
          <p:nvPr/>
        </p:nvSpPr>
        <p:spPr>
          <a:xfrm>
            <a:off x="1345474" y="6176963"/>
            <a:ext cx="10008326" cy="576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85FCEF-C1AC-2209-EAD6-5CB890C24790}"/>
              </a:ext>
            </a:extLst>
          </p:cNvPr>
          <p:cNvSpPr/>
          <p:nvPr/>
        </p:nvSpPr>
        <p:spPr>
          <a:xfrm>
            <a:off x="1904441" y="6345179"/>
            <a:ext cx="228906" cy="228906"/>
          </a:xfrm>
          <a:prstGeom prst="ellipse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4DCB7-6405-5FA0-4C94-11424845DA8E}"/>
              </a:ext>
            </a:extLst>
          </p:cNvPr>
          <p:cNvSpPr txBox="1"/>
          <p:nvPr/>
        </p:nvSpPr>
        <p:spPr>
          <a:xfrm>
            <a:off x="2133347" y="6274966"/>
            <a:ext cx="183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Language Models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40A55F3-C105-295C-119B-36C7B63F51BC}"/>
              </a:ext>
            </a:extLst>
          </p:cNvPr>
          <p:cNvSpPr/>
          <p:nvPr/>
        </p:nvSpPr>
        <p:spPr>
          <a:xfrm>
            <a:off x="4322989" y="6363363"/>
            <a:ext cx="228906" cy="228906"/>
          </a:xfrm>
          <a:prstGeom prst="ellipse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724DAB-2B87-39C8-FD6C-CF0AAC07FA86}"/>
              </a:ext>
            </a:extLst>
          </p:cNvPr>
          <p:cNvSpPr txBox="1"/>
          <p:nvPr/>
        </p:nvSpPr>
        <p:spPr>
          <a:xfrm>
            <a:off x="4543187" y="6274949"/>
            <a:ext cx="151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Models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2DA414-DAF1-5A32-CCBA-15A53803B1A0}"/>
              </a:ext>
            </a:extLst>
          </p:cNvPr>
          <p:cNvSpPr/>
          <p:nvPr/>
        </p:nvSpPr>
        <p:spPr>
          <a:xfrm>
            <a:off x="6373816" y="6363363"/>
            <a:ext cx="228906" cy="228906"/>
          </a:xfrm>
          <a:prstGeom prst="ellipse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 w="127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5DABA0-AFDC-2D5A-4EDA-194EC459119F}"/>
              </a:ext>
            </a:extLst>
          </p:cNvPr>
          <p:cNvSpPr txBox="1"/>
          <p:nvPr/>
        </p:nvSpPr>
        <p:spPr>
          <a:xfrm>
            <a:off x="6594014" y="6274949"/>
            <a:ext cx="231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 Code Models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6C042C-AA20-35FF-8774-DD1B948A2C55}"/>
              </a:ext>
            </a:extLst>
          </p:cNvPr>
          <p:cNvSpPr/>
          <p:nvPr/>
        </p:nvSpPr>
        <p:spPr>
          <a:xfrm>
            <a:off x="8968974" y="6359007"/>
            <a:ext cx="228906" cy="228906"/>
          </a:xfrm>
          <a:prstGeom prst="ellipse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  <a:ln w="12700" cap="flat" cmpd="sng" algn="ctr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B7CCA4-7EE6-4A32-B481-F9326B2B2EB5}"/>
              </a:ext>
            </a:extLst>
          </p:cNvPr>
          <p:cNvSpPr txBox="1"/>
          <p:nvPr/>
        </p:nvSpPr>
        <p:spPr>
          <a:xfrm>
            <a:off x="9200615" y="6288794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Modes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6BA48D-19C6-3678-968C-3992C2032DDE}"/>
              </a:ext>
            </a:extLst>
          </p:cNvPr>
          <p:cNvSpPr txBox="1"/>
          <p:nvPr/>
        </p:nvSpPr>
        <p:spPr>
          <a:xfrm>
            <a:off x="613956" y="1285544"/>
            <a:ext cx="1078992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Constant stream of consistently more capable models</a:t>
            </a:r>
          </a:p>
        </p:txBody>
      </p:sp>
    </p:spTree>
    <p:extLst>
      <p:ext uri="{BB962C8B-B14F-4D97-AF65-F5344CB8AC3E}">
        <p14:creationId xmlns:p14="http://schemas.microsoft.com/office/powerpoint/2010/main" val="21514234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ED61C-0BEA-38BD-226B-640D36FFC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Mutually Reinforcing Acceleration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0B4BABD-AD52-E36B-2DB4-6230DFD03B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5275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C90163-0F53-1F9E-FD50-17C6369B021C}"/>
              </a:ext>
            </a:extLst>
          </p:cNvPr>
          <p:cNvSpPr/>
          <p:nvPr/>
        </p:nvSpPr>
        <p:spPr>
          <a:xfrm>
            <a:off x="1639952" y="6026753"/>
            <a:ext cx="724997" cy="702472"/>
          </a:xfrm>
          <a:custGeom>
            <a:avLst/>
            <a:gdLst>
              <a:gd name="connsiteX0" fmla="*/ 0 w 724997"/>
              <a:gd name="connsiteY0" fmla="*/ 0 h 702472"/>
              <a:gd name="connsiteX1" fmla="*/ 376998 w 724997"/>
              <a:gd name="connsiteY1" fmla="*/ 0 h 702472"/>
              <a:gd name="connsiteX2" fmla="*/ 724997 w 724997"/>
              <a:gd name="connsiteY2" fmla="*/ 0 h 702472"/>
              <a:gd name="connsiteX3" fmla="*/ 724997 w 724997"/>
              <a:gd name="connsiteY3" fmla="*/ 330162 h 702472"/>
              <a:gd name="connsiteX4" fmla="*/ 724997 w 724997"/>
              <a:gd name="connsiteY4" fmla="*/ 702472 h 702472"/>
              <a:gd name="connsiteX5" fmla="*/ 376998 w 724997"/>
              <a:gd name="connsiteY5" fmla="*/ 702472 h 702472"/>
              <a:gd name="connsiteX6" fmla="*/ 0 w 724997"/>
              <a:gd name="connsiteY6" fmla="*/ 702472 h 702472"/>
              <a:gd name="connsiteX7" fmla="*/ 0 w 724997"/>
              <a:gd name="connsiteY7" fmla="*/ 358261 h 702472"/>
              <a:gd name="connsiteX8" fmla="*/ 0 w 724997"/>
              <a:gd name="connsiteY8" fmla="*/ 0 h 7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997" h="702472" fill="none" extrusionOk="0">
                <a:moveTo>
                  <a:pt x="0" y="0"/>
                </a:moveTo>
                <a:cubicBezTo>
                  <a:pt x="159319" y="-32599"/>
                  <a:pt x="260572" y="35636"/>
                  <a:pt x="376998" y="0"/>
                </a:cubicBezTo>
                <a:cubicBezTo>
                  <a:pt x="493424" y="-35636"/>
                  <a:pt x="570586" y="23291"/>
                  <a:pt x="724997" y="0"/>
                </a:cubicBezTo>
                <a:cubicBezTo>
                  <a:pt x="757812" y="162414"/>
                  <a:pt x="693871" y="256996"/>
                  <a:pt x="724997" y="330162"/>
                </a:cubicBezTo>
                <a:cubicBezTo>
                  <a:pt x="756123" y="403328"/>
                  <a:pt x="716900" y="517026"/>
                  <a:pt x="724997" y="702472"/>
                </a:cubicBezTo>
                <a:cubicBezTo>
                  <a:pt x="591909" y="729752"/>
                  <a:pt x="462595" y="680625"/>
                  <a:pt x="376998" y="702472"/>
                </a:cubicBezTo>
                <a:cubicBezTo>
                  <a:pt x="291401" y="724319"/>
                  <a:pt x="108806" y="662164"/>
                  <a:pt x="0" y="702472"/>
                </a:cubicBezTo>
                <a:cubicBezTo>
                  <a:pt x="-16338" y="560987"/>
                  <a:pt x="8739" y="524976"/>
                  <a:pt x="0" y="358261"/>
                </a:cubicBezTo>
                <a:cubicBezTo>
                  <a:pt x="-8739" y="191546"/>
                  <a:pt x="3129" y="160298"/>
                  <a:pt x="0" y="0"/>
                </a:cubicBezTo>
                <a:close/>
              </a:path>
              <a:path w="724997" h="702472" stroke="0" extrusionOk="0">
                <a:moveTo>
                  <a:pt x="0" y="0"/>
                </a:moveTo>
                <a:cubicBezTo>
                  <a:pt x="137975" y="-3980"/>
                  <a:pt x="278208" y="33474"/>
                  <a:pt x="355249" y="0"/>
                </a:cubicBezTo>
                <a:cubicBezTo>
                  <a:pt x="432290" y="-33474"/>
                  <a:pt x="540324" y="23248"/>
                  <a:pt x="724997" y="0"/>
                </a:cubicBezTo>
                <a:cubicBezTo>
                  <a:pt x="767200" y="84225"/>
                  <a:pt x="699714" y="279119"/>
                  <a:pt x="724997" y="365285"/>
                </a:cubicBezTo>
                <a:cubicBezTo>
                  <a:pt x="750280" y="451451"/>
                  <a:pt x="700387" y="568228"/>
                  <a:pt x="724997" y="702472"/>
                </a:cubicBezTo>
                <a:cubicBezTo>
                  <a:pt x="555482" y="710950"/>
                  <a:pt x="495835" y="668515"/>
                  <a:pt x="376998" y="702472"/>
                </a:cubicBezTo>
                <a:cubicBezTo>
                  <a:pt x="258161" y="736429"/>
                  <a:pt x="142579" y="674203"/>
                  <a:pt x="0" y="702472"/>
                </a:cubicBezTo>
                <a:cubicBezTo>
                  <a:pt x="-8118" y="582616"/>
                  <a:pt x="28946" y="435262"/>
                  <a:pt x="0" y="365285"/>
                </a:cubicBezTo>
                <a:cubicBezTo>
                  <a:pt x="-28946" y="295308"/>
                  <a:pt x="21701" y="8635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16062-4319-24FE-C83B-6F29C618D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642C61-F496-784F-8C69-C3BC63F97980}" type="slidenum">
              <a:rPr lang="en-US" smtClean="0"/>
              <a:pPr/>
              <a:t>56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6D42180-3FE7-CB44-996B-0E6171AE2C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72221" y="224335"/>
          <a:ext cx="10305880" cy="2380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AB8F14F-6DF4-B7BF-34F3-A9B0F21231B6}"/>
              </a:ext>
            </a:extLst>
          </p:cNvPr>
          <p:cNvSpPr txBox="1"/>
          <p:nvPr/>
        </p:nvSpPr>
        <p:spPr>
          <a:xfrm>
            <a:off x="942660" y="2599407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EA762-31F5-CFBA-9EB6-AAE6BF839F73}"/>
              </a:ext>
            </a:extLst>
          </p:cNvPr>
          <p:cNvSpPr txBox="1"/>
          <p:nvPr/>
        </p:nvSpPr>
        <p:spPr>
          <a:xfrm>
            <a:off x="88293" y="3473706"/>
            <a:ext cx="146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Compute Budget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234A29-942A-7EA1-81E6-B4BDAF8EC422}"/>
              </a:ext>
            </a:extLst>
          </p:cNvPr>
          <p:cNvSpPr txBox="1"/>
          <p:nvPr/>
        </p:nvSpPr>
        <p:spPr>
          <a:xfrm>
            <a:off x="116468" y="4519123"/>
            <a:ext cx="14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Training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FD35F-2023-AD6F-B4D8-BE9B4CF65FF6}"/>
              </a:ext>
            </a:extLst>
          </p:cNvPr>
          <p:cNvSpPr txBox="1"/>
          <p:nvPr/>
        </p:nvSpPr>
        <p:spPr>
          <a:xfrm>
            <a:off x="-22625" y="5320712"/>
            <a:ext cx="159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User Interfaces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D1BF51-FE53-1B07-12C0-FAA843F695F1}"/>
              </a:ext>
            </a:extLst>
          </p:cNvPr>
          <p:cNvSpPr txBox="1"/>
          <p:nvPr/>
        </p:nvSpPr>
        <p:spPr>
          <a:xfrm>
            <a:off x="98194" y="6025383"/>
            <a:ext cx="1463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Process </a:t>
            </a:r>
          </a:p>
          <a:p>
            <a:pPr algn="r"/>
            <a:r>
              <a:rPr lang="en-US" dirty="0"/>
              <a:t>Incorporation</a:t>
            </a:r>
          </a:p>
        </p:txBody>
      </p:sp>
      <p:pic>
        <p:nvPicPr>
          <p:cNvPr id="14" name="Graphic 13" descr="Monthly calendar with solid fill">
            <a:extLst>
              <a:ext uri="{FF2B5EF4-FFF2-40B4-BE49-F238E27FC236}">
                <a16:creationId xmlns:a16="http://schemas.microsoft.com/office/drawing/2014/main" id="{0CC60A77-4B2D-2EB4-35D5-BA15164528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13206" y="4345170"/>
            <a:ext cx="673078" cy="673078"/>
          </a:xfrm>
          <a:prstGeom prst="rect">
            <a:avLst/>
          </a:prstGeom>
        </p:spPr>
      </p:pic>
      <p:pic>
        <p:nvPicPr>
          <p:cNvPr id="20" name="Graphic 19" descr="Disk with solid fill">
            <a:extLst>
              <a:ext uri="{FF2B5EF4-FFF2-40B4-BE49-F238E27FC236}">
                <a16:creationId xmlns:a16="http://schemas.microsoft.com/office/drawing/2014/main" id="{9BCE5E7E-1A83-4416-3CBB-8C9830A9EF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74813" y="2414840"/>
            <a:ext cx="711471" cy="711471"/>
          </a:xfrm>
          <a:prstGeom prst="rect">
            <a:avLst/>
          </a:prstGeom>
        </p:spPr>
      </p:pic>
      <p:pic>
        <p:nvPicPr>
          <p:cNvPr id="32" name="Graphic 31" descr="Workflow outline">
            <a:extLst>
              <a:ext uri="{FF2B5EF4-FFF2-40B4-BE49-F238E27FC236}">
                <a16:creationId xmlns:a16="http://schemas.microsoft.com/office/drawing/2014/main" id="{4BBF7B7B-E2FB-75B9-1893-1C74390BA7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91871" y="6075966"/>
            <a:ext cx="653259" cy="653259"/>
          </a:xfrm>
          <a:prstGeom prst="rect">
            <a:avLst/>
          </a:prstGeom>
        </p:spPr>
      </p:pic>
      <p:pic>
        <p:nvPicPr>
          <p:cNvPr id="36" name="Graphic 35" descr="Syncing cloud with solid fill">
            <a:extLst>
              <a:ext uri="{FF2B5EF4-FFF2-40B4-BE49-F238E27FC236}">
                <a16:creationId xmlns:a16="http://schemas.microsoft.com/office/drawing/2014/main" id="{070ABE8D-BFF8-15FA-5381-CCB4B22EDE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31492" y="3446668"/>
            <a:ext cx="646332" cy="646332"/>
          </a:xfrm>
          <a:prstGeom prst="rect">
            <a:avLst/>
          </a:prstGeom>
        </p:spPr>
      </p:pic>
      <p:pic>
        <p:nvPicPr>
          <p:cNvPr id="38" name="Graphic 37" descr="Ui Ux with solid fill">
            <a:extLst>
              <a:ext uri="{FF2B5EF4-FFF2-40B4-BE49-F238E27FC236}">
                <a16:creationId xmlns:a16="http://schemas.microsoft.com/office/drawing/2014/main" id="{9D12E2E0-1145-F323-721F-CB9DCE0159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39952" y="5190511"/>
            <a:ext cx="646332" cy="646332"/>
          </a:xfrm>
          <a:prstGeom prst="rect">
            <a:avLst/>
          </a:prstGeom>
        </p:spPr>
      </p:pic>
      <p:pic>
        <p:nvPicPr>
          <p:cNvPr id="39" name="Graphic 38" descr="Monthly calendar with solid fill">
            <a:extLst>
              <a:ext uri="{FF2B5EF4-FFF2-40B4-BE49-F238E27FC236}">
                <a16:creationId xmlns:a16="http://schemas.microsoft.com/office/drawing/2014/main" id="{C3FF8A82-100B-5A9E-5524-3C31EE1FF6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42006" y="4319770"/>
            <a:ext cx="673078" cy="673078"/>
          </a:xfrm>
          <a:prstGeom prst="rect">
            <a:avLst/>
          </a:prstGeom>
        </p:spPr>
      </p:pic>
      <p:pic>
        <p:nvPicPr>
          <p:cNvPr id="40" name="Graphic 39" descr="Disk with solid fill">
            <a:extLst>
              <a:ext uri="{FF2B5EF4-FFF2-40B4-BE49-F238E27FC236}">
                <a16:creationId xmlns:a16="http://schemas.microsoft.com/office/drawing/2014/main" id="{CDD69423-0209-F8DD-827B-3E637C32E5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03613" y="2389440"/>
            <a:ext cx="711471" cy="711471"/>
          </a:xfrm>
          <a:prstGeom prst="rect">
            <a:avLst/>
          </a:prstGeom>
        </p:spPr>
      </p:pic>
      <p:pic>
        <p:nvPicPr>
          <p:cNvPr id="42" name="Graphic 41" descr="Syncing cloud with solid fill">
            <a:extLst>
              <a:ext uri="{FF2B5EF4-FFF2-40B4-BE49-F238E27FC236}">
                <a16:creationId xmlns:a16="http://schemas.microsoft.com/office/drawing/2014/main" id="{DCAAA5C2-391E-3609-7BC9-BCE3771208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67168" y="3433924"/>
            <a:ext cx="646332" cy="646332"/>
          </a:xfrm>
          <a:prstGeom prst="rect">
            <a:avLst/>
          </a:prstGeom>
        </p:spPr>
      </p:pic>
      <p:pic>
        <p:nvPicPr>
          <p:cNvPr id="45" name="Graphic 44" descr="Disk with solid fill">
            <a:extLst>
              <a:ext uri="{FF2B5EF4-FFF2-40B4-BE49-F238E27FC236}">
                <a16:creationId xmlns:a16="http://schemas.microsoft.com/office/drawing/2014/main" id="{C3EF803C-0F11-8755-26C6-407D4C007D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43126" y="2414840"/>
            <a:ext cx="711471" cy="711471"/>
          </a:xfrm>
          <a:prstGeom prst="rect">
            <a:avLst/>
          </a:prstGeom>
        </p:spPr>
      </p:pic>
      <p:pic>
        <p:nvPicPr>
          <p:cNvPr id="46" name="Graphic 45" descr="Syncing cloud with solid fill">
            <a:extLst>
              <a:ext uri="{FF2B5EF4-FFF2-40B4-BE49-F238E27FC236}">
                <a16:creationId xmlns:a16="http://schemas.microsoft.com/office/drawing/2014/main" id="{F67CA8C5-D155-881F-735C-0124A5C7A7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38996" y="3390528"/>
            <a:ext cx="646332" cy="646332"/>
          </a:xfrm>
          <a:prstGeom prst="rect">
            <a:avLst/>
          </a:prstGeom>
        </p:spPr>
      </p:pic>
      <p:pic>
        <p:nvPicPr>
          <p:cNvPr id="49" name="Graphic 48" descr="Database with solid fill">
            <a:extLst>
              <a:ext uri="{FF2B5EF4-FFF2-40B4-BE49-F238E27FC236}">
                <a16:creationId xmlns:a16="http://schemas.microsoft.com/office/drawing/2014/main" id="{FAE416AE-D500-ADE3-6A27-D1E477EABA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70147" y="2414840"/>
            <a:ext cx="711471" cy="7114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F23F38-F14C-7CED-3C32-37F3783C019A}"/>
              </a:ext>
            </a:extLst>
          </p:cNvPr>
          <p:cNvSpPr/>
          <p:nvPr/>
        </p:nvSpPr>
        <p:spPr>
          <a:xfrm>
            <a:off x="5099663" y="4330473"/>
            <a:ext cx="724997" cy="702472"/>
          </a:xfrm>
          <a:custGeom>
            <a:avLst/>
            <a:gdLst>
              <a:gd name="connsiteX0" fmla="*/ 0 w 724997"/>
              <a:gd name="connsiteY0" fmla="*/ 0 h 702472"/>
              <a:gd name="connsiteX1" fmla="*/ 355249 w 724997"/>
              <a:gd name="connsiteY1" fmla="*/ 0 h 702472"/>
              <a:gd name="connsiteX2" fmla="*/ 724997 w 724997"/>
              <a:gd name="connsiteY2" fmla="*/ 0 h 702472"/>
              <a:gd name="connsiteX3" fmla="*/ 724997 w 724997"/>
              <a:gd name="connsiteY3" fmla="*/ 365285 h 702472"/>
              <a:gd name="connsiteX4" fmla="*/ 724997 w 724997"/>
              <a:gd name="connsiteY4" fmla="*/ 702472 h 702472"/>
              <a:gd name="connsiteX5" fmla="*/ 376998 w 724997"/>
              <a:gd name="connsiteY5" fmla="*/ 702472 h 702472"/>
              <a:gd name="connsiteX6" fmla="*/ 0 w 724997"/>
              <a:gd name="connsiteY6" fmla="*/ 702472 h 702472"/>
              <a:gd name="connsiteX7" fmla="*/ 0 w 724997"/>
              <a:gd name="connsiteY7" fmla="*/ 365285 h 702472"/>
              <a:gd name="connsiteX8" fmla="*/ 0 w 724997"/>
              <a:gd name="connsiteY8" fmla="*/ 0 h 7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997" h="702472" extrusionOk="0">
                <a:moveTo>
                  <a:pt x="0" y="0"/>
                </a:moveTo>
                <a:cubicBezTo>
                  <a:pt x="137975" y="-3980"/>
                  <a:pt x="278208" y="33474"/>
                  <a:pt x="355249" y="0"/>
                </a:cubicBezTo>
                <a:cubicBezTo>
                  <a:pt x="432290" y="-33474"/>
                  <a:pt x="540324" y="23248"/>
                  <a:pt x="724997" y="0"/>
                </a:cubicBezTo>
                <a:cubicBezTo>
                  <a:pt x="767200" y="84225"/>
                  <a:pt x="699714" y="279119"/>
                  <a:pt x="724997" y="365285"/>
                </a:cubicBezTo>
                <a:cubicBezTo>
                  <a:pt x="750280" y="451451"/>
                  <a:pt x="700387" y="568228"/>
                  <a:pt x="724997" y="702472"/>
                </a:cubicBezTo>
                <a:cubicBezTo>
                  <a:pt x="555482" y="710950"/>
                  <a:pt x="495835" y="668515"/>
                  <a:pt x="376998" y="702472"/>
                </a:cubicBezTo>
                <a:cubicBezTo>
                  <a:pt x="258161" y="736429"/>
                  <a:pt x="142579" y="674203"/>
                  <a:pt x="0" y="702472"/>
                </a:cubicBezTo>
                <a:cubicBezTo>
                  <a:pt x="-8118" y="582616"/>
                  <a:pt x="28946" y="435262"/>
                  <a:pt x="0" y="365285"/>
                </a:cubicBezTo>
                <a:cubicBezTo>
                  <a:pt x="-28946" y="295308"/>
                  <a:pt x="21701" y="8635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6DB024-3CAB-1561-D15F-10E6832C860B}"/>
              </a:ext>
            </a:extLst>
          </p:cNvPr>
          <p:cNvSpPr/>
          <p:nvPr/>
        </p:nvSpPr>
        <p:spPr>
          <a:xfrm>
            <a:off x="8644915" y="3390528"/>
            <a:ext cx="724997" cy="702472"/>
          </a:xfrm>
          <a:custGeom>
            <a:avLst/>
            <a:gdLst>
              <a:gd name="connsiteX0" fmla="*/ 0 w 724997"/>
              <a:gd name="connsiteY0" fmla="*/ 0 h 702472"/>
              <a:gd name="connsiteX1" fmla="*/ 355249 w 724997"/>
              <a:gd name="connsiteY1" fmla="*/ 0 h 702472"/>
              <a:gd name="connsiteX2" fmla="*/ 724997 w 724997"/>
              <a:gd name="connsiteY2" fmla="*/ 0 h 702472"/>
              <a:gd name="connsiteX3" fmla="*/ 724997 w 724997"/>
              <a:gd name="connsiteY3" fmla="*/ 365285 h 702472"/>
              <a:gd name="connsiteX4" fmla="*/ 724997 w 724997"/>
              <a:gd name="connsiteY4" fmla="*/ 702472 h 702472"/>
              <a:gd name="connsiteX5" fmla="*/ 376998 w 724997"/>
              <a:gd name="connsiteY5" fmla="*/ 702472 h 702472"/>
              <a:gd name="connsiteX6" fmla="*/ 0 w 724997"/>
              <a:gd name="connsiteY6" fmla="*/ 702472 h 702472"/>
              <a:gd name="connsiteX7" fmla="*/ 0 w 724997"/>
              <a:gd name="connsiteY7" fmla="*/ 365285 h 702472"/>
              <a:gd name="connsiteX8" fmla="*/ 0 w 724997"/>
              <a:gd name="connsiteY8" fmla="*/ 0 h 7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997" h="702472" extrusionOk="0">
                <a:moveTo>
                  <a:pt x="0" y="0"/>
                </a:moveTo>
                <a:cubicBezTo>
                  <a:pt x="137975" y="-3980"/>
                  <a:pt x="278208" y="33474"/>
                  <a:pt x="355249" y="0"/>
                </a:cubicBezTo>
                <a:cubicBezTo>
                  <a:pt x="432290" y="-33474"/>
                  <a:pt x="540324" y="23248"/>
                  <a:pt x="724997" y="0"/>
                </a:cubicBezTo>
                <a:cubicBezTo>
                  <a:pt x="767200" y="84225"/>
                  <a:pt x="699714" y="279119"/>
                  <a:pt x="724997" y="365285"/>
                </a:cubicBezTo>
                <a:cubicBezTo>
                  <a:pt x="750280" y="451451"/>
                  <a:pt x="700387" y="568228"/>
                  <a:pt x="724997" y="702472"/>
                </a:cubicBezTo>
                <a:cubicBezTo>
                  <a:pt x="555482" y="710950"/>
                  <a:pt x="495835" y="668515"/>
                  <a:pt x="376998" y="702472"/>
                </a:cubicBezTo>
                <a:cubicBezTo>
                  <a:pt x="258161" y="736429"/>
                  <a:pt x="142579" y="674203"/>
                  <a:pt x="0" y="702472"/>
                </a:cubicBezTo>
                <a:cubicBezTo>
                  <a:pt x="-8118" y="582616"/>
                  <a:pt x="28946" y="435262"/>
                  <a:pt x="0" y="365285"/>
                </a:cubicBezTo>
                <a:cubicBezTo>
                  <a:pt x="-28946" y="295308"/>
                  <a:pt x="21701" y="8635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Monthly calendar with solid fill">
            <a:extLst>
              <a:ext uri="{FF2B5EF4-FFF2-40B4-BE49-F238E27FC236}">
                <a16:creationId xmlns:a16="http://schemas.microsoft.com/office/drawing/2014/main" id="{0C24B38F-9DB9-01AF-582D-AE3A7BBE47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112250" y="4345035"/>
            <a:ext cx="673078" cy="673078"/>
          </a:xfrm>
          <a:prstGeom prst="rect">
            <a:avLst/>
          </a:prstGeom>
        </p:spPr>
      </p:pic>
      <p:pic>
        <p:nvPicPr>
          <p:cNvPr id="15" name="Graphic 14" descr="Syncing cloud with solid fill">
            <a:extLst>
              <a:ext uri="{FF2B5EF4-FFF2-40B4-BE49-F238E27FC236}">
                <a16:creationId xmlns:a16="http://schemas.microsoft.com/office/drawing/2014/main" id="{94548ACC-1AB0-6F19-C47B-E64A308C1FF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684247" y="3395849"/>
            <a:ext cx="646332" cy="6463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0F67762-8B83-B525-237D-500CD3ED206A}"/>
              </a:ext>
            </a:extLst>
          </p:cNvPr>
          <p:cNvSpPr/>
          <p:nvPr/>
        </p:nvSpPr>
        <p:spPr>
          <a:xfrm>
            <a:off x="9970805" y="6258479"/>
            <a:ext cx="1337356" cy="375186"/>
          </a:xfrm>
          <a:custGeom>
            <a:avLst/>
            <a:gdLst>
              <a:gd name="connsiteX0" fmla="*/ 0 w 1337356"/>
              <a:gd name="connsiteY0" fmla="*/ 0 h 375186"/>
              <a:gd name="connsiteX1" fmla="*/ 432412 w 1337356"/>
              <a:gd name="connsiteY1" fmla="*/ 0 h 375186"/>
              <a:gd name="connsiteX2" fmla="*/ 838076 w 1337356"/>
              <a:gd name="connsiteY2" fmla="*/ 0 h 375186"/>
              <a:gd name="connsiteX3" fmla="*/ 1337356 w 1337356"/>
              <a:gd name="connsiteY3" fmla="*/ 0 h 375186"/>
              <a:gd name="connsiteX4" fmla="*/ 1337356 w 1337356"/>
              <a:gd name="connsiteY4" fmla="*/ 375186 h 375186"/>
              <a:gd name="connsiteX5" fmla="*/ 918318 w 1337356"/>
              <a:gd name="connsiteY5" fmla="*/ 375186 h 375186"/>
              <a:gd name="connsiteX6" fmla="*/ 445785 w 1337356"/>
              <a:gd name="connsiteY6" fmla="*/ 375186 h 375186"/>
              <a:gd name="connsiteX7" fmla="*/ 0 w 1337356"/>
              <a:gd name="connsiteY7" fmla="*/ 375186 h 375186"/>
              <a:gd name="connsiteX8" fmla="*/ 0 w 1337356"/>
              <a:gd name="connsiteY8" fmla="*/ 0 h 37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7356" h="375186" extrusionOk="0">
                <a:moveTo>
                  <a:pt x="0" y="0"/>
                </a:moveTo>
                <a:cubicBezTo>
                  <a:pt x="143925" y="-31742"/>
                  <a:pt x="247833" y="15738"/>
                  <a:pt x="432412" y="0"/>
                </a:cubicBezTo>
                <a:cubicBezTo>
                  <a:pt x="616991" y="-15738"/>
                  <a:pt x="661827" y="34192"/>
                  <a:pt x="838076" y="0"/>
                </a:cubicBezTo>
                <a:cubicBezTo>
                  <a:pt x="1014325" y="-34192"/>
                  <a:pt x="1150201" y="16191"/>
                  <a:pt x="1337356" y="0"/>
                </a:cubicBezTo>
                <a:cubicBezTo>
                  <a:pt x="1362855" y="96054"/>
                  <a:pt x="1336188" y="265238"/>
                  <a:pt x="1337356" y="375186"/>
                </a:cubicBezTo>
                <a:cubicBezTo>
                  <a:pt x="1222347" y="421382"/>
                  <a:pt x="1037305" y="347649"/>
                  <a:pt x="918318" y="375186"/>
                </a:cubicBezTo>
                <a:cubicBezTo>
                  <a:pt x="799331" y="402723"/>
                  <a:pt x="674936" y="318487"/>
                  <a:pt x="445785" y="375186"/>
                </a:cubicBezTo>
                <a:cubicBezTo>
                  <a:pt x="216634" y="431885"/>
                  <a:pt x="123409" y="358530"/>
                  <a:pt x="0" y="375186"/>
                </a:cubicBezTo>
                <a:cubicBezTo>
                  <a:pt x="-37317" y="222371"/>
                  <a:pt x="4855" y="15922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DA3C1C-C5CB-0A92-2C0B-64FD503549A6}"/>
              </a:ext>
            </a:extLst>
          </p:cNvPr>
          <p:cNvSpPr txBox="1"/>
          <p:nvPr/>
        </p:nvSpPr>
        <p:spPr>
          <a:xfrm>
            <a:off x="9990624" y="6258479"/>
            <a:ext cx="127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stages</a:t>
            </a:r>
          </a:p>
        </p:txBody>
      </p:sp>
      <p:pic>
        <p:nvPicPr>
          <p:cNvPr id="18" name="Graphic 17" descr="Syncing cloud with solid fill">
            <a:extLst>
              <a:ext uri="{FF2B5EF4-FFF2-40B4-BE49-F238E27FC236}">
                <a16:creationId xmlns:a16="http://schemas.microsoft.com/office/drawing/2014/main" id="{6DBD4D90-44F0-DB4B-970F-5EB3743EC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91955" y="3376763"/>
            <a:ext cx="646332" cy="6463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FDCAEAF-6B7D-1114-246C-F9D83A9BBA4E}"/>
              </a:ext>
            </a:extLst>
          </p:cNvPr>
          <p:cNvSpPr/>
          <p:nvPr/>
        </p:nvSpPr>
        <p:spPr>
          <a:xfrm>
            <a:off x="6879368" y="4330338"/>
            <a:ext cx="724997" cy="702472"/>
          </a:xfrm>
          <a:custGeom>
            <a:avLst/>
            <a:gdLst>
              <a:gd name="connsiteX0" fmla="*/ 0 w 724997"/>
              <a:gd name="connsiteY0" fmla="*/ 0 h 702472"/>
              <a:gd name="connsiteX1" fmla="*/ 355249 w 724997"/>
              <a:gd name="connsiteY1" fmla="*/ 0 h 702472"/>
              <a:gd name="connsiteX2" fmla="*/ 724997 w 724997"/>
              <a:gd name="connsiteY2" fmla="*/ 0 h 702472"/>
              <a:gd name="connsiteX3" fmla="*/ 724997 w 724997"/>
              <a:gd name="connsiteY3" fmla="*/ 365285 h 702472"/>
              <a:gd name="connsiteX4" fmla="*/ 724997 w 724997"/>
              <a:gd name="connsiteY4" fmla="*/ 702472 h 702472"/>
              <a:gd name="connsiteX5" fmla="*/ 376998 w 724997"/>
              <a:gd name="connsiteY5" fmla="*/ 702472 h 702472"/>
              <a:gd name="connsiteX6" fmla="*/ 0 w 724997"/>
              <a:gd name="connsiteY6" fmla="*/ 702472 h 702472"/>
              <a:gd name="connsiteX7" fmla="*/ 0 w 724997"/>
              <a:gd name="connsiteY7" fmla="*/ 365285 h 702472"/>
              <a:gd name="connsiteX8" fmla="*/ 0 w 724997"/>
              <a:gd name="connsiteY8" fmla="*/ 0 h 7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997" h="702472" extrusionOk="0">
                <a:moveTo>
                  <a:pt x="0" y="0"/>
                </a:moveTo>
                <a:cubicBezTo>
                  <a:pt x="137975" y="-3980"/>
                  <a:pt x="278208" y="33474"/>
                  <a:pt x="355249" y="0"/>
                </a:cubicBezTo>
                <a:cubicBezTo>
                  <a:pt x="432290" y="-33474"/>
                  <a:pt x="540324" y="23248"/>
                  <a:pt x="724997" y="0"/>
                </a:cubicBezTo>
                <a:cubicBezTo>
                  <a:pt x="767200" y="84225"/>
                  <a:pt x="699714" y="279119"/>
                  <a:pt x="724997" y="365285"/>
                </a:cubicBezTo>
                <a:cubicBezTo>
                  <a:pt x="750280" y="451451"/>
                  <a:pt x="700387" y="568228"/>
                  <a:pt x="724997" y="702472"/>
                </a:cubicBezTo>
                <a:cubicBezTo>
                  <a:pt x="555482" y="710950"/>
                  <a:pt x="495835" y="668515"/>
                  <a:pt x="376998" y="702472"/>
                </a:cubicBezTo>
                <a:cubicBezTo>
                  <a:pt x="258161" y="736429"/>
                  <a:pt x="142579" y="674203"/>
                  <a:pt x="0" y="702472"/>
                </a:cubicBezTo>
                <a:cubicBezTo>
                  <a:pt x="-8118" y="582616"/>
                  <a:pt x="28946" y="435262"/>
                  <a:pt x="0" y="365285"/>
                </a:cubicBezTo>
                <a:cubicBezTo>
                  <a:pt x="-28946" y="295308"/>
                  <a:pt x="21701" y="8635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 descr="Monthly calendar with solid fill">
            <a:extLst>
              <a:ext uri="{FF2B5EF4-FFF2-40B4-BE49-F238E27FC236}">
                <a16:creationId xmlns:a16="http://schemas.microsoft.com/office/drawing/2014/main" id="{48A1F4F4-EEF4-FEA4-3699-B91DAE44B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891955" y="4344900"/>
            <a:ext cx="673078" cy="67307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7F17E6-2091-6A70-302C-E00C5259F0DF}"/>
              </a:ext>
            </a:extLst>
          </p:cNvPr>
          <p:cNvSpPr/>
          <p:nvPr/>
        </p:nvSpPr>
        <p:spPr>
          <a:xfrm>
            <a:off x="10519923" y="3336386"/>
            <a:ext cx="724997" cy="702472"/>
          </a:xfrm>
          <a:custGeom>
            <a:avLst/>
            <a:gdLst>
              <a:gd name="connsiteX0" fmla="*/ 0 w 724997"/>
              <a:gd name="connsiteY0" fmla="*/ 0 h 702472"/>
              <a:gd name="connsiteX1" fmla="*/ 355249 w 724997"/>
              <a:gd name="connsiteY1" fmla="*/ 0 h 702472"/>
              <a:gd name="connsiteX2" fmla="*/ 724997 w 724997"/>
              <a:gd name="connsiteY2" fmla="*/ 0 h 702472"/>
              <a:gd name="connsiteX3" fmla="*/ 724997 w 724997"/>
              <a:gd name="connsiteY3" fmla="*/ 365285 h 702472"/>
              <a:gd name="connsiteX4" fmla="*/ 724997 w 724997"/>
              <a:gd name="connsiteY4" fmla="*/ 702472 h 702472"/>
              <a:gd name="connsiteX5" fmla="*/ 376998 w 724997"/>
              <a:gd name="connsiteY5" fmla="*/ 702472 h 702472"/>
              <a:gd name="connsiteX6" fmla="*/ 0 w 724997"/>
              <a:gd name="connsiteY6" fmla="*/ 702472 h 702472"/>
              <a:gd name="connsiteX7" fmla="*/ 0 w 724997"/>
              <a:gd name="connsiteY7" fmla="*/ 365285 h 702472"/>
              <a:gd name="connsiteX8" fmla="*/ 0 w 724997"/>
              <a:gd name="connsiteY8" fmla="*/ 0 h 7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997" h="702472" extrusionOk="0">
                <a:moveTo>
                  <a:pt x="0" y="0"/>
                </a:moveTo>
                <a:cubicBezTo>
                  <a:pt x="137975" y="-3980"/>
                  <a:pt x="278208" y="33474"/>
                  <a:pt x="355249" y="0"/>
                </a:cubicBezTo>
                <a:cubicBezTo>
                  <a:pt x="432290" y="-33474"/>
                  <a:pt x="540324" y="23248"/>
                  <a:pt x="724997" y="0"/>
                </a:cubicBezTo>
                <a:cubicBezTo>
                  <a:pt x="767200" y="84225"/>
                  <a:pt x="699714" y="279119"/>
                  <a:pt x="724997" y="365285"/>
                </a:cubicBezTo>
                <a:cubicBezTo>
                  <a:pt x="750280" y="451451"/>
                  <a:pt x="700387" y="568228"/>
                  <a:pt x="724997" y="702472"/>
                </a:cubicBezTo>
                <a:cubicBezTo>
                  <a:pt x="555482" y="710950"/>
                  <a:pt x="495835" y="668515"/>
                  <a:pt x="376998" y="702472"/>
                </a:cubicBezTo>
                <a:cubicBezTo>
                  <a:pt x="258161" y="736429"/>
                  <a:pt x="142579" y="674203"/>
                  <a:pt x="0" y="702472"/>
                </a:cubicBezTo>
                <a:cubicBezTo>
                  <a:pt x="-8118" y="582616"/>
                  <a:pt x="28946" y="435262"/>
                  <a:pt x="0" y="365285"/>
                </a:cubicBezTo>
                <a:cubicBezTo>
                  <a:pt x="-28946" y="295308"/>
                  <a:pt x="21701" y="8635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 descr="Syncing cloud with solid fill">
            <a:extLst>
              <a:ext uri="{FF2B5EF4-FFF2-40B4-BE49-F238E27FC236}">
                <a16:creationId xmlns:a16="http://schemas.microsoft.com/office/drawing/2014/main" id="{43EAC3A9-A276-8FBB-7DD9-6CBC6084C9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559255" y="3341707"/>
            <a:ext cx="646332" cy="646332"/>
          </a:xfrm>
          <a:prstGeom prst="rect">
            <a:avLst/>
          </a:prstGeom>
        </p:spPr>
      </p:pic>
      <p:pic>
        <p:nvPicPr>
          <p:cNvPr id="24" name="Graphic 23" descr="Ui Ux with solid fill">
            <a:extLst>
              <a:ext uri="{FF2B5EF4-FFF2-40B4-BE49-F238E27FC236}">
                <a16:creationId xmlns:a16="http://schemas.microsoft.com/office/drawing/2014/main" id="{63785E75-54F8-3E47-2023-510408B0482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468752" y="5273626"/>
            <a:ext cx="554918" cy="55491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45FA78C-C73E-A7F4-159F-900034C656C2}"/>
              </a:ext>
            </a:extLst>
          </p:cNvPr>
          <p:cNvSpPr/>
          <p:nvPr/>
        </p:nvSpPr>
        <p:spPr>
          <a:xfrm>
            <a:off x="3410222" y="5179054"/>
            <a:ext cx="724997" cy="702472"/>
          </a:xfrm>
          <a:custGeom>
            <a:avLst/>
            <a:gdLst>
              <a:gd name="connsiteX0" fmla="*/ 0 w 724997"/>
              <a:gd name="connsiteY0" fmla="*/ 0 h 702472"/>
              <a:gd name="connsiteX1" fmla="*/ 355249 w 724997"/>
              <a:gd name="connsiteY1" fmla="*/ 0 h 702472"/>
              <a:gd name="connsiteX2" fmla="*/ 724997 w 724997"/>
              <a:gd name="connsiteY2" fmla="*/ 0 h 702472"/>
              <a:gd name="connsiteX3" fmla="*/ 724997 w 724997"/>
              <a:gd name="connsiteY3" fmla="*/ 365285 h 702472"/>
              <a:gd name="connsiteX4" fmla="*/ 724997 w 724997"/>
              <a:gd name="connsiteY4" fmla="*/ 702472 h 702472"/>
              <a:gd name="connsiteX5" fmla="*/ 376998 w 724997"/>
              <a:gd name="connsiteY5" fmla="*/ 702472 h 702472"/>
              <a:gd name="connsiteX6" fmla="*/ 0 w 724997"/>
              <a:gd name="connsiteY6" fmla="*/ 702472 h 702472"/>
              <a:gd name="connsiteX7" fmla="*/ 0 w 724997"/>
              <a:gd name="connsiteY7" fmla="*/ 365285 h 702472"/>
              <a:gd name="connsiteX8" fmla="*/ 0 w 724997"/>
              <a:gd name="connsiteY8" fmla="*/ 0 h 70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997" h="702472" extrusionOk="0">
                <a:moveTo>
                  <a:pt x="0" y="0"/>
                </a:moveTo>
                <a:cubicBezTo>
                  <a:pt x="137975" y="-3980"/>
                  <a:pt x="278208" y="33474"/>
                  <a:pt x="355249" y="0"/>
                </a:cubicBezTo>
                <a:cubicBezTo>
                  <a:pt x="432290" y="-33474"/>
                  <a:pt x="540324" y="23248"/>
                  <a:pt x="724997" y="0"/>
                </a:cubicBezTo>
                <a:cubicBezTo>
                  <a:pt x="767200" y="84225"/>
                  <a:pt x="699714" y="279119"/>
                  <a:pt x="724997" y="365285"/>
                </a:cubicBezTo>
                <a:cubicBezTo>
                  <a:pt x="750280" y="451451"/>
                  <a:pt x="700387" y="568228"/>
                  <a:pt x="724997" y="702472"/>
                </a:cubicBezTo>
                <a:cubicBezTo>
                  <a:pt x="555482" y="710950"/>
                  <a:pt x="495835" y="668515"/>
                  <a:pt x="376998" y="702472"/>
                </a:cubicBezTo>
                <a:cubicBezTo>
                  <a:pt x="258161" y="736429"/>
                  <a:pt x="142579" y="674203"/>
                  <a:pt x="0" y="702472"/>
                </a:cubicBezTo>
                <a:cubicBezTo>
                  <a:pt x="-8118" y="582616"/>
                  <a:pt x="28946" y="435262"/>
                  <a:pt x="0" y="365285"/>
                </a:cubicBezTo>
                <a:cubicBezTo>
                  <a:pt x="-28946" y="295308"/>
                  <a:pt x="21701" y="8635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descr="Database with solid fill">
            <a:extLst>
              <a:ext uri="{FF2B5EF4-FFF2-40B4-BE49-F238E27FC236}">
                <a16:creationId xmlns:a16="http://schemas.microsoft.com/office/drawing/2014/main" id="{11969209-ACF3-2623-5585-925360B22F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494116" y="2389440"/>
            <a:ext cx="711471" cy="711471"/>
          </a:xfrm>
          <a:prstGeom prst="rect">
            <a:avLst/>
          </a:prstGeom>
        </p:spPr>
      </p:pic>
      <p:pic>
        <p:nvPicPr>
          <p:cNvPr id="27" name="Graphic 26" descr="Database with solid fill">
            <a:extLst>
              <a:ext uri="{FF2B5EF4-FFF2-40B4-BE49-F238E27FC236}">
                <a16:creationId xmlns:a16="http://schemas.microsoft.com/office/drawing/2014/main" id="{8D6D63A0-A4A8-F5A7-1DE2-E864568537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644915" y="2392911"/>
            <a:ext cx="711471" cy="71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254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84E10-C55D-5F64-F5C6-7FB46E171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dirty="0"/>
              <a:t>The Ferris wheel of change starts slowly…</a:t>
            </a:r>
            <a:br>
              <a:rPr lang="en-US" sz="5000" dirty="0"/>
            </a:br>
            <a:br>
              <a:rPr lang="en-US" sz="5000" dirty="0"/>
            </a:br>
            <a:r>
              <a:rPr lang="en-US" sz="5000" dirty="0"/>
              <a:t>…but doesn’t stay that way</a:t>
            </a:r>
          </a:p>
        </p:txBody>
      </p:sp>
      <p:pic>
        <p:nvPicPr>
          <p:cNvPr id="1026" name="Picture 2" descr="Ferris wheel cart in close up Photograph by Patricia Hofmeester - Pixels">
            <a:extLst>
              <a:ext uri="{FF2B5EF4-FFF2-40B4-BE49-F238E27FC236}">
                <a16:creationId xmlns:a16="http://schemas.microsoft.com/office/drawing/2014/main" id="{AFC15073-1109-8CEE-75A3-FB3D7E2D5A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9" r="2" b="2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26A35-489F-87A2-09EB-BE4440753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2A642C61-F496-784F-8C69-C3BC63F97980}" type="slidenum">
              <a:rPr lang="en-US" smtClean="0"/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93718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ne in a crowd">
            <a:extLst>
              <a:ext uri="{FF2B5EF4-FFF2-40B4-BE49-F238E27FC236}">
                <a16:creationId xmlns:a16="http://schemas.microsoft.com/office/drawing/2014/main" id="{23DF5362-CF82-A5E8-4FB4-49BC6CACD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734" b="1726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21074-0E0B-061B-2132-E59E50612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105156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Where in the workforce will this impact hit?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922A7-97E9-CF09-E97D-9C7AA2654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59404"/>
            <a:ext cx="105156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Act II</a:t>
            </a:r>
          </a:p>
        </p:txBody>
      </p:sp>
    </p:spTree>
    <p:extLst>
      <p:ext uri="{BB962C8B-B14F-4D97-AF65-F5344CB8AC3E}">
        <p14:creationId xmlns:p14="http://schemas.microsoft.com/office/powerpoint/2010/main" val="17921642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2C348-30ED-93A2-1D7C-0AA68F122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Each Role is Composed of Multiple Tasks &amp; Each Task has Various Levels of Potential Automation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E83622-03AF-E771-527A-5C785DA924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86377"/>
          <a:ext cx="10515600" cy="4014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5152">
                  <a:extLst>
                    <a:ext uri="{9D8B030D-6E8A-4147-A177-3AD203B41FA5}">
                      <a16:colId xmlns:a16="http://schemas.microsoft.com/office/drawing/2014/main" val="4265819170"/>
                    </a:ext>
                  </a:extLst>
                </a:gridCol>
                <a:gridCol w="3103809">
                  <a:extLst>
                    <a:ext uri="{9D8B030D-6E8A-4147-A177-3AD203B41FA5}">
                      <a16:colId xmlns:a16="http://schemas.microsoft.com/office/drawing/2014/main" val="1122598926"/>
                    </a:ext>
                  </a:extLst>
                </a:gridCol>
                <a:gridCol w="3103808">
                  <a:extLst>
                    <a:ext uri="{9D8B030D-6E8A-4147-A177-3AD203B41FA5}">
                      <a16:colId xmlns:a16="http://schemas.microsoft.com/office/drawing/2014/main" val="4021462897"/>
                    </a:ext>
                  </a:extLst>
                </a:gridCol>
                <a:gridCol w="2312831">
                  <a:extLst>
                    <a:ext uri="{9D8B030D-6E8A-4147-A177-3AD203B41FA5}">
                      <a16:colId xmlns:a16="http://schemas.microsoft.com/office/drawing/2014/main" val="4125709228"/>
                    </a:ext>
                  </a:extLst>
                </a:gridCol>
              </a:tblGrid>
              <a:tr h="592429">
                <a:tc>
                  <a:txBody>
                    <a:bodyPr/>
                    <a:lstStyle/>
                    <a:p>
                      <a:r>
                        <a:rPr lang="en-US" dirty="0"/>
                        <a:t>Task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Customer Service Rep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Potential Cost Savings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52068"/>
                  </a:ext>
                </a:extLst>
              </a:tr>
              <a:tr h="1319005">
                <a:tc>
                  <a:txBody>
                    <a:bodyPr/>
                    <a:lstStyle/>
                    <a:p>
                      <a:r>
                        <a:rPr lang="en-US" b="1" dirty="0"/>
                        <a:t>Automate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Task can be fully automated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Transcribe the call, summarize main points, score 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80% to 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061951"/>
                  </a:ext>
                </a:extLst>
              </a:tr>
              <a:tr h="1319005">
                <a:tc>
                  <a:txBody>
                    <a:bodyPr/>
                    <a:lstStyle/>
                    <a:p>
                      <a:r>
                        <a:rPr lang="en-US" b="1" dirty="0"/>
                        <a:t>Augment</a:t>
                      </a:r>
                      <a:r>
                        <a:rPr lang="en-US" dirty="0"/>
                        <a:t> but not automate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Productivity, efficiency, and accuracy improved but will continue to be performed by person.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Suggest potential fixes to the problem.</a:t>
                      </a:r>
                    </a:p>
                    <a:p>
                      <a:r>
                        <a:rPr lang="en-US" dirty="0"/>
                        <a:t>Provide context about the customer.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5% to 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037134"/>
                  </a:ext>
                </a:extLst>
              </a:tr>
              <a:tr h="736254">
                <a:tc>
                  <a:txBody>
                    <a:bodyPr/>
                    <a:lstStyle/>
                    <a:p>
                      <a:r>
                        <a:rPr lang="en-US" b="1" dirty="0"/>
                        <a:t>No Automation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Tasks will continue to be performed by a person.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Defuse an angry customer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828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899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E8561D-A603-F89F-614B-6E7E3D85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305" y="467804"/>
            <a:ext cx="9673390" cy="1325563"/>
          </a:xfrm>
        </p:spPr>
        <p:txBody>
          <a:bodyPr/>
          <a:lstStyle/>
          <a:p>
            <a:r>
              <a:rPr lang="en-US" dirty="0"/>
              <a:t>Thank You  |  Conference Sponsors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6F35DA-B2B5-CCB1-8045-2F2DB8BE2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15894" r="4245" b="20666"/>
          <a:stretch/>
        </p:blipFill>
        <p:spPr bwMode="auto">
          <a:xfrm>
            <a:off x="1837040" y="1871254"/>
            <a:ext cx="3411101" cy="117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4F03292-8374-E7D0-101A-FE8FFBF4B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23251" r="4246" b="14433"/>
          <a:stretch/>
        </p:blipFill>
        <p:spPr bwMode="auto">
          <a:xfrm>
            <a:off x="6256420" y="1793367"/>
            <a:ext cx="3770449" cy="125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0B09B4D6-11FA-53B0-7DE7-5F293DC5E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78" y="3891388"/>
            <a:ext cx="2960723" cy="1756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B13EE-D2F6-F73A-ED97-85DA25EA4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161" y="4109230"/>
            <a:ext cx="3339374" cy="16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5627465B-FAA1-1B5D-3642-756ABF2D9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213206" y="3934677"/>
            <a:ext cx="3298149" cy="1669688"/>
          </a:xfrm>
        </p:spPr>
      </p:pic>
    </p:spTree>
    <p:extLst>
      <p:ext uri="{BB962C8B-B14F-4D97-AF65-F5344CB8AC3E}">
        <p14:creationId xmlns:p14="http://schemas.microsoft.com/office/powerpoint/2010/main" val="18641421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3085F-74F6-041F-0780-11CF7FD18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426" y="1"/>
            <a:ext cx="839566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Potential AI Impact will Differ by Role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A9FA22-17CC-C7D3-C2DE-0B91B4CDEE84}"/>
              </a:ext>
            </a:extLst>
          </p:cNvPr>
          <p:cNvSpPr txBox="1"/>
          <p:nvPr/>
        </p:nvSpPr>
        <p:spPr>
          <a:xfrm>
            <a:off x="1994012" y="6409163"/>
            <a:ext cx="8203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bg1">
                    <a:lumMod val="50000"/>
                  </a:schemeClr>
                </a:solidFill>
              </a:rPr>
              <a:t>Source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: Accenture Research based on analysis of Occupational Information Network, US Dept Labor, US Bureau of Labor Statistics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51BE7-06A0-0E8C-D598-3556B04B0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10" y="924063"/>
            <a:ext cx="9995883" cy="5139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1162A5-86A0-4347-6DD8-24876A839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011" y="6094703"/>
            <a:ext cx="5816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144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D50EA-AE10-EFDE-8ED8-F03941AB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A Tale in Three Parts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D91AD4D-7FC6-F613-7B34-44C6C7CAEB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D31D98-ACB7-F22E-04C1-F0F5DD27719F}"/>
              </a:ext>
            </a:extLst>
          </p:cNvPr>
          <p:cNvSpPr/>
          <p:nvPr/>
        </p:nvSpPr>
        <p:spPr>
          <a:xfrm>
            <a:off x="8424395" y="5361708"/>
            <a:ext cx="2923309" cy="22167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424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E555-757D-B323-15CC-A79DCC1E6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Approaching AI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92059B8-549E-C2F8-F3E1-21A8208C1B8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825624"/>
          <a:ext cx="12192000" cy="4667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55767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6D97-CAC8-4284-D293-E61D458A8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000"/>
              <a:t>Phase 1: Embrace, Educate, and Expand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CAEF84-F955-A2D9-6FE1-2220215303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8B9C690-3386-14BC-3A3B-926CDF6F01E3}"/>
              </a:ext>
            </a:extLst>
          </p:cNvPr>
          <p:cNvSpPr txBox="1"/>
          <p:nvPr/>
        </p:nvSpPr>
        <p:spPr>
          <a:xfrm>
            <a:off x="1554481" y="6311900"/>
            <a:ext cx="937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Objective: Engage with the teams already using generative AI to normalize and proliferate the use.</a:t>
            </a:r>
          </a:p>
        </p:txBody>
      </p:sp>
    </p:spTree>
    <p:extLst>
      <p:ext uri="{BB962C8B-B14F-4D97-AF65-F5344CB8AC3E}">
        <p14:creationId xmlns:p14="http://schemas.microsoft.com/office/powerpoint/2010/main" val="36269669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8CC8C-B3BA-A82B-D911-A19360CC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Phase 1: Embrace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3B4068-FF96-6874-2CA4-FB3A51DA82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4324" y="1883601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176EEA-0196-54D9-BFCA-52A5BA7544BA}"/>
              </a:ext>
            </a:extLst>
          </p:cNvPr>
          <p:cNvSpPr/>
          <p:nvPr/>
        </p:nvSpPr>
        <p:spPr>
          <a:xfrm>
            <a:off x="4062547" y="5421699"/>
            <a:ext cx="1750423" cy="115268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T</a:t>
            </a:r>
            <a:r>
              <a:rPr lang="en-US" sz="1800" dirty="0"/>
              <a:t>ools, prompts, custom instructions, plug-ins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761DC6-13BF-0E44-BC99-973692ADF589}"/>
              </a:ext>
            </a:extLst>
          </p:cNvPr>
          <p:cNvSpPr/>
          <p:nvPr/>
        </p:nvSpPr>
        <p:spPr>
          <a:xfrm>
            <a:off x="1731917" y="5421700"/>
            <a:ext cx="1750423" cy="11526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Marketing, Sales, IT, Support</a:t>
            </a:r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69C2C73-9259-FE21-9328-5BCAD88A5C80}"/>
              </a:ext>
            </a:extLst>
          </p:cNvPr>
          <p:cNvSpPr/>
          <p:nvPr/>
        </p:nvSpPr>
        <p:spPr>
          <a:xfrm>
            <a:off x="6542858" y="5421697"/>
            <a:ext cx="1750423" cy="115268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Privacy, security, when to use, when not to use it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FE22360-B9BA-3E36-04C7-1378F061FCEA}"/>
              </a:ext>
            </a:extLst>
          </p:cNvPr>
          <p:cNvSpPr/>
          <p:nvPr/>
        </p:nvSpPr>
        <p:spPr>
          <a:xfrm>
            <a:off x="8873488" y="5421697"/>
            <a:ext cx="1750423" cy="115268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Useful</a:t>
            </a:r>
          </a:p>
          <a:p>
            <a:r>
              <a:rPr lang="en-US" dirty="0"/>
              <a:t>Job Satisfaction</a:t>
            </a:r>
          </a:p>
          <a:p>
            <a:r>
              <a:rPr lang="en-US" dirty="0"/>
              <a:t>Customer Sat.</a:t>
            </a:r>
          </a:p>
        </p:txBody>
      </p:sp>
    </p:spTree>
    <p:extLst>
      <p:ext uri="{BB962C8B-B14F-4D97-AF65-F5344CB8AC3E}">
        <p14:creationId xmlns:p14="http://schemas.microsoft.com/office/powerpoint/2010/main" val="38299791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1E1C4-C0D6-7202-07A2-A5B63A3C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Phase 1: Educate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8C9D21-7125-F052-7A24-4332B5FACC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82013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1F3F0-C06E-03F5-1E0F-97D0C918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Phase 1: Expand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6F9DB9-B619-9EE6-A52A-D364574F86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49163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68A509-53D2-621D-FD90-79F55CCC04CC}"/>
              </a:ext>
            </a:extLst>
          </p:cNvPr>
          <p:cNvSpPr/>
          <p:nvPr/>
        </p:nvSpPr>
        <p:spPr>
          <a:xfrm>
            <a:off x="4062547" y="5421699"/>
            <a:ext cx="1750423" cy="115268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Full group uses it, expand to others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0CDAAE-1A41-A4C3-E6A3-7731799914BC}"/>
              </a:ext>
            </a:extLst>
          </p:cNvPr>
          <p:cNvSpPr/>
          <p:nvPr/>
        </p:nvSpPr>
        <p:spPr>
          <a:xfrm>
            <a:off x="1731917" y="5421700"/>
            <a:ext cx="1750423" cy="11526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Train teams on usage, b</a:t>
            </a:r>
            <a:r>
              <a:rPr lang="en-US" dirty="0"/>
              <a:t>est practices, &amp; expectations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B4D6E70-AFA6-4A05-24B1-DD913B9A67D5}"/>
              </a:ext>
            </a:extLst>
          </p:cNvPr>
          <p:cNvSpPr/>
          <p:nvPr/>
        </p:nvSpPr>
        <p:spPr>
          <a:xfrm>
            <a:off x="6542858" y="5421697"/>
            <a:ext cx="1750423" cy="115268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Best tools for task, user mgmt., payment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CADE448-5B1C-1614-F0E9-08081E3D229A}"/>
              </a:ext>
            </a:extLst>
          </p:cNvPr>
          <p:cNvSpPr/>
          <p:nvPr/>
        </p:nvSpPr>
        <p:spPr>
          <a:xfrm>
            <a:off x="8873488" y="5421697"/>
            <a:ext cx="1750423" cy="115268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Celebrate people enjoying their jobs more</a:t>
            </a:r>
          </a:p>
        </p:txBody>
      </p:sp>
    </p:spTree>
    <p:extLst>
      <p:ext uri="{BB962C8B-B14F-4D97-AF65-F5344CB8AC3E}">
        <p14:creationId xmlns:p14="http://schemas.microsoft.com/office/powerpoint/2010/main" val="7278146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A8C57-C8CF-8D3C-0D1D-B89A4A89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Example Use Cases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494882E-9054-3143-422B-00808B72F773}"/>
              </a:ext>
            </a:extLst>
          </p:cNvPr>
          <p:cNvGraphicFramePr>
            <a:graphicFrameLocks/>
          </p:cNvGraphicFramePr>
          <p:nvPr/>
        </p:nvGraphicFramePr>
        <p:xfrm>
          <a:off x="977537" y="16906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45379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25007-7276-E81D-6D9F-4B3F72FDB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44943" cy="1325563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Phase 2 : Build the Organizational Capability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3DE46082-3685-CFBE-DF6C-8E0C91855F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51200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9358-BAB3-9285-9162-9A0ADAC4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/>
              <a:t>Phase 2: Build Organizational Capability for AI Projects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85B0D3-835F-0A7E-8C3E-9A359518B6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8359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4B7B3-569D-43C8-F279-50107BBD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815" y="722138"/>
            <a:ext cx="4241800" cy="985287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Sponsor</a:t>
            </a:r>
            <a:r>
              <a:rPr lang="en-US" dirty="0"/>
              <a:t>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85FF322-B4A1-EB0B-E638-252D4EB26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70" y="535173"/>
            <a:ext cx="4901360" cy="2344504"/>
          </a:xfrm>
          <a:prstGeom prst="rect">
            <a:avLst/>
          </a:prstGeom>
        </p:spPr>
      </p:pic>
      <p:pic>
        <p:nvPicPr>
          <p:cNvPr id="13" name="Picture 12" descr="Logo&#10;&#10;Description automatically generated with medium confidence">
            <a:extLst>
              <a:ext uri="{FF2B5EF4-FFF2-40B4-BE49-F238E27FC236}">
                <a16:creationId xmlns:a16="http://schemas.microsoft.com/office/drawing/2014/main" id="{597D373A-43EC-0DAD-674B-27B071AE5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70" y="2054047"/>
            <a:ext cx="3863687" cy="390892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6224032-9F84-CA8B-AF40-D6965F4A8C3D}"/>
              </a:ext>
            </a:extLst>
          </p:cNvPr>
          <p:cNvSpPr txBox="1">
            <a:spLocks/>
          </p:cNvSpPr>
          <p:nvPr/>
        </p:nvSpPr>
        <p:spPr bwMode="auto">
          <a:xfrm>
            <a:off x="6251082" y="3089025"/>
            <a:ext cx="4901360" cy="220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548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48B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48B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48B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48B"/>
                </a:solidFill>
                <a:latin typeface="Arial" panose="020B0604020202020204" pitchFamily="34" charset="0"/>
              </a:defRPr>
            </a:lvl5pPr>
            <a:lvl6pPr marL="45723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1" b="1">
                <a:solidFill>
                  <a:srgbClr val="306CB0"/>
                </a:solidFill>
                <a:latin typeface="Arial" panose="020B0604020202020204" pitchFamily="34" charset="0"/>
              </a:defRPr>
            </a:lvl6pPr>
            <a:lvl7pPr marL="9144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1" b="1">
                <a:solidFill>
                  <a:srgbClr val="306CB0"/>
                </a:solidFill>
                <a:latin typeface="Arial" panose="020B0604020202020204" pitchFamily="34" charset="0"/>
              </a:defRPr>
            </a:lvl7pPr>
            <a:lvl8pPr marL="137169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1" b="1">
                <a:solidFill>
                  <a:srgbClr val="306CB0"/>
                </a:solidFill>
                <a:latin typeface="Arial" panose="020B0604020202020204" pitchFamily="34" charset="0"/>
              </a:defRPr>
            </a:lvl8pPr>
            <a:lvl9pPr marL="18289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1" b="1">
                <a:solidFill>
                  <a:srgbClr val="306CB0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800" dirty="0"/>
              <a:t>Monday Opening Keynote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4538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CD9BA-F7E6-DA3F-F5AB-342E514D7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89"/>
            <a:ext cx="10515600" cy="1325563"/>
          </a:xfrm>
        </p:spPr>
        <p:txBody>
          <a:bodyPr/>
          <a:lstStyle/>
          <a:p>
            <a:r>
              <a:rPr lang="en-US" dirty="0"/>
              <a:t>Phase 2: Exercise the Capability</a:t>
            </a:r>
          </a:p>
        </p:txBody>
      </p:sp>
      <p:pic>
        <p:nvPicPr>
          <p:cNvPr id="2050" name="Picture 2" descr="Enterprise AI companies">
            <a:extLst>
              <a:ext uri="{FF2B5EF4-FFF2-40B4-BE49-F238E27FC236}">
                <a16:creationId xmlns:a16="http://schemas.microsoft.com/office/drawing/2014/main" id="{4EBFB6CF-6A20-B81F-C2A5-DBF5A055FD8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93439"/>
            <a:ext cx="12192000" cy="56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8990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2DD50-D8D0-BFDF-F5F8-1F7ADCA8E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862388" cy="1133693"/>
          </a:xfrm>
        </p:spPr>
        <p:txBody>
          <a:bodyPr>
            <a:normAutofit fontScale="90000"/>
          </a:bodyPr>
          <a:lstStyle/>
          <a:p>
            <a:r>
              <a:rPr lang="en-US" sz="5200" dirty="0"/>
              <a:t>Differing Sophistication of AI-Powered Tools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B7F11B-822C-7972-B761-AF12917EEB3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03338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A8C57-C8CF-8D3C-0D1D-B89A4A89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2: Example Use Cases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494882E-9054-3143-422B-00808B72F773}"/>
              </a:ext>
            </a:extLst>
          </p:cNvPr>
          <p:cNvGraphicFramePr>
            <a:graphicFrameLocks/>
          </p:cNvGraphicFramePr>
          <p:nvPr/>
        </p:nvGraphicFramePr>
        <p:xfrm>
          <a:off x="977537" y="16906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43614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D7BD-04E1-B5AD-ED8A-56AB5CB10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6" y="1138036"/>
            <a:ext cx="6323443" cy="1402470"/>
          </a:xfrm>
        </p:spPr>
        <p:txBody>
          <a:bodyPr anchor="t">
            <a:normAutofit fontScale="90000"/>
          </a:bodyPr>
          <a:lstStyle/>
          <a:p>
            <a:r>
              <a:rPr lang="en-US" sz="4800" dirty="0"/>
              <a:t>Communicate the Plan</a:t>
            </a:r>
          </a:p>
        </p:txBody>
      </p:sp>
      <p:pic>
        <p:nvPicPr>
          <p:cNvPr id="5" name="Picture 4" descr="Multi coloured shirts hanging on the closet">
            <a:extLst>
              <a:ext uri="{FF2B5EF4-FFF2-40B4-BE49-F238E27FC236}">
                <a16:creationId xmlns:a16="http://schemas.microsoft.com/office/drawing/2014/main" id="{571C36E7-B0AF-8F15-8A40-607234596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3" r="43658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901A2-1E89-2BC7-B7DB-9018DB1CC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r>
              <a:rPr lang="en-US" sz="3200" dirty="0"/>
              <a:t>Employees</a:t>
            </a:r>
          </a:p>
          <a:p>
            <a:r>
              <a:rPr lang="en-US" sz="3200" dirty="0"/>
              <a:t>Customers</a:t>
            </a:r>
          </a:p>
          <a:p>
            <a:r>
              <a:rPr lang="en-US" sz="3200" dirty="0"/>
              <a:t>Suppliers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68735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35F17-9280-B508-7EEB-8718BF5B4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Phase 3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54A4DB-0589-F36E-2CB5-B27A6634BA5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55113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1F3F0-C06E-03F5-1E0F-97D0C918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4314" cy="1325563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Phase 3: Ground in Your Company Identity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6F9DB9-B619-9EE6-A52A-D364574F86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49163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52150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66EB-614E-28AE-A491-102D649CC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 dirty="0"/>
              <a:t>Envision: Rules of Thumb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A7C01D23-09E9-B480-F254-44A142AB4B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82991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13B70-8DB7-4849-AF72-0A0FA6FF1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Phase 3: Envision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63609A-5B29-1196-B5EF-AE28363274C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40765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8BE5-2A54-17D0-2729-217FB02E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 3: Envision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38909-282C-3DE3-6655-893FEE689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66" t="10581" b="17951"/>
          <a:stretch/>
        </p:blipFill>
        <p:spPr>
          <a:xfrm>
            <a:off x="6096000" y="0"/>
            <a:ext cx="6079780" cy="62584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12972-03CE-A73F-FB7E-9E667BC44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9650"/>
            <a:ext cx="5241581" cy="26386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Among AI High Performers, twice as many see opportunity in </a:t>
            </a:r>
            <a:r>
              <a:rPr lang="en-US" b="1" dirty="0"/>
              <a:t>creating new businesses and sources of revenue</a:t>
            </a:r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AC363-7D48-7405-819B-07CF594EBC8D}"/>
              </a:ext>
            </a:extLst>
          </p:cNvPr>
          <p:cNvSpPr txBox="1"/>
          <p:nvPr/>
        </p:nvSpPr>
        <p:spPr>
          <a:xfrm>
            <a:off x="7796348" y="6144731"/>
            <a:ext cx="427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Top objective for organizations’ planned generative AI activities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4D4ABD-8994-1288-895C-1545508923B0}"/>
              </a:ext>
            </a:extLst>
          </p:cNvPr>
          <p:cNvSpPr txBox="1"/>
          <p:nvPr/>
        </p:nvSpPr>
        <p:spPr>
          <a:xfrm>
            <a:off x="1055832" y="6150975"/>
            <a:ext cx="240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McKinsey &amp; Co.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D844C6-5657-F2C1-39CE-EB16A884EC07}"/>
              </a:ext>
            </a:extLst>
          </p:cNvPr>
          <p:cNvSpPr/>
          <p:nvPr/>
        </p:nvSpPr>
        <p:spPr>
          <a:xfrm>
            <a:off x="6079781" y="1867988"/>
            <a:ext cx="3234036" cy="1207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B746F5-0CAD-F09F-24B9-FBEF001A2481}"/>
              </a:ext>
            </a:extLst>
          </p:cNvPr>
          <p:cNvSpPr/>
          <p:nvPr/>
        </p:nvSpPr>
        <p:spPr>
          <a:xfrm>
            <a:off x="10241280" y="2606954"/>
            <a:ext cx="91004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569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ose-up of knobs on amplifier">
            <a:extLst>
              <a:ext uri="{FF2B5EF4-FFF2-40B4-BE49-F238E27FC236}">
                <a16:creationId xmlns:a16="http://schemas.microsoft.com/office/drawing/2014/main" id="{D58413CA-B608-E435-C791-31935FAFA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D4F94-2D3D-BA51-1192-A9780F35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Rock n’ Roll</a:t>
            </a:r>
          </a:p>
        </p:txBody>
      </p:sp>
    </p:spTree>
    <p:extLst>
      <p:ext uri="{BB962C8B-B14F-4D97-AF65-F5344CB8AC3E}">
        <p14:creationId xmlns:p14="http://schemas.microsoft.com/office/powerpoint/2010/main" val="1157880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E8561D-A603-F89F-614B-6E7E3D85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163"/>
            <a:ext cx="10515600" cy="973137"/>
          </a:xfrm>
        </p:spPr>
        <p:txBody>
          <a:bodyPr/>
          <a:lstStyle/>
          <a:p>
            <a:r>
              <a:rPr lang="en-US" dirty="0"/>
              <a:t>This Afternoon’s 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DCA1EE-A4AE-4E17-7BA1-55B84A624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380" y="12573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General Session  12:30 – 2:30 PM</a:t>
            </a:r>
          </a:p>
          <a:p>
            <a:pPr lvl="1"/>
            <a:r>
              <a:rPr lang="en-US" dirty="0"/>
              <a:t>	Welcome and Association Overview – Brent Kemp</a:t>
            </a:r>
          </a:p>
          <a:p>
            <a:pPr lvl="1"/>
            <a:r>
              <a:rPr lang="en-US" dirty="0"/>
              <a:t>	Election Report</a:t>
            </a:r>
          </a:p>
          <a:p>
            <a:pPr lvl="1"/>
            <a:r>
              <a:rPr lang="en-US" dirty="0"/>
              <a:t>	Passing the Gavel – New Board Chair</a:t>
            </a:r>
          </a:p>
          <a:p>
            <a:pPr lvl="1"/>
            <a:r>
              <a:rPr lang="en-US" dirty="0"/>
              <a:t>	President’s Award</a:t>
            </a:r>
          </a:p>
          <a:p>
            <a:pPr lvl="1"/>
            <a:r>
              <a:rPr lang="en-US" dirty="0"/>
              <a:t>	Keynote Address – Brooks Hamilton </a:t>
            </a:r>
          </a:p>
          <a:p>
            <a:pPr lvl="1"/>
            <a:r>
              <a:rPr lang="en-US" dirty="0"/>
              <a:t>	Closing Presentation – Jeremy Wilson</a:t>
            </a:r>
          </a:p>
          <a:p>
            <a:pPr marL="0" indent="0">
              <a:buNone/>
            </a:pPr>
            <a:r>
              <a:rPr lang="en-US" b="1" i="1" dirty="0"/>
              <a:t>Adjourn to Break </a:t>
            </a:r>
          </a:p>
          <a:p>
            <a:pPr marL="0" indent="0">
              <a:buNone/>
            </a:pPr>
            <a:r>
              <a:rPr lang="en-US" b="1" dirty="0"/>
              <a:t>Afternoon Sessions 				3:30 – 5:00 PM</a:t>
            </a:r>
          </a:p>
          <a:p>
            <a:pPr marL="0" indent="0">
              <a:buNone/>
            </a:pPr>
            <a:r>
              <a:rPr lang="en-US" b="1" dirty="0"/>
              <a:t>First Time Attendee Meet and Greet 	5:00 - 5:30 PM</a:t>
            </a:r>
          </a:p>
          <a:p>
            <a:pPr marL="0" indent="0">
              <a:buNone/>
            </a:pPr>
            <a:r>
              <a:rPr lang="en-US" b="1" dirty="0"/>
              <a:t>All Attendee Reception 			5:30 – 7:00 PM</a:t>
            </a:r>
          </a:p>
        </p:txBody>
      </p:sp>
    </p:spTree>
    <p:extLst>
      <p:ext uri="{BB962C8B-B14F-4D97-AF65-F5344CB8AC3E}">
        <p14:creationId xmlns:p14="http://schemas.microsoft.com/office/powerpoint/2010/main" val="19565714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91D6CB-5891-A56F-FB59-2AF74CCF2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4538877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Success will go to those who can best Adapt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8C7033-CA5B-17BE-1A73-C59BCF875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408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Vision</a:t>
            </a:r>
          </a:p>
          <a:p>
            <a:pPr marL="0" indent="0">
              <a:buNone/>
            </a:pPr>
            <a:r>
              <a:rPr lang="en-US" sz="2400" dirty="0"/>
              <a:t>Creativity</a:t>
            </a:r>
          </a:p>
          <a:p>
            <a:pPr marL="0" indent="0">
              <a:buNone/>
            </a:pPr>
            <a:r>
              <a:rPr lang="en-US" sz="2400" dirty="0"/>
              <a:t>Bravery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AC3BC-71A3-E568-DA1E-44D6E27E5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9" r="-1" b="-1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807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675BD0-6462-125E-F74D-0379D583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933090" cy="1306440"/>
          </a:xfrm>
        </p:spPr>
        <p:txBody>
          <a:bodyPr>
            <a:normAutofit/>
          </a:bodyPr>
          <a:lstStyle/>
          <a:p>
            <a:r>
              <a:rPr lang="en-US" sz="4000" dirty="0"/>
              <a:t>Building Organizational Capability for Rapid Change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7D302-2E8B-5C8B-5E66-7060137E7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2" r="11187" b="1"/>
          <a:stretch/>
        </p:blipFill>
        <p:spPr>
          <a:xfrm>
            <a:off x="7989296" y="1843285"/>
            <a:ext cx="3364502" cy="3728611"/>
          </a:xfrm>
          <a:prstGeom prst="rect">
            <a:avLst/>
          </a:prstGeom>
        </p:spPr>
      </p:pic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22BC6C31-ACBF-E7A8-DB5B-E1B0AFDFF9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6714066" cy="430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82756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pen window">
            <a:extLst>
              <a:ext uri="{FF2B5EF4-FFF2-40B4-BE49-F238E27FC236}">
                <a16:creationId xmlns:a16="http://schemas.microsoft.com/office/drawing/2014/main" id="{C3F4007B-F0A9-E916-7030-E8BDD74B4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2" b="1385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B858CF-C48D-6254-90F4-1B2AD62FA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Adapt to the Landscape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09FB1-5710-D9BA-4848-3030FEF96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Each day will bring a new challenge and new opportunity</a:t>
            </a:r>
          </a:p>
        </p:txBody>
      </p:sp>
    </p:spTree>
    <p:extLst>
      <p:ext uri="{BB962C8B-B14F-4D97-AF65-F5344CB8AC3E}">
        <p14:creationId xmlns:p14="http://schemas.microsoft.com/office/powerpoint/2010/main" val="21710100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EA81BA-3939-74E8-5EC8-BB16071CB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en-US" sz="6600" dirty="0"/>
              <a:t>Thank You</a:t>
            </a:r>
          </a:p>
        </p:txBody>
      </p:sp>
      <p:pic>
        <p:nvPicPr>
          <p:cNvPr id="7" name="Picture 6" descr="A colorful dots i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DBD485E-C87F-5DAB-773F-1968787E7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9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815249-42FB-EFFC-FADB-D9BBA034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642C61-F496-784F-8C69-C3BC63F97980}" type="slidenum">
              <a:rPr lang="en-US" smtClean="0"/>
              <a:pPr/>
              <a:t>83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468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48E1-B8DA-B19C-9D20-73C48B55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4600"/>
              <a:t>Hamilton AI Strategy Advisors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0A6AC-932C-6D22-68B3-1878E847E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919472" cy="3320668"/>
          </a:xfrm>
        </p:spPr>
        <p:txBody>
          <a:bodyPr>
            <a:normAutofit fontScale="92500" lnSpcReduction="10000"/>
          </a:bodyPr>
          <a:lstStyle/>
          <a:p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EMAIL</a:t>
            </a:r>
          </a:p>
          <a:p>
            <a:pPr marL="0" indent="0">
              <a:buNone/>
            </a:pPr>
            <a:r>
              <a:rPr lang="en-US" sz="2200" dirty="0">
                <a:hlinkClick r:id="rId2"/>
              </a:rPr>
              <a:t>brooks.hamilton@strategyadvisors.ai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SITE</a:t>
            </a:r>
          </a:p>
          <a:p>
            <a:pPr marL="0" indent="0">
              <a:buNone/>
            </a:pPr>
            <a:r>
              <a:rPr lang="en-US" sz="2200" dirty="0">
                <a:hlinkClick r:id="rId3"/>
              </a:rPr>
              <a:t>www.strategyadvisors.ai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PHONE</a:t>
            </a:r>
          </a:p>
          <a:p>
            <a:pPr marL="0" indent="0">
              <a:buNone/>
            </a:pPr>
            <a:r>
              <a:rPr lang="en-US" sz="2200" i="1" dirty="0"/>
              <a:t>512.784.8049</a:t>
            </a:r>
          </a:p>
        </p:txBody>
      </p:sp>
      <p:pic>
        <p:nvPicPr>
          <p:cNvPr id="5" name="Picture 4" descr="A screenshot of a qr code&#10;&#10;Description automatically generated">
            <a:extLst>
              <a:ext uri="{FF2B5EF4-FFF2-40B4-BE49-F238E27FC236}">
                <a16:creationId xmlns:a16="http://schemas.microsoft.com/office/drawing/2014/main" id="{829516E6-EBCA-C7C4-EA6A-967223E102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97" r="774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13102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148A67BD-B898-33BF-6962-FFD90C6F81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1788" y="3022600"/>
            <a:ext cx="9144000" cy="919163"/>
          </a:xfrm>
        </p:spPr>
        <p:txBody>
          <a:bodyPr/>
          <a:lstStyle/>
          <a:p>
            <a:pPr eaLnBrk="1" hangingPunct="1"/>
            <a:r>
              <a:rPr lang="en-US" altLang="en-US" dirty="0"/>
              <a:t>I Could Be Wrong …</a:t>
            </a:r>
          </a:p>
        </p:txBody>
      </p:sp>
      <p:sp>
        <p:nvSpPr>
          <p:cNvPr id="11267" name="Subtitle 2">
            <a:extLst>
              <a:ext uri="{FF2B5EF4-FFF2-40B4-BE49-F238E27FC236}">
                <a16:creationId xmlns:a16="http://schemas.microsoft.com/office/drawing/2014/main" id="{8BC229DB-2404-1B90-7CC4-4DF07122AB9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01788" y="4244975"/>
            <a:ext cx="9144000" cy="1655763"/>
          </a:xfrm>
        </p:spPr>
        <p:txBody>
          <a:bodyPr/>
          <a:lstStyle/>
          <a:p>
            <a:pPr eaLnBrk="1" hangingPunct="1"/>
            <a:r>
              <a:rPr lang="en-US" altLang="en-US" dirty="0"/>
              <a:t>Jeremy W Wilson</a:t>
            </a:r>
          </a:p>
          <a:p>
            <a:pPr eaLnBrk="1" hangingPunct="1"/>
            <a:r>
              <a:rPr lang="en-US" altLang="en-US" dirty="0"/>
              <a:t>EVP/COO North American Director</a:t>
            </a:r>
          </a:p>
        </p:txBody>
      </p:sp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819B20-D34C-064A-9D1A-1A832AFA1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928" y="235661"/>
            <a:ext cx="5527344" cy="605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769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2CF0B-BA3E-600C-DA51-80795C692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FA308-9C43-F14C-808E-88574315D24A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  <p:pic>
        <p:nvPicPr>
          <p:cNvPr id="4" name="Picture 3" descr="A movie poster with a person running away from a monster&#10;&#10;Description automatically generated">
            <a:extLst>
              <a:ext uri="{FF2B5EF4-FFF2-40B4-BE49-F238E27FC236}">
                <a16:creationId xmlns:a16="http://schemas.microsoft.com/office/drawing/2014/main" id="{8C0445A7-7FA1-11B3-36C4-FAB64BD5E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484" y="0"/>
            <a:ext cx="885351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B72D22-3BB7-9EA4-D763-DBEFB2CB29F1}"/>
              </a:ext>
            </a:extLst>
          </p:cNvPr>
          <p:cNvSpPr txBox="1"/>
          <p:nvPr/>
        </p:nvSpPr>
        <p:spPr>
          <a:xfrm>
            <a:off x="404495" y="1051143"/>
            <a:ext cx="26358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Wide Latin" panose="020A0A07050505020404" pitchFamily="18" charset="0"/>
              </a:rPr>
              <a:t>Let’s take a trip back in time </a:t>
            </a:r>
          </a:p>
        </p:txBody>
      </p:sp>
    </p:spTree>
    <p:extLst>
      <p:ext uri="{BB962C8B-B14F-4D97-AF65-F5344CB8AC3E}">
        <p14:creationId xmlns:p14="http://schemas.microsoft.com/office/powerpoint/2010/main" val="16699861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AF609-32C6-7A95-4FE9-D71590A34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4" y="2709068"/>
            <a:ext cx="3143250" cy="1325563"/>
          </a:xfrm>
        </p:spPr>
        <p:txBody>
          <a:bodyPr/>
          <a:lstStyle/>
          <a:p>
            <a:r>
              <a:rPr lang="en-US" dirty="0"/>
              <a:t>November 2011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A52FAA-0235-5E80-C5B9-28612FB51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104" y="-152400"/>
            <a:ext cx="9342927" cy="7010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83451-98A7-CFB8-F972-C28EB78874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5ADD08-3A34-9040-B625-37794D4BA412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3383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394D3-5EA3-73D1-B4BD-989CE20F0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79" y="2728118"/>
            <a:ext cx="3048000" cy="1325563"/>
          </a:xfrm>
        </p:spPr>
        <p:txBody>
          <a:bodyPr/>
          <a:lstStyle/>
          <a:p>
            <a:r>
              <a:rPr lang="en-US" dirty="0"/>
              <a:t>November 2011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D0E46C-9448-12AE-66F1-0C0BB1DD5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2375" y="0"/>
            <a:ext cx="916489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7489F-A474-7EB0-B83D-5A5A6C8591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5ADD08-3A34-9040-B625-37794D4BA412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27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9D50-2B40-C31B-B7F8-EFACF08F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04" y="351104"/>
            <a:ext cx="6251110" cy="12374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Looking Ahead</a:t>
            </a:r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705B109-6558-D4C4-9152-6C86FFEDED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49" r="9971"/>
          <a:stretch/>
        </p:blipFill>
        <p:spPr>
          <a:xfrm>
            <a:off x="1" y="2105890"/>
            <a:ext cx="4657344" cy="475210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B13377-3E87-D6E6-111C-FEF0A2721953}"/>
              </a:ext>
            </a:extLst>
          </p:cNvPr>
          <p:cNvSpPr txBox="1"/>
          <p:nvPr/>
        </p:nvSpPr>
        <p:spPr>
          <a:xfrm>
            <a:off x="5541817" y="1136072"/>
            <a:ext cx="6530279" cy="4752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2024 Mid-Year Meeting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June 9-13 | Altoona, IA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2024 Annual Conference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November 10-13 | Austin, TX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2025 Annual Conference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November 2-6 | Clearwater Beach, FL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7109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1330-8397-E515-6522-09BED738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" y="2766218"/>
            <a:ext cx="2990850" cy="1325563"/>
          </a:xfrm>
        </p:spPr>
        <p:txBody>
          <a:bodyPr/>
          <a:lstStyle/>
          <a:p>
            <a:r>
              <a:rPr lang="en-US" dirty="0"/>
              <a:t>November 2013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2DB64F-8015-34C1-3229-032AC865E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4846" y="0"/>
            <a:ext cx="908715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BD8C0-9931-07D5-E6F7-B80D5106E6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5ADD08-3A34-9040-B625-37794D4BA412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8751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02E67-F02E-4B75-D535-252643062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" y="2766218"/>
            <a:ext cx="3009900" cy="1325563"/>
          </a:xfrm>
        </p:spPr>
        <p:txBody>
          <a:bodyPr/>
          <a:lstStyle/>
          <a:p>
            <a:r>
              <a:rPr lang="en-US" dirty="0"/>
              <a:t>November 2013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112A5-2089-F477-561D-6152A8064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65552" y="962"/>
            <a:ext cx="9126448" cy="68570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BFEFE-F459-67A3-A529-65258FC92C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5ADD08-3A34-9040-B625-37794D4BA412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311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6CF8-9C4D-C17A-6B5A-E9D3E2A4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3105150" cy="1325563"/>
          </a:xfrm>
        </p:spPr>
        <p:txBody>
          <a:bodyPr/>
          <a:lstStyle/>
          <a:p>
            <a:r>
              <a:rPr lang="en-US" dirty="0"/>
              <a:t>November 2013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CF10F3-C9D0-D213-7EE4-ED7ECD8AD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5150" y="-51120"/>
            <a:ext cx="9214268" cy="69602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3AD7C-CCC1-4F15-3FBA-06C7B04AF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5ADD08-3A34-9040-B625-37794D4BA412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7129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0F082-0C4A-66D4-C8EF-DE6999BA1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" y="2766218"/>
            <a:ext cx="2933700" cy="1325563"/>
          </a:xfrm>
        </p:spPr>
        <p:txBody>
          <a:bodyPr/>
          <a:lstStyle/>
          <a:p>
            <a:r>
              <a:rPr lang="en-US" dirty="0"/>
              <a:t>November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8B87EF-5CC1-42EE-C8A7-226686375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345" t="2222" r="3513"/>
          <a:stretch/>
        </p:blipFill>
        <p:spPr>
          <a:xfrm>
            <a:off x="2984500" y="0"/>
            <a:ext cx="9315449" cy="6906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8C9FB-0722-9C80-000F-982E10CED4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5ADD08-3A34-9040-B625-37794D4BA412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0892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022B8-36B2-C452-CD30-E5BFF4D41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4" y="112713"/>
            <a:ext cx="5794375" cy="1125538"/>
          </a:xfrm>
        </p:spPr>
        <p:txBody>
          <a:bodyPr/>
          <a:lstStyle/>
          <a:p>
            <a:r>
              <a:rPr lang="en-US" dirty="0"/>
              <a:t>November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D5DACD-4B1B-E2B0-C59F-3FDBADA9B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23" t="6072" b="-343"/>
          <a:stretch/>
        </p:blipFill>
        <p:spPr>
          <a:xfrm>
            <a:off x="2417734" y="1238250"/>
            <a:ext cx="9774266" cy="56197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3FFA3-37AF-3537-9EC2-8DB65F154E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5ADD08-3A34-9040-B625-37794D4BA412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342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E6665-82C1-42F1-EDBF-A2EB120F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112712"/>
            <a:ext cx="4648200" cy="815975"/>
          </a:xfrm>
        </p:spPr>
        <p:txBody>
          <a:bodyPr/>
          <a:lstStyle/>
          <a:p>
            <a:r>
              <a:rPr lang="en-US" dirty="0"/>
              <a:t>November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0F58B0-2100-2BAB-6B18-8653FC93A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980"/>
          <a:stretch/>
        </p:blipFill>
        <p:spPr>
          <a:xfrm>
            <a:off x="2286000" y="856937"/>
            <a:ext cx="9982909" cy="60201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8818D-B9C5-7157-421A-4C4242E46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5ADD08-3A34-9040-B625-37794D4BA412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0215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16CE5-2072-4A47-A6FA-4739FE7DE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eneva" panose="020B0503030404040204"/>
              </a:rPr>
              <a:t>Something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988C1-1D58-46CC-8CA4-6D5203755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1345"/>
            <a:ext cx="9780270" cy="4351338"/>
          </a:xfrm>
        </p:spPr>
        <p:txBody>
          <a:bodyPr/>
          <a:lstStyle/>
          <a:p>
            <a:r>
              <a:rPr lang="en-US" dirty="0"/>
              <a:t>Are consumers asking for information about our products?</a:t>
            </a:r>
          </a:p>
          <a:p>
            <a:r>
              <a:rPr lang="en-US" dirty="0"/>
              <a:t>Are “</a:t>
            </a:r>
            <a:r>
              <a:rPr lang="en-US" i="1" dirty="0"/>
              <a:t>customers</a:t>
            </a:r>
            <a:r>
              <a:rPr lang="en-US" dirty="0"/>
              <a:t>” needing more data to meet their demands?</a:t>
            </a:r>
          </a:p>
          <a:p>
            <a:r>
              <a:rPr lang="en-US" dirty="0"/>
              <a:t>How much data is in your systems that will need to be shared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167763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21394-5D3F-49E8-B40E-882ADF99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eneva" panose="020B0503030404040204"/>
              </a:rPr>
              <a:t>Let’s think about the current Ag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EFDCD-CF70-4280-A929-B5B2FF746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Industry is working to develop tools to facilitate data driven decision making while each trying to meet a “climate” initiative</a:t>
            </a:r>
          </a:p>
          <a:p>
            <a:r>
              <a:rPr lang="en-US" dirty="0"/>
              <a:t>“Climate” reporting tools will change the total volume of data collected by Growers</a:t>
            </a:r>
          </a:p>
          <a:p>
            <a:r>
              <a:rPr lang="en-US" dirty="0"/>
              <a:t>Are standards widely adopted to guarantee we are prepared to process and share the volume of data that these new tools will need to succeed?</a:t>
            </a:r>
          </a:p>
          <a:p>
            <a:r>
              <a:rPr lang="en-US" dirty="0"/>
              <a:t>How many software tools does a Service Provider have to use today to support the Grower?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03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4773-98A6-4FCE-9444-EB74A3128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0765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eneva" panose="020B0503030404040204"/>
              </a:rPr>
              <a:t>Industry Successes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5B087-ED20-409F-8589-81E461B5C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466" y="1405890"/>
            <a:ext cx="5515475" cy="456057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600" dirty="0"/>
              <a:t>Data management solution for: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Management of soil N,P,K and pH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Hybrid/Variety selection tools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Planting Population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Water Management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Management Zone creation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Development of valuable machine control tools 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Software to Software connection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Traceability within the specialty crop market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Talking about how we can help the Grower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C4C289-1E3A-D64A-8B24-174ECFBDC8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65" y="1747838"/>
            <a:ext cx="5515475" cy="3681412"/>
          </a:xfrm>
        </p:spPr>
      </p:pic>
    </p:spTree>
    <p:extLst>
      <p:ext uri="{BB962C8B-B14F-4D97-AF65-F5344CB8AC3E}">
        <p14:creationId xmlns:p14="http://schemas.microsoft.com/office/powerpoint/2010/main" val="17686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11336-8D5A-4930-A789-A76A281B1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eneva" panose="020B0503030404040204"/>
              </a:rPr>
              <a:t>Marginal successes …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Geneva" panose="020B0503030404040204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eneva" panose="020B0503030404040204"/>
              </a:rPr>
              <a:t>				… or maybe failures?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93E10-66A7-4229-9CE0-596164E9B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77389"/>
            <a:ext cx="5181600" cy="4199573"/>
          </a:xfrm>
        </p:spPr>
        <p:txBody>
          <a:bodyPr/>
          <a:lstStyle/>
          <a:p>
            <a:r>
              <a:rPr lang="en-US" dirty="0"/>
              <a:t>Large scale data interoperability</a:t>
            </a:r>
          </a:p>
          <a:p>
            <a:r>
              <a:rPr lang="en-US" dirty="0"/>
              <a:t>Engaging the entire Ag Industry</a:t>
            </a:r>
          </a:p>
          <a:p>
            <a:r>
              <a:rPr lang="en-US" dirty="0"/>
              <a:t>Common definition of “Sustainable” and who pays</a:t>
            </a:r>
          </a:p>
          <a:p>
            <a:r>
              <a:rPr lang="en-US" dirty="0"/>
              <a:t>Defining Data Ethics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11B7C7-CE20-1541-9E9D-114EB48CA5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66" y="1825625"/>
            <a:ext cx="4857025" cy="4351338"/>
          </a:xfrm>
        </p:spPr>
      </p:pic>
    </p:spTree>
    <p:extLst>
      <p:ext uri="{BB962C8B-B14F-4D97-AF65-F5344CB8AC3E}">
        <p14:creationId xmlns:p14="http://schemas.microsoft.com/office/powerpoint/2010/main" val="160497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_AgGateway_Annual_Conference_Presentation_16x9" id="{C7C73059-B0C5-D643-BC84-DACA8C314251}" vid="{99D19253-42BD-EC4C-A0D6-0B7A8526039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_AgGateway_Annual_Conference_Presentation_16x9" id="{C7C73059-B0C5-D643-BC84-DACA8C314251}" vid="{3E910C5A-C7D3-E144-BE33-ED67DB3BE3B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1060</TotalTime>
  <Words>3456</Words>
  <Application>Microsoft Office PowerPoint</Application>
  <PresentationFormat>Widescreen</PresentationFormat>
  <Paragraphs>696</Paragraphs>
  <Slides>108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108</vt:i4>
      </vt:variant>
    </vt:vector>
  </HeadingPairs>
  <TitlesOfParts>
    <vt:vector size="119" baseType="lpstr">
      <vt:lpstr>Arial</vt:lpstr>
      <vt:lpstr>Calibri</vt:lpstr>
      <vt:lpstr>Geneva</vt:lpstr>
      <vt:lpstr>Myriad Pro</vt:lpstr>
      <vt:lpstr>Open Sans</vt:lpstr>
      <vt:lpstr>source-serif-pro</vt:lpstr>
      <vt:lpstr>Spectral</vt:lpstr>
      <vt:lpstr>Wide Latin</vt:lpstr>
      <vt:lpstr>Wingdings</vt:lpstr>
      <vt:lpstr>Office Theme</vt:lpstr>
      <vt:lpstr>1_Office Theme</vt:lpstr>
      <vt:lpstr>WELCOME</vt:lpstr>
      <vt:lpstr>Thank You  |  Titanium Sponsor</vt:lpstr>
      <vt:lpstr>Thank You  |  Platinum Sponsor</vt:lpstr>
      <vt:lpstr>Thank You  |  Gold Sponsors</vt:lpstr>
      <vt:lpstr>Thank You  |  Silver Sponsors</vt:lpstr>
      <vt:lpstr>Thank You  |  Conference Sponsors</vt:lpstr>
      <vt:lpstr>Sponsor </vt:lpstr>
      <vt:lpstr>This Afternoon’s Agenda</vt:lpstr>
      <vt:lpstr>Looking Ahead</vt:lpstr>
      <vt:lpstr>Embracing A  Data-Driven Future</vt:lpstr>
      <vt:lpstr>2023 Progress and Accomplishments</vt:lpstr>
      <vt:lpstr>PowerPoint Presentation</vt:lpstr>
      <vt:lpstr>2024 Roadmap</vt:lpstr>
      <vt:lpstr>PowerPoint Presentation</vt:lpstr>
      <vt:lpstr>A Data-Driven Future Requires …</vt:lpstr>
      <vt:lpstr>PowerPoint Presentation</vt:lpstr>
      <vt:lpstr>2023 Elections Report</vt:lpstr>
      <vt:lpstr>2023 Election Process</vt:lpstr>
      <vt:lpstr>Current Board Membership</vt:lpstr>
      <vt:lpstr>2024-2025 Directors</vt:lpstr>
      <vt:lpstr>Regional Steering Committee Members – Election Results</vt:lpstr>
      <vt:lpstr>PowerPoint Presentation</vt:lpstr>
      <vt:lpstr>2023 President’s Awards</vt:lpstr>
      <vt:lpstr>President’s Award</vt:lpstr>
      <vt:lpstr>2023 President’s Award Recipients</vt:lpstr>
      <vt:lpstr>Keynote Presentation  </vt:lpstr>
      <vt:lpstr>Seismic Changes  How the AI Revolution will Reshape the Industrial Fabric  (and What You Can Do About It) </vt:lpstr>
      <vt:lpstr>A Tale in Three Parts</vt:lpstr>
      <vt:lpstr>Buckle Up!</vt:lpstr>
      <vt:lpstr>A Tale in Three Parts</vt:lpstr>
      <vt:lpstr>ChatGPT has spread like wildfire</vt:lpstr>
      <vt:lpstr>Major AI Investments</vt:lpstr>
      <vt:lpstr>AI Enhanced Productivity</vt:lpstr>
      <vt:lpstr>Results for Consultants using AI</vt:lpstr>
      <vt:lpstr>As models scale up, they become more capable</vt:lpstr>
      <vt:lpstr>As models scale up, they become more capable</vt:lpstr>
      <vt:lpstr>As models scale up, they become more capable</vt:lpstr>
      <vt:lpstr>How did they train the model to pass those tests?    They didn’t.</vt:lpstr>
      <vt:lpstr>Only trained to guess the next token</vt:lpstr>
      <vt:lpstr>From Learning Sequences to Learning Relationships</vt:lpstr>
      <vt:lpstr>Tech companies increased models to enormous sizes…</vt:lpstr>
      <vt:lpstr>…researchers encountered surprises</vt:lpstr>
      <vt:lpstr>Emergent Behavior</vt:lpstr>
      <vt:lpstr>8 Billion Parameters</vt:lpstr>
      <vt:lpstr>62 Billion Parameters</vt:lpstr>
      <vt:lpstr>175 Billion Parameters</vt:lpstr>
      <vt:lpstr>540 Billion Parameters</vt:lpstr>
      <vt:lpstr>Two Historic Events</vt:lpstr>
      <vt:lpstr>A Tale in Three Parts</vt:lpstr>
      <vt:lpstr>PowerPoint Presentation</vt:lpstr>
      <vt:lpstr>Smartphone Revolution: Initial Products were “Production Prototypes”</vt:lpstr>
      <vt:lpstr>AI Success Does Not Depend upon Major Infrastructure Investments</vt:lpstr>
      <vt:lpstr>The Critical Breakthroughs are Complete</vt:lpstr>
      <vt:lpstr>The Future is Multi-Modal</vt:lpstr>
      <vt:lpstr>Mutually Reinforcing Acceleration</vt:lpstr>
      <vt:lpstr>PowerPoint Presentation</vt:lpstr>
      <vt:lpstr>The Ferris wheel of change starts slowly…  …but doesn’t stay that way</vt:lpstr>
      <vt:lpstr>Where in the workforce will this impact hit?</vt:lpstr>
      <vt:lpstr>Each Role is Composed of Multiple Tasks &amp; Each Task has Various Levels of Potential Automation</vt:lpstr>
      <vt:lpstr>Potential AI Impact will Differ by Role</vt:lpstr>
      <vt:lpstr>A Tale in Three Parts</vt:lpstr>
      <vt:lpstr>Plan for Approaching AI</vt:lpstr>
      <vt:lpstr>Phase 1: Embrace, Educate, and Expand</vt:lpstr>
      <vt:lpstr>Phase 1: Embrace</vt:lpstr>
      <vt:lpstr>Phase 1: Educate</vt:lpstr>
      <vt:lpstr>Phase 1: Expand</vt:lpstr>
      <vt:lpstr>Phase 1: Example Use Cases</vt:lpstr>
      <vt:lpstr>Phase 2 : Build the Organizational Capability</vt:lpstr>
      <vt:lpstr>Phase 2: Build Organizational Capability for AI Projects</vt:lpstr>
      <vt:lpstr>Phase 2: Exercise the Capability</vt:lpstr>
      <vt:lpstr>Differing Sophistication of AI-Powered Tools</vt:lpstr>
      <vt:lpstr>Phase 2: Example Use Cases</vt:lpstr>
      <vt:lpstr>Communicate the Plan</vt:lpstr>
      <vt:lpstr>Phase 3</vt:lpstr>
      <vt:lpstr>Phase 3: Ground in Your Company Identity</vt:lpstr>
      <vt:lpstr>Envision: Rules of Thumb</vt:lpstr>
      <vt:lpstr>Phase 3: Envision</vt:lpstr>
      <vt:lpstr>Phase 3: Envision</vt:lpstr>
      <vt:lpstr>Rock n’ Roll</vt:lpstr>
      <vt:lpstr>Success will go to those who can best Adapt</vt:lpstr>
      <vt:lpstr>Building Organizational Capability for Rapid Change</vt:lpstr>
      <vt:lpstr>Adapt to the Landscape</vt:lpstr>
      <vt:lpstr>Thank You</vt:lpstr>
      <vt:lpstr>Hamilton AI Strategy Advisors</vt:lpstr>
      <vt:lpstr>I Could Be Wrong …</vt:lpstr>
      <vt:lpstr>PowerPoint Presentation</vt:lpstr>
      <vt:lpstr>PowerPoint Presentation</vt:lpstr>
      <vt:lpstr>November 2011</vt:lpstr>
      <vt:lpstr>November 2011</vt:lpstr>
      <vt:lpstr>November 2013</vt:lpstr>
      <vt:lpstr>November 2013</vt:lpstr>
      <vt:lpstr>November 2013</vt:lpstr>
      <vt:lpstr>November 2017</vt:lpstr>
      <vt:lpstr>November 2017</vt:lpstr>
      <vt:lpstr>November 2017</vt:lpstr>
      <vt:lpstr>Something to Think About</vt:lpstr>
      <vt:lpstr>Let’s think about the current Ag space</vt:lpstr>
      <vt:lpstr>Industry Successes</vt:lpstr>
      <vt:lpstr>Marginal successes …     … or maybe failures?</vt:lpstr>
      <vt:lpstr>Work together as a team …</vt:lpstr>
      <vt:lpstr>Work Independently and …</vt:lpstr>
      <vt:lpstr>Let others set the standards and …</vt:lpstr>
      <vt:lpstr>PowerPoint Presentation</vt:lpstr>
      <vt:lpstr>Growers say that …</vt:lpstr>
      <vt:lpstr>PowerPoint Presentation</vt:lpstr>
      <vt:lpstr>Summary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Meri Kotlas</dc:creator>
  <cp:lastModifiedBy>Paul Schrimpf</cp:lastModifiedBy>
  <cp:revision>23</cp:revision>
  <cp:lastPrinted>2023-04-19T01:40:50Z</cp:lastPrinted>
  <dcterms:created xsi:type="dcterms:W3CDTF">2023-10-19T16:23:46Z</dcterms:created>
  <dcterms:modified xsi:type="dcterms:W3CDTF">2023-11-13T17:37:14Z</dcterms:modified>
</cp:coreProperties>
</file>