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handoutMasterIdLst>
    <p:handoutMasterId r:id="rId18"/>
  </p:handoutMasterIdLst>
  <p:sldIdLst>
    <p:sldId id="258" r:id="rId2"/>
    <p:sldId id="349" r:id="rId3"/>
    <p:sldId id="350" r:id="rId4"/>
    <p:sldId id="336" r:id="rId5"/>
    <p:sldId id="339" r:id="rId6"/>
    <p:sldId id="338" r:id="rId7"/>
    <p:sldId id="342" r:id="rId8"/>
    <p:sldId id="341" r:id="rId9"/>
    <p:sldId id="343" r:id="rId10"/>
    <p:sldId id="351" r:id="rId11"/>
    <p:sldId id="340" r:id="rId12"/>
    <p:sldId id="348" r:id="rId13"/>
    <p:sldId id="344" r:id="rId14"/>
    <p:sldId id="345" r:id="rId15"/>
    <p:sldId id="337" r:id="rId16"/>
  </p:sldIdLst>
  <p:sldSz cx="9144000" cy="6858000" type="screen4x3"/>
  <p:notesSz cx="7102475" cy="9388475"/>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4EE7F61-E047-9944-A7C8-11CBCB98C307}">
          <p14:sldIdLst>
            <p14:sldId id="258"/>
            <p14:sldId id="349"/>
            <p14:sldId id="350"/>
            <p14:sldId id="336"/>
            <p14:sldId id="339"/>
            <p14:sldId id="338"/>
            <p14:sldId id="342"/>
            <p14:sldId id="341"/>
            <p14:sldId id="343"/>
            <p14:sldId id="351"/>
            <p14:sldId id="340"/>
            <p14:sldId id="348"/>
            <p14:sldId id="344"/>
            <p14:sldId id="345"/>
            <p14:sldId id="33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85080" autoAdjust="0"/>
  </p:normalViewPr>
  <p:slideViewPr>
    <p:cSldViewPr>
      <p:cViewPr varScale="1">
        <p:scale>
          <a:sx n="97" d="100"/>
          <a:sy n="97" d="100"/>
        </p:scale>
        <p:origin x="1248"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99B6C7B2-45EF-4F67-AB8E-985A5E60AB11}" type="datetimeFigureOut">
              <a:rPr lang="en-US" smtClean="0"/>
              <a:t>6/11/2018</a:t>
            </a:fld>
            <a:endParaRPr lang="en-US" dirty="0"/>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1275F067-EC5C-4358-8E65-96277E72C690}" type="slidenum">
              <a:rPr lang="en-US" smtClean="0"/>
              <a:t>‹#›</a:t>
            </a:fld>
            <a:endParaRPr lang="en-US" dirty="0"/>
          </a:p>
        </p:txBody>
      </p:sp>
    </p:spTree>
    <p:extLst>
      <p:ext uri="{BB962C8B-B14F-4D97-AF65-F5344CB8AC3E}">
        <p14:creationId xmlns:p14="http://schemas.microsoft.com/office/powerpoint/2010/main" val="42758327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E302F37A-43AA-4770-BDBD-B117754745DB}" type="datetimeFigureOut">
              <a:rPr lang="en-US" smtClean="0"/>
              <a:t>6/11/2018</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034112AF-BEF8-497E-88B7-84326C335B13}" type="slidenum">
              <a:rPr lang="en-US" smtClean="0"/>
              <a:t>‹#›</a:t>
            </a:fld>
            <a:endParaRPr lang="en-US" dirty="0"/>
          </a:p>
        </p:txBody>
      </p:sp>
    </p:spTree>
    <p:extLst>
      <p:ext uri="{BB962C8B-B14F-4D97-AF65-F5344CB8AC3E}">
        <p14:creationId xmlns:p14="http://schemas.microsoft.com/office/powerpoint/2010/main" val="128779570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2825"/>
            <a:ext cx="7772400" cy="1146175"/>
          </a:xfrm>
          <a:prstGeom prst="rect">
            <a:avLst/>
          </a:prstGeom>
        </p:spPr>
        <p:txBody>
          <a:bodyPr/>
          <a:lstStyle>
            <a:lvl1pPr algn="ctr">
              <a:defRPr/>
            </a:lvl1pPr>
          </a:lstStyle>
          <a:p>
            <a:r>
              <a:rPr lang="en-US" dirty="0"/>
              <a:t>Click to edit Master title style</a:t>
            </a:r>
          </a:p>
        </p:txBody>
      </p:sp>
      <p:sp>
        <p:nvSpPr>
          <p:cNvPr id="3" name="Subtitle 2"/>
          <p:cNvSpPr>
            <a:spLocks noGrp="1"/>
          </p:cNvSpPr>
          <p:nvPr>
            <p:ph type="subTitle" idx="1"/>
          </p:nvPr>
        </p:nvSpPr>
        <p:spPr>
          <a:xfrm>
            <a:off x="1371600" y="35814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marL="0" marR="0" lvl="0" indent="0" algn="l" defTabSz="914400" eaLnBrk="1" fontAlgn="auto" latinLnBrk="0" hangingPunct="1">
              <a:lnSpc>
                <a:spcPct val="100000"/>
              </a:lnSpc>
              <a:spcBef>
                <a:spcPts val="0"/>
              </a:spcBef>
              <a:spcAft>
                <a:spcPts val="0"/>
              </a:spcAft>
              <a:buClrTx/>
              <a:buSzTx/>
              <a:buFontTx/>
              <a:buNone/>
              <a:tabLst/>
              <a:defRPr/>
            </a:pPr>
            <a:fld id="{B28A7BBD-D549-2643-BA07-63022BA57171}" type="datetime1">
              <a:rPr kumimoji="0" lang="en-US" sz="1200" b="0" i="0" u="none" strike="noStrike" kern="0" cap="none" spc="0" normalizeH="0" baseline="0" noProof="0" smtClean="0">
                <a:ln>
                  <a:noFill/>
                </a:ln>
                <a:solidFill>
                  <a:srgbClr val="FFFFFF"/>
                </a:solidFill>
                <a:effectLst/>
                <a:uLnTx/>
                <a:uFillTx/>
              </a:rPr>
              <a:t>6/11/2018</a:t>
            </a:fld>
            <a:endParaRPr kumimoji="0" lang="en-US" sz="1200" b="0" i="0" u="none" strike="noStrike" kern="0" cap="none" spc="0" normalizeH="0" baseline="0" noProof="0" dirty="0">
              <a:ln>
                <a:noFill/>
              </a:ln>
              <a:solidFill>
                <a:srgbClr val="FFFFFF"/>
              </a:solidFill>
              <a:effectLst/>
              <a:uLnTx/>
              <a:uFillTx/>
            </a:endParaRPr>
          </a:p>
        </p:txBody>
      </p:sp>
      <p:sp>
        <p:nvSpPr>
          <p:cNvPr id="13"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endParaRPr>
          </a:p>
        </p:txBody>
      </p:sp>
      <p:sp>
        <p:nvSpPr>
          <p:cNvPr id="14"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400" b="1" i="0" u="none" strike="noStrike" kern="0" cap="none" spc="0" normalizeH="0" baseline="0" noProof="0" dirty="0">
              <a:ln>
                <a:noFill/>
              </a:ln>
              <a:solidFill>
                <a:srgbClr val="FFFFFF"/>
              </a:solidFill>
              <a:effectLst/>
              <a:uLnTx/>
              <a:uFillTx/>
            </a:endParaRPr>
          </a:p>
        </p:txBody>
      </p:sp>
      <p:pic>
        <p:nvPicPr>
          <p:cNvPr id="15" name="Picture 14"/>
          <p:cNvPicPr>
            <a:picLocks noChangeAspect="1"/>
          </p:cNvPicPr>
          <p:nvPr userDrawn="1"/>
        </p:nvPicPr>
        <p:blipFill>
          <a:blip r:embed="rId2"/>
          <a:stretch>
            <a:fillRect/>
          </a:stretch>
        </p:blipFill>
        <p:spPr>
          <a:xfrm>
            <a:off x="685800" y="685800"/>
            <a:ext cx="2892109" cy="1528686"/>
          </a:xfrm>
          <a:prstGeom prst="rect">
            <a:avLst/>
          </a:prstGeom>
        </p:spPr>
      </p:pic>
    </p:spTree>
    <p:extLst>
      <p:ext uri="{BB962C8B-B14F-4D97-AF65-F5344CB8AC3E}">
        <p14:creationId xmlns:p14="http://schemas.microsoft.com/office/powerpoint/2010/main" val="3716909970"/>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2"/>
          <p:cNvSpPr>
            <a:spLocks noGrp="1"/>
          </p:cNvSpPr>
          <p:nvPr>
            <p:ph type="dt" sz="half" idx="10"/>
          </p:nvPr>
        </p:nvSpPr>
        <p:spPr>
          <a:xfrm>
            <a:off x="457200" y="18288"/>
            <a:ext cx="28956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BED97308-9883-6B45-ADBE-DEEE21EDB111}" type="datetime1">
              <a:rPr kumimoji="0" lang="en-US" sz="1200" b="0" i="0" u="none" strike="noStrike" kern="0" cap="none" spc="0" normalizeH="0" baseline="0" noProof="0" smtClean="0">
                <a:ln>
                  <a:noFill/>
                </a:ln>
                <a:solidFill>
                  <a:srgbClr val="FFFFFF"/>
                </a:solidFill>
                <a:effectLst/>
                <a:uLnTx/>
                <a:uFillTx/>
              </a:rPr>
              <a:t>6/11/2018</a:t>
            </a:fld>
            <a:endParaRPr kumimoji="0" lang="en-US" sz="1200" b="0" i="0" u="none" strike="noStrike" kern="0" cap="none" spc="0" normalizeH="0" baseline="0" noProof="0" dirty="0">
              <a:ln>
                <a:noFill/>
              </a:ln>
              <a:solidFill>
                <a:srgbClr val="FFFFFF"/>
              </a:solidFill>
              <a:effectLst/>
              <a:uLnTx/>
              <a:uFillTx/>
            </a:endParaRPr>
          </a:p>
        </p:txBody>
      </p:sp>
      <p:sp>
        <p:nvSpPr>
          <p:cNvPr id="7" name="Footer Placeholder 3"/>
          <p:cNvSpPr>
            <a:spLocks noGrp="1"/>
          </p:cNvSpPr>
          <p:nvPr>
            <p:ph type="ftr" sz="quarter" idx="11"/>
          </p:nvPr>
        </p:nvSpPr>
        <p:spPr>
          <a:xfrm>
            <a:off x="3429000" y="18288"/>
            <a:ext cx="4114800" cy="329184"/>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endParaRPr>
          </a:p>
        </p:txBody>
      </p:sp>
      <p:sp>
        <p:nvSpPr>
          <p:cNvPr id="8" name="Slide Number Placeholder 4"/>
          <p:cNvSpPr>
            <a:spLocks noGrp="1"/>
          </p:cNvSpPr>
          <p:nvPr>
            <p:ph type="sldNum" sz="quarter" idx="12"/>
          </p:nvPr>
        </p:nvSpPr>
        <p:spPr>
          <a:xfrm>
            <a:off x="7620000" y="18288"/>
            <a:ext cx="10668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351315167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bg>
      <p:bgPr>
        <a:blipFill rotWithShape="1">
          <a:blip r:embed="rId2">
            <a:alphaModFix amt="0"/>
          </a:blip>
          <a:stretch>
            <a:fillRect/>
          </a:stretch>
        </a:blipFill>
        <a:effectLst/>
      </p:bgPr>
    </p:bg>
    <p:spTree>
      <p:nvGrpSpPr>
        <p:cNvPr id="1" name=""/>
        <p:cNvGrpSpPr/>
        <p:nvPr/>
      </p:nvGrpSpPr>
      <p:grpSpPr>
        <a:xfrm>
          <a:off x="0" y="0"/>
          <a:ext cx="0" cy="0"/>
          <a:chOff x="0" y="0"/>
          <a:chExt cx="0" cy="0"/>
        </a:xfrm>
      </p:grpSpPr>
      <p:sp>
        <p:nvSpPr>
          <p:cNvPr id="5" name="Date Placeholder 2"/>
          <p:cNvSpPr>
            <a:spLocks noGrp="1"/>
          </p:cNvSpPr>
          <p:nvPr>
            <p:ph type="dt" sz="half" idx="10"/>
          </p:nvPr>
        </p:nvSpPr>
        <p:spPr>
          <a:xfrm>
            <a:off x="457200" y="18288"/>
            <a:ext cx="28956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0E6BD687-0F85-574F-B699-889E929659A1}" type="datetime1">
              <a:rPr kumimoji="0" lang="en-US" sz="1200" b="0" i="0" u="none" strike="noStrike" kern="0" cap="none" spc="0" normalizeH="0" baseline="0" noProof="0" smtClean="0">
                <a:ln>
                  <a:noFill/>
                </a:ln>
                <a:solidFill>
                  <a:srgbClr val="FFFFFF"/>
                </a:solidFill>
                <a:effectLst/>
                <a:uLnTx/>
                <a:uFillTx/>
              </a:rPr>
              <a:t>6/11/2018</a:t>
            </a:fld>
            <a:endParaRPr kumimoji="0" lang="en-US" sz="1200" b="0" i="0" u="none" strike="noStrike" kern="0" cap="none" spc="0" normalizeH="0" baseline="0" noProof="0" dirty="0">
              <a:ln>
                <a:noFill/>
              </a:ln>
              <a:solidFill>
                <a:srgbClr val="FFFFFF"/>
              </a:solidFill>
              <a:effectLst/>
              <a:uLnTx/>
              <a:uFillTx/>
            </a:endParaRPr>
          </a:p>
        </p:txBody>
      </p:sp>
      <p:sp>
        <p:nvSpPr>
          <p:cNvPr id="6" name="Footer Placeholder 3"/>
          <p:cNvSpPr>
            <a:spLocks noGrp="1"/>
          </p:cNvSpPr>
          <p:nvPr>
            <p:ph type="ftr" sz="quarter" idx="11"/>
          </p:nvPr>
        </p:nvSpPr>
        <p:spPr>
          <a:xfrm>
            <a:off x="3429000" y="18288"/>
            <a:ext cx="4114800" cy="329184"/>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endParaRPr>
          </a:p>
        </p:txBody>
      </p:sp>
      <p:sp>
        <p:nvSpPr>
          <p:cNvPr id="7" name="Slide Number Placeholder 4"/>
          <p:cNvSpPr>
            <a:spLocks noGrp="1"/>
          </p:cNvSpPr>
          <p:nvPr>
            <p:ph type="sldNum" sz="quarter" idx="12"/>
          </p:nvPr>
        </p:nvSpPr>
        <p:spPr>
          <a:xfrm>
            <a:off x="7620000" y="18288"/>
            <a:ext cx="10668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2206203802"/>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2"/>
          <p:cNvSpPr>
            <a:spLocks noGrp="1"/>
          </p:cNvSpPr>
          <p:nvPr>
            <p:ph type="dt" sz="half" idx="10"/>
          </p:nvPr>
        </p:nvSpPr>
        <p:spPr>
          <a:xfrm>
            <a:off x="457200" y="18288"/>
            <a:ext cx="28956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6AC9188E-9B68-8F4F-895B-CE3F31E4BA4C}" type="datetime1">
              <a:rPr kumimoji="0" lang="en-US" sz="1200" b="0" i="0" u="none" strike="noStrike" kern="0" cap="none" spc="0" normalizeH="0" baseline="0" noProof="0" smtClean="0">
                <a:ln>
                  <a:noFill/>
                </a:ln>
                <a:solidFill>
                  <a:srgbClr val="FFFFFF"/>
                </a:solidFill>
                <a:effectLst/>
                <a:uLnTx/>
                <a:uFillTx/>
              </a:rPr>
              <a:t>6/11/2018</a:t>
            </a:fld>
            <a:endParaRPr kumimoji="0" lang="en-US" sz="1200" b="0" i="0" u="none" strike="noStrike" kern="0" cap="none" spc="0" normalizeH="0" baseline="0" noProof="0" dirty="0">
              <a:ln>
                <a:noFill/>
              </a:ln>
              <a:solidFill>
                <a:srgbClr val="FFFFFF"/>
              </a:solidFill>
              <a:effectLst/>
              <a:uLnTx/>
              <a:uFillTx/>
            </a:endParaRPr>
          </a:p>
        </p:txBody>
      </p:sp>
      <p:sp>
        <p:nvSpPr>
          <p:cNvPr id="9" name="Footer Placeholder 3"/>
          <p:cNvSpPr>
            <a:spLocks noGrp="1"/>
          </p:cNvSpPr>
          <p:nvPr>
            <p:ph type="ftr" sz="quarter" idx="11"/>
          </p:nvPr>
        </p:nvSpPr>
        <p:spPr>
          <a:xfrm>
            <a:off x="3429000" y="18288"/>
            <a:ext cx="4114800" cy="329184"/>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endParaRPr>
          </a:p>
        </p:txBody>
      </p:sp>
      <p:sp>
        <p:nvSpPr>
          <p:cNvPr id="10" name="Slide Number Placeholder 4"/>
          <p:cNvSpPr>
            <a:spLocks noGrp="1"/>
          </p:cNvSpPr>
          <p:nvPr>
            <p:ph type="sldNum" sz="quarter" idx="12"/>
          </p:nvPr>
        </p:nvSpPr>
        <p:spPr>
          <a:xfrm>
            <a:off x="7620000" y="18288"/>
            <a:ext cx="10668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1735145975"/>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2"/>
          <p:cNvSpPr>
            <a:spLocks noGrp="1"/>
          </p:cNvSpPr>
          <p:nvPr>
            <p:ph type="dt" sz="half" idx="10"/>
          </p:nvPr>
        </p:nvSpPr>
        <p:spPr>
          <a:xfrm>
            <a:off x="457200" y="18288"/>
            <a:ext cx="28956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666653A1-A002-8947-860A-54DAC74034B4}" type="datetime1">
              <a:rPr kumimoji="0" lang="en-US" sz="1200" b="0" i="0" u="none" strike="noStrike" kern="0" cap="none" spc="0" normalizeH="0" baseline="0" noProof="0" smtClean="0">
                <a:ln>
                  <a:noFill/>
                </a:ln>
                <a:solidFill>
                  <a:srgbClr val="FFFFFF"/>
                </a:solidFill>
                <a:effectLst/>
                <a:uLnTx/>
                <a:uFillTx/>
              </a:rPr>
              <a:t>6/11/2018</a:t>
            </a:fld>
            <a:endParaRPr kumimoji="0" lang="en-US" sz="1200" b="0" i="0" u="none" strike="noStrike" kern="0" cap="none" spc="0" normalizeH="0" baseline="0" noProof="0" dirty="0">
              <a:ln>
                <a:noFill/>
              </a:ln>
              <a:solidFill>
                <a:srgbClr val="FFFFFF"/>
              </a:solidFill>
              <a:effectLst/>
              <a:uLnTx/>
              <a:uFillTx/>
            </a:endParaRPr>
          </a:p>
        </p:txBody>
      </p:sp>
      <p:sp>
        <p:nvSpPr>
          <p:cNvPr id="9" name="Footer Placeholder 3"/>
          <p:cNvSpPr>
            <a:spLocks noGrp="1"/>
          </p:cNvSpPr>
          <p:nvPr>
            <p:ph type="ftr" sz="quarter" idx="11"/>
          </p:nvPr>
        </p:nvSpPr>
        <p:spPr>
          <a:xfrm>
            <a:off x="3429000" y="18288"/>
            <a:ext cx="4114800" cy="329184"/>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endParaRPr>
          </a:p>
        </p:txBody>
      </p:sp>
      <p:sp>
        <p:nvSpPr>
          <p:cNvPr id="10" name="Slide Number Placeholder 4"/>
          <p:cNvSpPr>
            <a:spLocks noGrp="1"/>
          </p:cNvSpPr>
          <p:nvPr>
            <p:ph type="sldNum" sz="quarter" idx="12"/>
          </p:nvPr>
        </p:nvSpPr>
        <p:spPr>
          <a:xfrm>
            <a:off x="7620000" y="18288"/>
            <a:ext cx="10668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166819342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
          <p:cNvSpPr>
            <a:spLocks noGrp="1"/>
          </p:cNvSpPr>
          <p:nvPr>
            <p:ph type="dt" sz="half" idx="10"/>
          </p:nvPr>
        </p:nvSpPr>
        <p:spPr>
          <a:xfrm>
            <a:off x="457200" y="18288"/>
            <a:ext cx="28956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1C842E7-FEA5-BE4D-AC84-D5D21933236D}" type="datetime1">
              <a:rPr kumimoji="0" lang="en-US" sz="1200" b="0" i="0" u="none" strike="noStrike" kern="0" cap="none" spc="0" normalizeH="0" baseline="0" noProof="0" smtClean="0">
                <a:ln>
                  <a:noFill/>
                </a:ln>
                <a:solidFill>
                  <a:srgbClr val="FFFFFF"/>
                </a:solidFill>
                <a:effectLst/>
                <a:uLnTx/>
                <a:uFillTx/>
              </a:rPr>
              <a:t>6/11/2018</a:t>
            </a:fld>
            <a:endParaRPr kumimoji="0" lang="en-US" sz="1200" b="0" i="0" u="none" strike="noStrike" kern="0" cap="none" spc="0" normalizeH="0" baseline="0" noProof="0" dirty="0">
              <a:ln>
                <a:noFill/>
              </a:ln>
              <a:solidFill>
                <a:srgbClr val="FFFFFF"/>
              </a:solidFill>
              <a:effectLst/>
              <a:uLnTx/>
              <a:uFillTx/>
            </a:endParaRPr>
          </a:p>
        </p:txBody>
      </p:sp>
      <p:sp>
        <p:nvSpPr>
          <p:cNvPr id="8" name="Footer Placeholder 3"/>
          <p:cNvSpPr>
            <a:spLocks noGrp="1"/>
          </p:cNvSpPr>
          <p:nvPr>
            <p:ph type="ftr" sz="quarter" idx="11"/>
          </p:nvPr>
        </p:nvSpPr>
        <p:spPr>
          <a:xfrm>
            <a:off x="3429000" y="18288"/>
            <a:ext cx="4114800" cy="329184"/>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endParaRPr>
          </a:p>
        </p:txBody>
      </p:sp>
      <p:sp>
        <p:nvSpPr>
          <p:cNvPr id="9" name="Slide Number Placeholder 4"/>
          <p:cNvSpPr>
            <a:spLocks noGrp="1"/>
          </p:cNvSpPr>
          <p:nvPr>
            <p:ph type="sldNum" sz="quarter" idx="12"/>
          </p:nvPr>
        </p:nvSpPr>
        <p:spPr>
          <a:xfrm>
            <a:off x="7620000" y="18288"/>
            <a:ext cx="10668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641810660"/>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2"/>
          <p:cNvSpPr>
            <a:spLocks noGrp="1"/>
          </p:cNvSpPr>
          <p:nvPr>
            <p:ph type="dt" sz="half" idx="10"/>
          </p:nvPr>
        </p:nvSpPr>
        <p:spPr>
          <a:xfrm>
            <a:off x="457200" y="18288"/>
            <a:ext cx="28956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1DD92D16-328F-5348-AF2D-7B61BD1C7954}" type="datetime1">
              <a:rPr kumimoji="0" lang="en-US" sz="1200" b="0" i="0" u="none" strike="noStrike" kern="0" cap="none" spc="0" normalizeH="0" baseline="0" noProof="0" smtClean="0">
                <a:ln>
                  <a:noFill/>
                </a:ln>
                <a:solidFill>
                  <a:srgbClr val="FFFFFF"/>
                </a:solidFill>
                <a:effectLst/>
                <a:uLnTx/>
                <a:uFillTx/>
              </a:rPr>
              <a:t>6/11/2018</a:t>
            </a:fld>
            <a:endParaRPr kumimoji="0" lang="en-US" sz="1200" b="0" i="0" u="none" strike="noStrike" kern="0" cap="none" spc="0" normalizeH="0" baseline="0" noProof="0" dirty="0">
              <a:ln>
                <a:noFill/>
              </a:ln>
              <a:solidFill>
                <a:srgbClr val="FFFFFF"/>
              </a:solidFill>
              <a:effectLst/>
              <a:uLnTx/>
              <a:uFillTx/>
            </a:endParaRPr>
          </a:p>
        </p:txBody>
      </p:sp>
      <p:sp>
        <p:nvSpPr>
          <p:cNvPr id="8" name="Footer Placeholder 3"/>
          <p:cNvSpPr>
            <a:spLocks noGrp="1"/>
          </p:cNvSpPr>
          <p:nvPr>
            <p:ph type="ftr" sz="quarter" idx="11"/>
          </p:nvPr>
        </p:nvSpPr>
        <p:spPr>
          <a:xfrm>
            <a:off x="3429000" y="18288"/>
            <a:ext cx="4114800" cy="329184"/>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endParaRPr>
          </a:p>
        </p:txBody>
      </p:sp>
      <p:sp>
        <p:nvSpPr>
          <p:cNvPr id="9" name="Slide Number Placeholder 4"/>
          <p:cNvSpPr>
            <a:spLocks noGrp="1"/>
          </p:cNvSpPr>
          <p:nvPr>
            <p:ph type="sldNum" sz="quarter" idx="12"/>
          </p:nvPr>
        </p:nvSpPr>
        <p:spPr>
          <a:xfrm>
            <a:off x="7620000" y="18288"/>
            <a:ext cx="10668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3917295661"/>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bg>
      <p:bgPr>
        <a:blipFill rotWithShape="1">
          <a:blip r:embed="rId2">
            <a:alphaModFix amt="0"/>
          </a:blip>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F4689BE3-A0BC-D941-803B-4FDECC26AE8B}" type="datetime1">
              <a:rPr kumimoji="0" lang="en-US" sz="1200" b="0" i="0" u="none" strike="noStrike" kern="0" cap="none" spc="0" normalizeH="0" baseline="0" noProof="0" smtClean="0">
                <a:ln>
                  <a:noFill/>
                </a:ln>
                <a:solidFill>
                  <a:srgbClr val="FFFFFF"/>
                </a:solidFill>
                <a:effectLst/>
                <a:uLnTx/>
                <a:uFillTx/>
              </a:rPr>
              <a:t>6/11/2018</a:t>
            </a:fld>
            <a:endParaRPr kumimoji="0" lang="en-US" sz="1200" b="0" i="0" u="none" strike="noStrike" kern="0" cap="none" spc="0" normalizeH="0" baseline="0" noProof="0" dirty="0">
              <a:ln>
                <a:noFill/>
              </a:ln>
              <a:solidFill>
                <a:srgbClr val="FFFFFF"/>
              </a:solidFill>
              <a:effectLst/>
              <a:uLnTx/>
              <a:uFillTx/>
            </a:endParaRPr>
          </a:p>
        </p:txBody>
      </p:sp>
      <p:sp>
        <p:nvSpPr>
          <p:cNvPr id="4" name="Footer Placeholder 3"/>
          <p:cNvSpPr>
            <a:spLocks noGrp="1"/>
          </p:cNvSpPr>
          <p:nvPr>
            <p:ph type="ftr" sz="quarter" idx="11"/>
          </p:nvPr>
        </p:nvSpPr>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endParaRPr>
          </a:p>
        </p:txBody>
      </p:sp>
      <p:sp>
        <p:nvSpPr>
          <p:cNvPr id="5" name="Slide Number Placeholder 4"/>
          <p:cNvSpPr>
            <a:spLocks noGrp="1"/>
          </p:cNvSpPr>
          <p:nvPr>
            <p:ph type="sldNum" sz="quarter" idx="12"/>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400" b="1" i="0" u="none" strike="noStrike" kern="0" cap="none" spc="0" normalizeH="0" baseline="0" noProof="0" dirty="0">
              <a:ln>
                <a:noFill/>
              </a:ln>
              <a:solidFill>
                <a:srgbClr val="FFFFFF"/>
              </a:solidFill>
              <a:effectLst/>
              <a:uLnTx/>
              <a:uFillTx/>
            </a:endParaRPr>
          </a:p>
        </p:txBody>
      </p:sp>
      <p:sp>
        <p:nvSpPr>
          <p:cNvPr id="6" name="Title 1"/>
          <p:cNvSpPr txBox="1">
            <a:spLocks/>
          </p:cNvSpPr>
          <p:nvPr userDrawn="1"/>
        </p:nvSpPr>
        <p:spPr>
          <a:xfrm>
            <a:off x="685800" y="2282825"/>
            <a:ext cx="7772400" cy="1146175"/>
          </a:xfrm>
          <a:prstGeom prst="rect">
            <a:avLst/>
          </a:prstGeom>
        </p:spPr>
        <p:txBody>
          <a:bodyPr vert="horz" lIns="91440" tIns="45720" rIns="91440" bIns="45720" rtlCol="0" anchor="ctr">
            <a:normAutofit/>
          </a:bodyPr>
          <a:lstStyle>
            <a:lvl1pPr marL="0" marR="0" indent="0" algn="ctr" defTabSz="457200" rtl="0" eaLnBrk="1" fontAlgn="auto" latinLnBrk="0" hangingPunct="1">
              <a:lnSpc>
                <a:spcPct val="100000"/>
              </a:lnSpc>
              <a:spcBef>
                <a:spcPct val="0"/>
              </a:spcBef>
              <a:spcAft>
                <a:spcPts val="0"/>
              </a:spcAft>
              <a:buClrTx/>
              <a:buSzTx/>
              <a:buFontTx/>
              <a:buNone/>
              <a:tabLst/>
              <a:defRPr sz="4000" kern="1200">
                <a:solidFill>
                  <a:schemeClr val="tx2"/>
                </a:solidFill>
                <a:latin typeface="Cambria"/>
                <a:ea typeface="+mj-ea"/>
                <a:cs typeface="Cambria"/>
              </a:defRPr>
            </a:lvl1pPr>
          </a:lstStyle>
          <a:p>
            <a:r>
              <a:rPr lang="en-US"/>
              <a:t>Click to edit Master title style</a:t>
            </a:r>
            <a:endParaRPr lang="en-US" dirty="0"/>
          </a:p>
        </p:txBody>
      </p:sp>
      <p:sp>
        <p:nvSpPr>
          <p:cNvPr id="7" name="Subtitle 2"/>
          <p:cNvSpPr>
            <a:spLocks noGrp="1"/>
          </p:cNvSpPr>
          <p:nvPr>
            <p:ph type="subTitle" idx="1"/>
          </p:nvPr>
        </p:nvSpPr>
        <p:spPr>
          <a:xfrm>
            <a:off x="1371600" y="35814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8" name="Picture 7"/>
          <p:cNvPicPr>
            <a:picLocks noChangeAspect="1"/>
          </p:cNvPicPr>
          <p:nvPr userDrawn="1"/>
        </p:nvPicPr>
        <p:blipFill>
          <a:blip r:embed="rId3"/>
          <a:stretch>
            <a:fillRect/>
          </a:stretch>
        </p:blipFill>
        <p:spPr>
          <a:xfrm>
            <a:off x="685800" y="685800"/>
            <a:ext cx="2892109" cy="1528686"/>
          </a:xfrm>
          <a:prstGeom prst="rect">
            <a:avLst/>
          </a:prstGeom>
        </p:spPr>
      </p:pic>
    </p:spTree>
    <p:extLst>
      <p:ext uri="{BB962C8B-B14F-4D97-AF65-F5344CB8AC3E}">
        <p14:creationId xmlns:p14="http://schemas.microsoft.com/office/powerpoint/2010/main" val="1801651162"/>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marL="0" marR="0" lvl="0" indent="0" algn="l" defTabSz="914400" eaLnBrk="1" fontAlgn="auto" latinLnBrk="0" hangingPunct="1">
              <a:lnSpc>
                <a:spcPct val="100000"/>
              </a:lnSpc>
              <a:spcBef>
                <a:spcPts val="0"/>
              </a:spcBef>
              <a:spcAft>
                <a:spcPts val="0"/>
              </a:spcAft>
              <a:buClrTx/>
              <a:buSzTx/>
              <a:buFontTx/>
              <a:buNone/>
              <a:tabLst/>
              <a:defRPr/>
            </a:pPr>
            <a:fld id="{DCF0A9C8-D20E-2B45-9DF5-A04C54B34F37}" type="datetime1">
              <a:rPr kumimoji="0" lang="en-US" sz="1200" b="0" i="0" u="none" strike="noStrike" kern="0" cap="none" spc="0" normalizeH="0" baseline="0" noProof="0" smtClean="0">
                <a:ln>
                  <a:noFill/>
                </a:ln>
                <a:solidFill>
                  <a:srgbClr val="FFFFFF"/>
                </a:solidFill>
                <a:effectLst/>
                <a:uLnTx/>
                <a:uFillTx/>
              </a:rPr>
              <a:t>6/11/2018</a:t>
            </a:fld>
            <a:endParaRPr kumimoji="0" lang="en-US" sz="1200" b="0" i="0" u="none" strike="noStrike" kern="0" cap="none" spc="0" normalizeH="0" baseline="0" noProof="0" dirty="0">
              <a:ln>
                <a:noFill/>
              </a:ln>
              <a:solidFill>
                <a:srgbClr val="FFFFFF"/>
              </a:solidFill>
              <a:effectLst/>
              <a:uLnTx/>
              <a:uFillTx/>
            </a:endParaRPr>
          </a:p>
        </p:txBody>
      </p:sp>
      <p:sp>
        <p:nvSpPr>
          <p:cNvPr id="9"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endParaRPr>
          </a:p>
        </p:txBody>
      </p:sp>
      <p:sp>
        <p:nvSpPr>
          <p:cNvPr id="10"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670111630"/>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rotWithShape="1">
          <a:blip r:embed="rId2">
            <a:alphaModFix amt="0"/>
          </a:blip>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F4689BE3-A0BC-D941-803B-4FDECC26AE8B}" type="datetime1">
              <a:rPr kumimoji="0" lang="en-US" sz="1200" b="0" i="0" u="none" strike="noStrike" kern="0" cap="none" spc="0" normalizeH="0" baseline="0" noProof="0" smtClean="0">
                <a:ln>
                  <a:noFill/>
                </a:ln>
                <a:solidFill>
                  <a:srgbClr val="FFFFFF"/>
                </a:solidFill>
                <a:effectLst/>
                <a:uLnTx/>
                <a:uFillTx/>
              </a:rPr>
              <a:t>6/11/2018</a:t>
            </a:fld>
            <a:endParaRPr kumimoji="0" lang="en-US" sz="1200" b="0" i="0" u="none" strike="noStrike" kern="0" cap="none" spc="0" normalizeH="0" baseline="0" noProof="0" dirty="0">
              <a:ln>
                <a:noFill/>
              </a:ln>
              <a:solidFill>
                <a:srgbClr val="FFFFFF"/>
              </a:solidFill>
              <a:effectLst/>
              <a:uLnTx/>
              <a:uFillTx/>
            </a:endParaRPr>
          </a:p>
        </p:txBody>
      </p:sp>
      <p:sp>
        <p:nvSpPr>
          <p:cNvPr id="4" name="Footer Placeholder 3"/>
          <p:cNvSpPr>
            <a:spLocks noGrp="1"/>
          </p:cNvSpPr>
          <p:nvPr>
            <p:ph type="ftr" sz="quarter" idx="11"/>
          </p:nvPr>
        </p:nvSpPr>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endParaRPr>
          </a:p>
        </p:txBody>
      </p:sp>
      <p:sp>
        <p:nvSpPr>
          <p:cNvPr id="5" name="Slide Number Placeholder 4"/>
          <p:cNvSpPr>
            <a:spLocks noGrp="1"/>
          </p:cNvSpPr>
          <p:nvPr>
            <p:ph type="sldNum" sz="quarter" idx="12"/>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400" b="1" i="0" u="none" strike="noStrike" kern="0" cap="none" spc="0" normalizeH="0" baseline="0" noProof="0" dirty="0">
              <a:ln>
                <a:noFill/>
              </a:ln>
              <a:solidFill>
                <a:srgbClr val="FFFFFF"/>
              </a:solidFill>
              <a:effectLst/>
              <a:uLnTx/>
              <a:uFillTx/>
            </a:endParaRPr>
          </a:p>
        </p:txBody>
      </p:sp>
      <p:sp>
        <p:nvSpPr>
          <p:cNvPr id="6" name="Content Placeholder 2"/>
          <p:cNvSpPr>
            <a:spLocks noGrp="1"/>
          </p:cNvSpPr>
          <p:nvPr>
            <p:ph idx="1"/>
          </p:nvPr>
        </p:nvSpPr>
        <p:spPr>
          <a:xfrm>
            <a:off x="457200" y="1600200"/>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p:cNvSpPr>
            <a:spLocks noGrp="1"/>
          </p:cNvSpPr>
          <p:nvPr>
            <p:ph type="title"/>
          </p:nvPr>
        </p:nvSpPr>
        <p:spPr>
          <a:xfrm>
            <a:off x="457200" y="274638"/>
            <a:ext cx="8229600" cy="1143000"/>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238921323"/>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F4689BE3-A0BC-D941-803B-4FDECC26AE8B}" type="datetime1">
              <a:rPr kumimoji="0" lang="en-US" sz="1200" b="0" i="0" u="none" strike="noStrike" kern="0" cap="none" spc="0" normalizeH="0" baseline="0" noProof="0" smtClean="0">
                <a:ln>
                  <a:noFill/>
                </a:ln>
                <a:solidFill>
                  <a:srgbClr val="FFFFFF"/>
                </a:solidFill>
                <a:effectLst/>
                <a:uLnTx/>
                <a:uFillTx/>
              </a:rPr>
              <a:t>6/11/2018</a:t>
            </a:fld>
            <a:endParaRPr kumimoji="0" lang="en-US" sz="1200" b="0" i="0" u="none" strike="noStrike" kern="0" cap="none" spc="0" normalizeH="0" baseline="0" noProof="0" dirty="0">
              <a:ln>
                <a:noFill/>
              </a:ln>
              <a:solidFill>
                <a:srgbClr val="FFFFFF"/>
              </a:solidFill>
              <a:effectLst/>
              <a:uLnTx/>
              <a:uFillTx/>
            </a:endParaRPr>
          </a:p>
        </p:txBody>
      </p:sp>
      <p:sp>
        <p:nvSpPr>
          <p:cNvPr id="4" name="Footer Placeholder 3"/>
          <p:cNvSpPr>
            <a:spLocks noGrp="1"/>
          </p:cNvSpPr>
          <p:nvPr>
            <p:ph type="ftr" sz="quarter" idx="11"/>
          </p:nvPr>
        </p:nvSpPr>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endParaRPr>
          </a:p>
        </p:txBody>
      </p:sp>
      <p:sp>
        <p:nvSpPr>
          <p:cNvPr id="5" name="Slide Number Placeholder 4"/>
          <p:cNvSpPr>
            <a:spLocks noGrp="1"/>
          </p:cNvSpPr>
          <p:nvPr>
            <p:ph type="sldNum" sz="quarter" idx="12"/>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400" b="1" i="0" u="none" strike="noStrike" kern="0" cap="none" spc="0" normalizeH="0" baseline="0" noProof="0" dirty="0">
              <a:ln>
                <a:noFill/>
              </a:ln>
              <a:solidFill>
                <a:srgbClr val="FFFFFF"/>
              </a:solidFill>
              <a:effectLst/>
              <a:uLnTx/>
              <a:uFillTx/>
            </a:endParaRPr>
          </a:p>
        </p:txBody>
      </p:sp>
      <p:sp>
        <p:nvSpPr>
          <p:cNvPr id="6" name="Title 1"/>
          <p:cNvSpPr>
            <a:spLocks noGrp="1"/>
          </p:cNvSpPr>
          <p:nvPr>
            <p:ph type="title"/>
          </p:nvPr>
        </p:nvSpPr>
        <p:spPr>
          <a:xfrm>
            <a:off x="457200" y="274638"/>
            <a:ext cx="8229600" cy="1143000"/>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3874516727"/>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1" name="Date Placeholder 2"/>
          <p:cNvSpPr>
            <a:spLocks noGrp="1"/>
          </p:cNvSpPr>
          <p:nvPr>
            <p:ph type="dt" sz="half" idx="10"/>
          </p:nvPr>
        </p:nvSpPr>
        <p:spPr>
          <a:xfrm>
            <a:off x="457200" y="18288"/>
            <a:ext cx="28956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222B14F-7D40-0748-91D5-C82EDA02FB0A}" type="datetime1">
              <a:rPr kumimoji="0" lang="en-US" sz="1200" b="0" i="0" u="none" strike="noStrike" kern="0" cap="none" spc="0" normalizeH="0" baseline="0" noProof="0" smtClean="0">
                <a:ln>
                  <a:noFill/>
                </a:ln>
                <a:solidFill>
                  <a:srgbClr val="FFFFFF"/>
                </a:solidFill>
                <a:effectLst/>
                <a:uLnTx/>
                <a:uFillTx/>
              </a:rPr>
              <a:t>6/11/2018</a:t>
            </a:fld>
            <a:endParaRPr kumimoji="0" lang="en-US" sz="1200" b="0" i="0" u="none" strike="noStrike" kern="0" cap="none" spc="0" normalizeH="0" baseline="0" noProof="0" dirty="0">
              <a:ln>
                <a:noFill/>
              </a:ln>
              <a:solidFill>
                <a:srgbClr val="FFFFFF"/>
              </a:solidFill>
              <a:effectLst/>
              <a:uLnTx/>
              <a:uFillTx/>
            </a:endParaRPr>
          </a:p>
        </p:txBody>
      </p:sp>
      <p:sp>
        <p:nvSpPr>
          <p:cNvPr id="12" name="Footer Placeholder 3"/>
          <p:cNvSpPr>
            <a:spLocks noGrp="1"/>
          </p:cNvSpPr>
          <p:nvPr>
            <p:ph type="ftr" sz="quarter" idx="11"/>
          </p:nvPr>
        </p:nvSpPr>
        <p:spPr>
          <a:xfrm>
            <a:off x="3429000" y="18288"/>
            <a:ext cx="4114800" cy="329184"/>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endParaRPr>
          </a:p>
        </p:txBody>
      </p:sp>
      <p:sp>
        <p:nvSpPr>
          <p:cNvPr id="13" name="Slide Number Placeholder 4"/>
          <p:cNvSpPr>
            <a:spLocks noGrp="1"/>
          </p:cNvSpPr>
          <p:nvPr>
            <p:ph type="sldNum" sz="quarter" idx="12"/>
          </p:nvPr>
        </p:nvSpPr>
        <p:spPr>
          <a:xfrm>
            <a:off x="7620000" y="18288"/>
            <a:ext cx="10668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400" b="1" i="0" u="none" strike="noStrike" kern="0" cap="none" spc="0" normalizeH="0" baseline="0" noProof="0" dirty="0">
              <a:ln>
                <a:noFill/>
              </a:ln>
              <a:solidFill>
                <a:srgbClr val="FFFFFF"/>
              </a:solidFill>
              <a:effectLst/>
              <a:uLnTx/>
              <a:uFillTx/>
            </a:endParaRPr>
          </a:p>
        </p:txBody>
      </p:sp>
      <p:pic>
        <p:nvPicPr>
          <p:cNvPr id="14" name="Picture 13"/>
          <p:cNvPicPr>
            <a:picLocks noChangeAspect="1"/>
          </p:cNvPicPr>
          <p:nvPr userDrawn="1"/>
        </p:nvPicPr>
        <p:blipFill>
          <a:blip r:embed="rId2"/>
          <a:stretch>
            <a:fillRect/>
          </a:stretch>
        </p:blipFill>
        <p:spPr>
          <a:xfrm>
            <a:off x="762000" y="1371600"/>
            <a:ext cx="2774385" cy="1389939"/>
          </a:xfrm>
          <a:prstGeom prst="rect">
            <a:avLst/>
          </a:prstGeom>
        </p:spPr>
      </p:pic>
    </p:spTree>
    <p:extLst>
      <p:ext uri="{BB962C8B-B14F-4D97-AF65-F5344CB8AC3E}">
        <p14:creationId xmlns:p14="http://schemas.microsoft.com/office/powerpoint/2010/main" val="2959971161"/>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Custom Layout">
    <p:bg>
      <p:bgPr>
        <a:blipFill rotWithShape="1">
          <a:blip r:embed="rId2">
            <a:alphaModFix amt="0"/>
          </a:blip>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F4689BE3-A0BC-D941-803B-4FDECC26AE8B}" type="datetime1">
              <a:rPr kumimoji="0" lang="en-US" sz="1200" b="0" i="0" u="none" strike="noStrike" kern="0" cap="none" spc="0" normalizeH="0" baseline="0" noProof="0" smtClean="0">
                <a:ln>
                  <a:noFill/>
                </a:ln>
                <a:solidFill>
                  <a:srgbClr val="FFFFFF"/>
                </a:solidFill>
                <a:effectLst/>
                <a:uLnTx/>
                <a:uFillTx/>
              </a:rPr>
              <a:t>6/11/2018</a:t>
            </a:fld>
            <a:endParaRPr kumimoji="0" lang="en-US" sz="1200" b="0" i="0" u="none" strike="noStrike" kern="0" cap="none" spc="0" normalizeH="0" baseline="0" noProof="0" dirty="0">
              <a:ln>
                <a:noFill/>
              </a:ln>
              <a:solidFill>
                <a:srgbClr val="FFFFFF"/>
              </a:solidFill>
              <a:effectLst/>
              <a:uLnTx/>
              <a:uFillTx/>
            </a:endParaRPr>
          </a:p>
        </p:txBody>
      </p:sp>
      <p:sp>
        <p:nvSpPr>
          <p:cNvPr id="4" name="Footer Placeholder 3"/>
          <p:cNvSpPr>
            <a:spLocks noGrp="1"/>
          </p:cNvSpPr>
          <p:nvPr>
            <p:ph type="ftr" sz="quarter" idx="11"/>
          </p:nvPr>
        </p:nvSpPr>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endParaRPr>
          </a:p>
        </p:txBody>
      </p:sp>
      <p:sp>
        <p:nvSpPr>
          <p:cNvPr id="5" name="Slide Number Placeholder 4"/>
          <p:cNvSpPr>
            <a:spLocks noGrp="1"/>
          </p:cNvSpPr>
          <p:nvPr>
            <p:ph type="sldNum" sz="quarter" idx="12"/>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400" b="1" i="0" u="none" strike="noStrike" kern="0" cap="none" spc="0" normalizeH="0" baseline="0" noProof="0" dirty="0">
              <a:ln>
                <a:noFill/>
              </a:ln>
              <a:solidFill>
                <a:srgbClr val="FFFFFF"/>
              </a:solidFill>
              <a:effectLst/>
              <a:uLnTx/>
              <a:uFillTx/>
            </a:endParaRPr>
          </a:p>
        </p:txBody>
      </p:sp>
      <p:sp>
        <p:nvSpPr>
          <p:cNvPr id="6" name="Title 1"/>
          <p:cNvSpPr txBox="1">
            <a:spLocks/>
          </p:cNvSpPr>
          <p:nvPr userDrawn="1"/>
        </p:nvSpPr>
        <p:spPr>
          <a:xfrm>
            <a:off x="722313" y="4406900"/>
            <a:ext cx="7772400" cy="1362075"/>
          </a:xfrm>
          <a:prstGeom prst="rect">
            <a:avLst/>
          </a:prstGeom>
        </p:spPr>
        <p:txBody>
          <a:bodyPr vert="horz" lIns="91440" tIns="45720" rIns="91440" bIns="45720" rtlCol="0" anchor="t">
            <a:normAutofit/>
          </a:bodyPr>
          <a:lstStyle>
            <a:lvl1pPr marL="0" marR="0" indent="0" algn="l" defTabSz="457200" rtl="0" eaLnBrk="1" fontAlgn="auto" latinLnBrk="0" hangingPunct="1">
              <a:lnSpc>
                <a:spcPct val="100000"/>
              </a:lnSpc>
              <a:spcBef>
                <a:spcPct val="0"/>
              </a:spcBef>
              <a:spcAft>
                <a:spcPts val="0"/>
              </a:spcAft>
              <a:buClrTx/>
              <a:buSzTx/>
              <a:buFontTx/>
              <a:buNone/>
              <a:tabLst/>
              <a:defRPr sz="4000" b="1" kern="1200" cap="all">
                <a:solidFill>
                  <a:schemeClr val="tx2"/>
                </a:solidFill>
                <a:latin typeface="Cambria"/>
                <a:ea typeface="+mj-ea"/>
                <a:cs typeface="Cambria"/>
              </a:defRPr>
            </a:lvl1pPr>
          </a:lstStyle>
          <a:p>
            <a:r>
              <a:rPr lang="en-US"/>
              <a:t>Click to edit Master title style</a:t>
            </a:r>
          </a:p>
        </p:txBody>
      </p:sp>
      <p:sp>
        <p:nvSpPr>
          <p:cNvPr id="7"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8" name="Picture 7"/>
          <p:cNvPicPr>
            <a:picLocks noChangeAspect="1"/>
          </p:cNvPicPr>
          <p:nvPr userDrawn="1"/>
        </p:nvPicPr>
        <p:blipFill>
          <a:blip r:embed="rId3"/>
          <a:stretch>
            <a:fillRect/>
          </a:stretch>
        </p:blipFill>
        <p:spPr>
          <a:xfrm>
            <a:off x="762000" y="1371600"/>
            <a:ext cx="2774385" cy="1389939"/>
          </a:xfrm>
          <a:prstGeom prst="rect">
            <a:avLst/>
          </a:prstGeom>
        </p:spPr>
      </p:pic>
    </p:spTree>
    <p:extLst>
      <p:ext uri="{BB962C8B-B14F-4D97-AF65-F5344CB8AC3E}">
        <p14:creationId xmlns:p14="http://schemas.microsoft.com/office/powerpoint/2010/main" val="1332336948"/>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2"/>
          <p:cNvSpPr>
            <a:spLocks noGrp="1"/>
          </p:cNvSpPr>
          <p:nvPr>
            <p:ph type="dt" sz="half" idx="10"/>
          </p:nvPr>
        </p:nvSpPr>
        <p:spPr>
          <a:xfrm>
            <a:off x="457200" y="18288"/>
            <a:ext cx="28956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88FAFB69-60CC-804C-84AF-171AB416D322}" type="datetime1">
              <a:rPr kumimoji="0" lang="en-US" sz="1200" b="0" i="0" u="none" strike="noStrike" kern="0" cap="none" spc="0" normalizeH="0" baseline="0" noProof="0" smtClean="0">
                <a:ln>
                  <a:noFill/>
                </a:ln>
                <a:solidFill>
                  <a:srgbClr val="FFFFFF"/>
                </a:solidFill>
                <a:effectLst/>
                <a:uLnTx/>
                <a:uFillTx/>
              </a:rPr>
              <a:t>6/11/2018</a:t>
            </a:fld>
            <a:endParaRPr kumimoji="0" lang="en-US" sz="1200" b="0" i="0" u="none" strike="noStrike" kern="0" cap="none" spc="0" normalizeH="0" baseline="0" noProof="0" dirty="0">
              <a:ln>
                <a:noFill/>
              </a:ln>
              <a:solidFill>
                <a:srgbClr val="FFFFFF"/>
              </a:solidFill>
              <a:effectLst/>
              <a:uLnTx/>
              <a:uFillTx/>
            </a:endParaRPr>
          </a:p>
        </p:txBody>
      </p:sp>
      <p:sp>
        <p:nvSpPr>
          <p:cNvPr id="9" name="Footer Placeholder 3"/>
          <p:cNvSpPr>
            <a:spLocks noGrp="1"/>
          </p:cNvSpPr>
          <p:nvPr>
            <p:ph type="ftr" sz="quarter" idx="11"/>
          </p:nvPr>
        </p:nvSpPr>
        <p:spPr>
          <a:xfrm>
            <a:off x="3429000" y="18288"/>
            <a:ext cx="4114800" cy="329184"/>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endParaRPr>
          </a:p>
        </p:txBody>
      </p:sp>
      <p:sp>
        <p:nvSpPr>
          <p:cNvPr id="10" name="Slide Number Placeholder 4"/>
          <p:cNvSpPr>
            <a:spLocks noGrp="1"/>
          </p:cNvSpPr>
          <p:nvPr>
            <p:ph type="sldNum" sz="quarter" idx="12"/>
          </p:nvPr>
        </p:nvSpPr>
        <p:spPr>
          <a:xfrm>
            <a:off x="7620000" y="18288"/>
            <a:ext cx="10668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163302808"/>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2"/>
          <p:cNvSpPr>
            <a:spLocks noGrp="1"/>
          </p:cNvSpPr>
          <p:nvPr>
            <p:ph type="dt" sz="half" idx="10"/>
          </p:nvPr>
        </p:nvSpPr>
        <p:spPr>
          <a:xfrm>
            <a:off x="457200" y="18288"/>
            <a:ext cx="28956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F1CA29CA-767D-4E4B-987F-3C8E49737A3C}" type="datetime1">
              <a:rPr kumimoji="0" lang="en-US" sz="1200" b="0" i="0" u="none" strike="noStrike" kern="0" cap="none" spc="0" normalizeH="0" baseline="0" noProof="0" smtClean="0">
                <a:ln>
                  <a:noFill/>
                </a:ln>
                <a:solidFill>
                  <a:srgbClr val="FFFFFF"/>
                </a:solidFill>
                <a:effectLst/>
                <a:uLnTx/>
                <a:uFillTx/>
              </a:rPr>
              <a:t>6/11/2018</a:t>
            </a:fld>
            <a:endParaRPr kumimoji="0" lang="en-US" sz="1200" b="0" i="0" u="none" strike="noStrike" kern="0" cap="none" spc="0" normalizeH="0" baseline="0" noProof="0" dirty="0">
              <a:ln>
                <a:noFill/>
              </a:ln>
              <a:solidFill>
                <a:srgbClr val="FFFFFF"/>
              </a:solidFill>
              <a:effectLst/>
              <a:uLnTx/>
              <a:uFillTx/>
            </a:endParaRPr>
          </a:p>
        </p:txBody>
      </p:sp>
      <p:sp>
        <p:nvSpPr>
          <p:cNvPr id="11" name="Footer Placeholder 3"/>
          <p:cNvSpPr>
            <a:spLocks noGrp="1"/>
          </p:cNvSpPr>
          <p:nvPr>
            <p:ph type="ftr" sz="quarter" idx="11"/>
          </p:nvPr>
        </p:nvSpPr>
        <p:spPr>
          <a:xfrm>
            <a:off x="3429000" y="18288"/>
            <a:ext cx="4114800" cy="329184"/>
          </a:xfrm>
        </p:spPr>
        <p:txBody>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endParaRPr>
          </a:p>
        </p:txBody>
      </p:sp>
      <p:sp>
        <p:nvSpPr>
          <p:cNvPr id="12" name="Slide Number Placeholder 4"/>
          <p:cNvSpPr>
            <a:spLocks noGrp="1"/>
          </p:cNvSpPr>
          <p:nvPr>
            <p:ph type="sldNum" sz="quarter" idx="12"/>
          </p:nvPr>
        </p:nvSpPr>
        <p:spPr>
          <a:xfrm>
            <a:off x="7620000" y="18288"/>
            <a:ext cx="1066800" cy="329184"/>
          </a:xfrm>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3060046492"/>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7">
            <a:alphaModFix amt="80000"/>
          </a:blip>
          <a:stretch>
            <a:fillRect/>
          </a:stretch>
        </a:blipFill>
        <a:effectLst/>
      </p:bgPr>
    </p:bg>
    <p:spTree>
      <p:nvGrpSpPr>
        <p:cNvPr id="1" name=""/>
        <p:cNvGrpSpPr/>
        <p:nvPr/>
      </p:nvGrpSpPr>
      <p:grpSpPr>
        <a:xfrm>
          <a:off x="0" y="0"/>
          <a:ext cx="0" cy="0"/>
          <a:chOff x="0" y="0"/>
          <a:chExt cx="0" cy="0"/>
        </a:xfrm>
      </p:grpSpPr>
      <p:sp>
        <p:nvSpPr>
          <p:cNvPr id="28"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kumimoji="0" lang="en-US" sz="4000" b="0" i="0" u="none" strike="noStrike" kern="1200" cap="none" spc="-100" normalizeH="0" baseline="0" noProof="0" dirty="0">
                <a:ln>
                  <a:noFill/>
                </a:ln>
                <a:solidFill>
                  <a:srgbClr val="1F497D"/>
                </a:solidFill>
                <a:effectLst/>
                <a:uLnTx/>
                <a:uFillTx/>
                <a:latin typeface="Cambria"/>
                <a:ea typeface="+mj-ea"/>
                <a:cs typeface="+mj-cs"/>
              </a:rPr>
              <a:t>Click to edit Master title style</a:t>
            </a:r>
            <a:endParaRPr lang="en-US" dirty="0"/>
          </a:p>
        </p:txBody>
      </p:sp>
      <p:sp>
        <p:nvSpPr>
          <p:cNvPr id="29" name="Text Placeholder 2"/>
          <p:cNvSpPr>
            <a:spLocks noGrp="1"/>
          </p:cNvSpPr>
          <p:nvPr>
            <p:ph type="body" idx="1"/>
          </p:nvPr>
        </p:nvSpPr>
        <p:spPr>
          <a:xfrm>
            <a:off x="533400" y="1600200"/>
            <a:ext cx="8153400" cy="4191000"/>
          </a:xfrm>
          <a:prstGeom prst="rect">
            <a:avLst/>
          </a:prstGeom>
        </p:spPr>
        <p:txBody>
          <a:bodyPr vert="horz" lIns="91440" tIns="45720" rIns="91440" bIns="45720" rtlCol="0">
            <a:normAutofit/>
          </a:bodyPr>
          <a:lstStyle/>
          <a:p>
            <a:pPr marL="182880" marR="0" lvl="0" indent="-182880" algn="l" defTabSz="914400" rtl="0" eaLnBrk="1" fontAlgn="auto" latinLnBrk="0" hangingPunct="1">
              <a:lnSpc>
                <a:spcPct val="100000"/>
              </a:lnSpc>
              <a:spcBef>
                <a:spcPct val="20000"/>
              </a:spcBef>
              <a:spcAft>
                <a:spcPts val="0"/>
              </a:spcAft>
              <a:buClr>
                <a:srgbClr val="4F81BD"/>
              </a:buClr>
              <a:buSzPct val="85000"/>
              <a:buFont typeface="Arial" pitchFamily="34" charset="0"/>
              <a:buChar char="•"/>
              <a:tabLst/>
              <a:defRPr/>
            </a:pPr>
            <a:r>
              <a:rPr kumimoji="0" lang="en-US" sz="2400" b="0"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457200" marR="0" lvl="1" indent="-182880" algn="l" defTabSz="914400" rtl="0" eaLnBrk="1" fontAlgn="auto" latinLnBrk="0" hangingPunct="1">
              <a:lnSpc>
                <a:spcPct val="100000"/>
              </a:lnSpc>
              <a:spcBef>
                <a:spcPct val="20000"/>
              </a:spcBef>
              <a:spcAft>
                <a:spcPts val="0"/>
              </a:spcAft>
              <a:buClr>
                <a:srgbClr val="4F81BD"/>
              </a:buClr>
              <a:buSzPct val="85000"/>
              <a:buFont typeface="Arial" pitchFamily="34" charset="0"/>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731520" marR="0" lvl="2" indent="-182880" algn="l" defTabSz="914400" rtl="0" eaLnBrk="1" fontAlgn="auto" latinLnBrk="0" hangingPunct="1">
              <a:lnSpc>
                <a:spcPct val="100000"/>
              </a:lnSpc>
              <a:spcBef>
                <a:spcPct val="20000"/>
              </a:spcBef>
              <a:spcAft>
                <a:spcPts val="0"/>
              </a:spcAft>
              <a:buClr>
                <a:srgbClr val="4F81BD"/>
              </a:buClr>
              <a:buSzPct val="90000"/>
              <a:buFont typeface="Arial"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Third level</a:t>
            </a:r>
          </a:p>
          <a:p>
            <a:pPr marL="1005840" marR="0" lvl="3" indent="-182880" algn="l" defTabSz="914400" rtl="0" eaLnBrk="1" fontAlgn="auto" latinLnBrk="0" hangingPunct="1">
              <a:lnSpc>
                <a:spcPct val="100000"/>
              </a:lnSpc>
              <a:spcBef>
                <a:spcPct val="20000"/>
              </a:spcBef>
              <a:spcAft>
                <a:spcPts val="0"/>
              </a:spcAft>
              <a:buClr>
                <a:srgbClr val="4F81BD"/>
              </a:buClr>
              <a:buSzTx/>
              <a:buFont typeface="Arial" pitchFamily="34" charset="0"/>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1188720" marR="0" lvl="4" indent="-137160" algn="l" defTabSz="914400" rtl="0" eaLnBrk="1" fontAlgn="auto" latinLnBrk="0" hangingPunct="1">
              <a:lnSpc>
                <a:spcPct val="100000"/>
              </a:lnSpc>
              <a:spcBef>
                <a:spcPct val="20000"/>
              </a:spcBef>
              <a:spcAft>
                <a:spcPts val="0"/>
              </a:spcAft>
              <a:buClr>
                <a:srgbClr val="4F81BD"/>
              </a:buClr>
              <a:buSzPct val="100000"/>
              <a:buFont typeface="Arial" pitchFamily="34" charset="0"/>
              <a:buChar char="•"/>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Fifth level</a:t>
            </a:r>
          </a:p>
        </p:txBody>
      </p:sp>
      <p:sp>
        <p:nvSpPr>
          <p:cNvPr id="49" name="Rectangle 48"/>
          <p:cNvSpPr/>
          <p:nvPr userDrawn="1"/>
        </p:nvSpPr>
        <p:spPr>
          <a:xfrm>
            <a:off x="0" y="0"/>
            <a:ext cx="9220200" cy="381000"/>
          </a:xfrm>
          <a:prstGeom prst="rect">
            <a:avLst/>
          </a:prstGeom>
          <a:solidFill>
            <a:srgbClr val="4F81BD"/>
          </a:solidFill>
          <a:ln w="264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50"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marL="0" marR="0" lvl="0" indent="0" algn="l" defTabSz="914400" eaLnBrk="1" fontAlgn="auto" latinLnBrk="0" hangingPunct="1">
              <a:lnSpc>
                <a:spcPct val="100000"/>
              </a:lnSpc>
              <a:spcBef>
                <a:spcPts val="0"/>
              </a:spcBef>
              <a:spcAft>
                <a:spcPts val="0"/>
              </a:spcAft>
              <a:buClrTx/>
              <a:buSzTx/>
              <a:buFontTx/>
              <a:buNone/>
              <a:tabLst/>
              <a:defRPr/>
            </a:pPr>
            <a:fld id="{F4689BE3-A0BC-D941-803B-4FDECC26AE8B}" type="datetime1">
              <a:rPr kumimoji="0" lang="en-US" sz="1200" b="0" i="0" u="none" strike="noStrike" kern="0" cap="none" spc="0" normalizeH="0" baseline="0" noProof="0" smtClean="0">
                <a:ln>
                  <a:noFill/>
                </a:ln>
                <a:solidFill>
                  <a:srgbClr val="FFFFFF"/>
                </a:solidFill>
                <a:effectLst/>
                <a:uLnTx/>
                <a:uFillTx/>
              </a:rPr>
              <a:t>6/11/2018</a:t>
            </a:fld>
            <a:endParaRPr kumimoji="0" lang="en-US" sz="1200" b="0" i="0" u="none" strike="noStrike" kern="0" cap="none" spc="0" normalizeH="0" baseline="0" noProof="0" dirty="0">
              <a:ln>
                <a:noFill/>
              </a:ln>
              <a:solidFill>
                <a:srgbClr val="FFFFFF"/>
              </a:solidFill>
              <a:effectLst/>
              <a:uLnTx/>
              <a:uFillTx/>
            </a:endParaRPr>
          </a:p>
        </p:txBody>
      </p:sp>
      <p:sp>
        <p:nvSpPr>
          <p:cNvPr id="51"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rgbClr val="FFFFFF"/>
              </a:solidFill>
              <a:effectLst/>
              <a:uLnTx/>
              <a:uFillTx/>
            </a:endParaRPr>
          </a:p>
        </p:txBody>
      </p:sp>
      <p:sp>
        <p:nvSpPr>
          <p:cNvPr id="52"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400" b="1" i="0" u="none" strike="noStrike" kern="0" cap="none" spc="0" normalizeH="0" baseline="0" noProof="0" dirty="0">
              <a:ln>
                <a:noFill/>
              </a:ln>
              <a:solidFill>
                <a:srgbClr val="FFFFFF"/>
              </a:solidFill>
              <a:effectLst/>
              <a:uLnTx/>
              <a:uFillTx/>
            </a:endParaRPr>
          </a:p>
        </p:txBody>
      </p:sp>
      <p:sp>
        <p:nvSpPr>
          <p:cNvPr id="2" name="TextBox 1"/>
          <p:cNvSpPr txBox="1"/>
          <p:nvPr userDrawn="1"/>
        </p:nvSpPr>
        <p:spPr>
          <a:xfrm>
            <a:off x="5715000" y="6211584"/>
            <a:ext cx="3048000" cy="307777"/>
          </a:xfrm>
          <a:prstGeom prst="rect">
            <a:avLst/>
          </a:prstGeom>
          <a:solidFill>
            <a:schemeClr val="accent3">
              <a:lumMod val="75000"/>
            </a:schemeClr>
          </a:solidFill>
          <a:effectLst>
            <a:outerShdw blurRad="50800" dist="38100" dir="5400000" algn="t" rotWithShape="0">
              <a:prstClr val="black">
                <a:alpha val="40000"/>
              </a:prstClr>
            </a:outerShdw>
          </a:effectLst>
        </p:spPr>
        <p:txBody>
          <a:bodyPr wrap="square" rtlCol="0">
            <a:spAutoFit/>
          </a:bodyPr>
          <a:lstStyle/>
          <a:p>
            <a:pPr algn="ctr"/>
            <a:r>
              <a:rPr lang="en-US" sz="1400" i="1" dirty="0">
                <a:solidFill>
                  <a:schemeClr val="bg1"/>
                </a:solidFill>
                <a:latin typeface="+mn-lt"/>
                <a:cs typeface="Arial" panose="020B0604020202020204" pitchFamily="34" charset="0"/>
              </a:rPr>
              <a:t>AgGateway’s 2018</a:t>
            </a:r>
            <a:r>
              <a:rPr lang="en-US" sz="1400" i="1" baseline="0" dirty="0">
                <a:solidFill>
                  <a:schemeClr val="bg1"/>
                </a:solidFill>
                <a:latin typeface="+mn-lt"/>
                <a:cs typeface="Arial" panose="020B0604020202020204" pitchFamily="34" charset="0"/>
              </a:rPr>
              <a:t> Mid-Year Meeting</a:t>
            </a:r>
            <a:endParaRPr lang="en-US" sz="1400" i="1" dirty="0">
              <a:solidFill>
                <a:schemeClr val="bg1"/>
              </a:solidFill>
              <a:latin typeface="+mn-lt"/>
              <a:cs typeface="Arial" panose="020B0604020202020204" pitchFamily="34" charset="0"/>
            </a:endParaRPr>
          </a:p>
        </p:txBody>
      </p:sp>
      <p:pic>
        <p:nvPicPr>
          <p:cNvPr id="3" name="Picture 2"/>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304800" y="6096000"/>
            <a:ext cx="1143000" cy="556695"/>
          </a:xfrm>
          <a:prstGeom prst="rect">
            <a:avLst/>
          </a:prstGeom>
          <a:noFill/>
          <a:ln>
            <a:noFill/>
          </a:ln>
        </p:spPr>
      </p:pic>
    </p:spTree>
    <p:extLst>
      <p:ext uri="{BB962C8B-B14F-4D97-AF65-F5344CB8AC3E}">
        <p14:creationId xmlns:p14="http://schemas.microsoft.com/office/powerpoint/2010/main" val="1496294311"/>
      </p:ext>
    </p:extLst>
  </p:cSld>
  <p:clrMap bg1="lt1" tx1="dk1" bg2="lt2" tx2="dk2" accent1="accent1" accent2="accent2" accent3="accent3" accent4="accent4" accent5="accent5" accent6="accent6" hlink="hlink" folHlink="folHlink"/>
  <p:sldLayoutIdLst>
    <p:sldLayoutId id="2147483673" r:id="rId1"/>
    <p:sldLayoutId id="2147483687" r:id="rId2"/>
    <p:sldLayoutId id="2147483674" r:id="rId3"/>
    <p:sldLayoutId id="2147483686" r:id="rId4"/>
    <p:sldLayoutId id="2147483685" r:id="rId5"/>
    <p:sldLayoutId id="2147483675" r:id="rId6"/>
    <p:sldLayoutId id="2147483688"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Lst>
  <p:hf hdr="0" ftr="0" dt="0"/>
  <p:txStyles>
    <p:titleStyle>
      <a:lvl1pPr marL="0" marR="0" indent="0" algn="l" defTabSz="457200" rtl="0" eaLnBrk="1" fontAlgn="auto" latinLnBrk="0" hangingPunct="1">
        <a:lnSpc>
          <a:spcPct val="100000"/>
        </a:lnSpc>
        <a:spcBef>
          <a:spcPct val="0"/>
        </a:spcBef>
        <a:spcAft>
          <a:spcPts val="0"/>
        </a:spcAft>
        <a:buClrTx/>
        <a:buSzTx/>
        <a:buFontTx/>
        <a:buNone/>
        <a:tabLst/>
        <a:defRPr sz="4000" kern="1200">
          <a:solidFill>
            <a:schemeClr val="tx2"/>
          </a:solidFill>
          <a:latin typeface="Cambria"/>
          <a:ea typeface="+mj-ea"/>
          <a:cs typeface="Cambria"/>
        </a:defRPr>
      </a:lvl1pPr>
    </p:titleStyle>
    <p:bodyStyle>
      <a:lvl1pPr marL="182880" marR="0" indent="-182880" algn="l" defTabSz="914400" rtl="0" eaLnBrk="1" fontAlgn="auto" latinLnBrk="0" hangingPunct="1">
        <a:lnSpc>
          <a:spcPct val="100000"/>
        </a:lnSpc>
        <a:spcBef>
          <a:spcPct val="20000"/>
        </a:spcBef>
        <a:spcAft>
          <a:spcPts val="0"/>
        </a:spcAft>
        <a:buClr>
          <a:srgbClr val="4F81BD"/>
        </a:buClr>
        <a:buSzPct val="85000"/>
        <a:buFont typeface="Arial" pitchFamily="34" charset="0"/>
        <a:buChar char="•"/>
        <a:tabLst/>
        <a:defRPr sz="2400" kern="1200">
          <a:solidFill>
            <a:schemeClr val="tx1"/>
          </a:solidFill>
          <a:latin typeface="+mn-lt"/>
          <a:ea typeface="+mn-ea"/>
          <a:cs typeface="+mn-cs"/>
        </a:defRPr>
      </a:lvl1pPr>
      <a:lvl2pPr marL="457200" marR="0" indent="-182880" algn="l" defTabSz="914400" rtl="0" eaLnBrk="1" fontAlgn="auto" latinLnBrk="0" hangingPunct="1">
        <a:lnSpc>
          <a:spcPct val="100000"/>
        </a:lnSpc>
        <a:spcBef>
          <a:spcPct val="20000"/>
        </a:spcBef>
        <a:spcAft>
          <a:spcPts val="0"/>
        </a:spcAft>
        <a:buClr>
          <a:srgbClr val="4F81BD"/>
        </a:buClr>
        <a:buSzPct val="85000"/>
        <a:buFont typeface="Arial" pitchFamily="34" charset="0"/>
        <a:buChar char="•"/>
        <a:tabLst/>
        <a:defRPr sz="2000" kern="1200">
          <a:solidFill>
            <a:schemeClr val="tx1"/>
          </a:solidFill>
          <a:latin typeface="+mn-lt"/>
          <a:ea typeface="+mn-ea"/>
          <a:cs typeface="+mn-cs"/>
        </a:defRPr>
      </a:lvl2pPr>
      <a:lvl3pPr marL="731520" marR="0" indent="-182880" algn="l" defTabSz="914400" rtl="0" eaLnBrk="1" fontAlgn="auto" latinLnBrk="0" hangingPunct="1">
        <a:lnSpc>
          <a:spcPct val="100000"/>
        </a:lnSpc>
        <a:spcBef>
          <a:spcPct val="20000"/>
        </a:spcBef>
        <a:spcAft>
          <a:spcPts val="0"/>
        </a:spcAft>
        <a:buClr>
          <a:srgbClr val="4F81BD"/>
        </a:buClr>
        <a:buSzPct val="90000"/>
        <a:buFont typeface="Arial" pitchFamily="34" charset="0"/>
        <a:buChar char="•"/>
        <a:tabLst/>
        <a:defRPr sz="1800" kern="1200">
          <a:solidFill>
            <a:schemeClr val="tx1"/>
          </a:solidFill>
          <a:latin typeface="+mn-lt"/>
          <a:ea typeface="+mn-ea"/>
          <a:cs typeface="+mn-cs"/>
        </a:defRPr>
      </a:lvl3pPr>
      <a:lvl4pPr marL="1005840" marR="0" indent="-182880" algn="l" defTabSz="914400" rtl="0" eaLnBrk="1" fontAlgn="auto" latinLnBrk="0" hangingPunct="1">
        <a:lnSpc>
          <a:spcPct val="100000"/>
        </a:lnSpc>
        <a:spcBef>
          <a:spcPct val="20000"/>
        </a:spcBef>
        <a:spcAft>
          <a:spcPts val="0"/>
        </a:spcAft>
        <a:buClr>
          <a:srgbClr val="4F81BD"/>
        </a:buClr>
        <a:buSzTx/>
        <a:buFont typeface="Arial" pitchFamily="34" charset="0"/>
        <a:buChar char="•"/>
        <a:tabLst/>
        <a:defRPr sz="1800" kern="1200">
          <a:solidFill>
            <a:schemeClr val="tx1"/>
          </a:solidFill>
          <a:latin typeface="+mn-lt"/>
          <a:ea typeface="+mn-ea"/>
          <a:cs typeface="+mn-cs"/>
        </a:defRPr>
      </a:lvl4pPr>
      <a:lvl5pPr marL="1188720" marR="0" indent="-137160" algn="l" defTabSz="914400" rtl="0" eaLnBrk="1" fontAlgn="auto" latinLnBrk="0" hangingPunct="1">
        <a:lnSpc>
          <a:spcPct val="100000"/>
        </a:lnSpc>
        <a:spcBef>
          <a:spcPct val="20000"/>
        </a:spcBef>
        <a:spcAft>
          <a:spcPts val="0"/>
        </a:spcAft>
        <a:buClr>
          <a:srgbClr val="4F81BD"/>
        </a:buClr>
        <a:buSzPct val="100000"/>
        <a:buFont typeface="Arial" pitchFamily="34" charset="0"/>
        <a:buChar char="•"/>
        <a:tabLst/>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aggateway.atlassian.net/wiki/display/~jnolfo" TargetMode="External"/><Relationship Id="rId2" Type="http://schemas.openxmlformats.org/officeDocument/2006/relationships/hyperlink" Target="https://aggateway.atlassian.net/wiki/display/~natasha.lilly" TargetMode="External"/><Relationship Id="rId1" Type="http://schemas.openxmlformats.org/officeDocument/2006/relationships/slideLayout" Target="../slideLayouts/slideLayout3.xml"/><Relationship Id="rId5" Type="http://schemas.openxmlformats.org/officeDocument/2006/relationships/hyperlink" Target="https://aggateway.atlassian.net/wiki/display/~nreichel" TargetMode="External"/><Relationship Id="rId4" Type="http://schemas.openxmlformats.org/officeDocument/2006/relationships/hyperlink" Target="https://aggateway.atlassian.net/wiki/display/~elicitra"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ux.stackexchange.com/questions/50990/open-signs-on-commercial-buildings-why-are-most-of-them-red" TargetMode="External"/><Relationship Id="rId2" Type="http://schemas.openxmlformats.org/officeDocument/2006/relationships/image" Target="../media/image5.jpg"/><Relationship Id="rId1" Type="http://schemas.openxmlformats.org/officeDocument/2006/relationships/slideLayout" Target="../slideLayouts/slideLayout3.xml"/><Relationship Id="rId4" Type="http://schemas.openxmlformats.org/officeDocument/2006/relationships/hyperlink" Target="https://creativecommons.org/licenses/by-sa/3.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Communications Committee</a:t>
            </a:r>
          </a:p>
        </p:txBody>
      </p:sp>
      <p:sp>
        <p:nvSpPr>
          <p:cNvPr id="8" name="Subtitle 7"/>
          <p:cNvSpPr>
            <a:spLocks noGrp="1"/>
          </p:cNvSpPr>
          <p:nvPr>
            <p:ph type="subTitle" idx="1"/>
          </p:nvPr>
        </p:nvSpPr>
        <p:spPr/>
        <p:txBody>
          <a:bodyPr/>
          <a:lstStyle/>
          <a:p>
            <a:r>
              <a:rPr lang="en-US" dirty="0"/>
              <a:t>Mid-Year Meeting</a:t>
            </a:r>
          </a:p>
          <a:p>
            <a:r>
              <a:rPr lang="en-US" dirty="0"/>
              <a:t>June 12, 2016</a:t>
            </a:r>
          </a:p>
          <a:p>
            <a:r>
              <a:rPr lang="en-US" dirty="0"/>
              <a:t>3:30 pm – 5:20 pm</a:t>
            </a:r>
          </a:p>
        </p:txBody>
      </p:sp>
    </p:spTree>
    <p:extLst>
      <p:ext uri="{BB962C8B-B14F-4D97-AF65-F5344CB8AC3E}">
        <p14:creationId xmlns:p14="http://schemas.microsoft.com/office/powerpoint/2010/main" val="3302722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3918D-8482-4EF3-9B59-3C32CE835ACB}"/>
              </a:ext>
            </a:extLst>
          </p:cNvPr>
          <p:cNvSpPr>
            <a:spLocks noGrp="1"/>
          </p:cNvSpPr>
          <p:nvPr>
            <p:ph type="title"/>
          </p:nvPr>
        </p:nvSpPr>
        <p:spPr/>
        <p:txBody>
          <a:bodyPr/>
          <a:lstStyle/>
          <a:p>
            <a:r>
              <a:rPr lang="en-US" dirty="0"/>
              <a:t>Social Media: Link Clicks</a:t>
            </a:r>
          </a:p>
        </p:txBody>
      </p:sp>
      <p:pic>
        <p:nvPicPr>
          <p:cNvPr id="6" name="Content Placeholder 5">
            <a:extLst>
              <a:ext uri="{FF2B5EF4-FFF2-40B4-BE49-F238E27FC236}">
                <a16:creationId xmlns:a16="http://schemas.microsoft.com/office/drawing/2014/main" id="{A4C58662-F756-406E-9F37-CC656C93308C}"/>
              </a:ext>
            </a:extLst>
          </p:cNvPr>
          <p:cNvPicPr>
            <a:picLocks noGrp="1" noChangeAspect="1"/>
          </p:cNvPicPr>
          <p:nvPr>
            <p:ph sz="half" idx="1"/>
          </p:nvPr>
        </p:nvPicPr>
        <p:blipFill>
          <a:blip r:embed="rId2"/>
          <a:stretch>
            <a:fillRect/>
          </a:stretch>
        </p:blipFill>
        <p:spPr>
          <a:xfrm>
            <a:off x="1721213" y="1417638"/>
            <a:ext cx="5898785" cy="1916937"/>
          </a:xfrm>
          <a:prstGeom prst="rect">
            <a:avLst/>
          </a:prstGeom>
        </p:spPr>
      </p:pic>
      <p:pic>
        <p:nvPicPr>
          <p:cNvPr id="7" name="Content Placeholder 6">
            <a:extLst>
              <a:ext uri="{FF2B5EF4-FFF2-40B4-BE49-F238E27FC236}">
                <a16:creationId xmlns:a16="http://schemas.microsoft.com/office/drawing/2014/main" id="{13E4D8AE-13CE-4AF8-AF20-CC400479C75D}"/>
              </a:ext>
            </a:extLst>
          </p:cNvPr>
          <p:cNvPicPr>
            <a:picLocks noGrp="1" noChangeAspect="1"/>
          </p:cNvPicPr>
          <p:nvPr>
            <p:ph sz="half" idx="2"/>
          </p:nvPr>
        </p:nvPicPr>
        <p:blipFill>
          <a:blip r:embed="rId3"/>
          <a:stretch>
            <a:fillRect/>
          </a:stretch>
        </p:blipFill>
        <p:spPr>
          <a:xfrm>
            <a:off x="1721214" y="3457264"/>
            <a:ext cx="5898786" cy="2544311"/>
          </a:xfrm>
          <a:prstGeom prst="rect">
            <a:avLst/>
          </a:prstGeom>
        </p:spPr>
      </p:pic>
      <p:sp>
        <p:nvSpPr>
          <p:cNvPr id="5" name="Slide Number Placeholder 4">
            <a:extLst>
              <a:ext uri="{FF2B5EF4-FFF2-40B4-BE49-F238E27FC236}">
                <a16:creationId xmlns:a16="http://schemas.microsoft.com/office/drawing/2014/main" id="{3A45B347-C6BD-47BF-B779-28E19626F6DF}"/>
              </a:ext>
            </a:extLst>
          </p:cNvPr>
          <p:cNvSpPr>
            <a:spLocks noGrp="1"/>
          </p:cNvSpPr>
          <p:nvPr>
            <p:ph type="sldNum" sz="quarter" idx="12"/>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10</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162129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5712C-51FB-49CA-AC1B-C936B5FCE928}"/>
              </a:ext>
            </a:extLst>
          </p:cNvPr>
          <p:cNvSpPr>
            <a:spLocks noGrp="1"/>
          </p:cNvSpPr>
          <p:nvPr>
            <p:ph type="title"/>
          </p:nvPr>
        </p:nvSpPr>
        <p:spPr/>
        <p:txBody>
          <a:bodyPr/>
          <a:lstStyle/>
          <a:p>
            <a:r>
              <a:rPr lang="en-US" dirty="0"/>
              <a:t>Newsletter: (Due June 15)</a:t>
            </a:r>
          </a:p>
        </p:txBody>
      </p:sp>
      <p:sp>
        <p:nvSpPr>
          <p:cNvPr id="3" name="Content Placeholder 2">
            <a:extLst>
              <a:ext uri="{FF2B5EF4-FFF2-40B4-BE49-F238E27FC236}">
                <a16:creationId xmlns:a16="http://schemas.microsoft.com/office/drawing/2014/main" id="{C34697F4-7692-4162-B5ED-382F164FB621}"/>
              </a:ext>
            </a:extLst>
          </p:cNvPr>
          <p:cNvSpPr>
            <a:spLocks noGrp="1"/>
          </p:cNvSpPr>
          <p:nvPr>
            <p:ph idx="1"/>
          </p:nvPr>
        </p:nvSpPr>
        <p:spPr/>
        <p:txBody>
          <a:bodyPr>
            <a:normAutofit/>
          </a:bodyPr>
          <a:lstStyle/>
          <a:p>
            <a:r>
              <a:rPr lang="en-US" dirty="0"/>
              <a:t>New Member Article: Evin Ellis</a:t>
            </a:r>
          </a:p>
          <a:p>
            <a:r>
              <a:rPr lang="en-US" dirty="0"/>
              <a:t>AgGateway in the News: Susan Ruland</a:t>
            </a:r>
          </a:p>
          <a:p>
            <a:r>
              <a:rPr lang="en-US" dirty="0"/>
              <a:t>Leadership Profile: J. Nolfo</a:t>
            </a:r>
          </a:p>
          <a:p>
            <a:r>
              <a:rPr lang="en-US" dirty="0"/>
              <a:t>AIDC Working Group: Jody Costa</a:t>
            </a:r>
          </a:p>
          <a:p>
            <a:r>
              <a:rPr lang="en-US" dirty="0"/>
              <a:t>AGIIS: Chris Crutchfield / Josh Wall</a:t>
            </a:r>
          </a:p>
          <a:p>
            <a:r>
              <a:rPr lang="en-US" dirty="0"/>
              <a:t>Council Updates: J. Nolfo</a:t>
            </a:r>
          </a:p>
          <a:p>
            <a:r>
              <a:rPr lang="en-US" dirty="0"/>
              <a:t>Monthly LinkedIn Group Discussion: J. Nolfo</a:t>
            </a:r>
          </a:p>
          <a:p>
            <a:r>
              <a:rPr lang="en-US" dirty="0"/>
              <a:t>Leadership Remarks from MYM - Susan Ruland</a:t>
            </a:r>
          </a:p>
          <a:p>
            <a:r>
              <a:rPr lang="en-US" dirty="0"/>
              <a:t>Quick Connect Session - Natasha Lilly</a:t>
            </a:r>
          </a:p>
          <a:p>
            <a:r>
              <a:rPr lang="en-US" dirty="0"/>
              <a:t>Mid Year Meeting Wrap Up - </a:t>
            </a:r>
          </a:p>
        </p:txBody>
      </p:sp>
      <p:sp>
        <p:nvSpPr>
          <p:cNvPr id="4" name="Slide Number Placeholder 3">
            <a:extLst>
              <a:ext uri="{FF2B5EF4-FFF2-40B4-BE49-F238E27FC236}">
                <a16:creationId xmlns:a16="http://schemas.microsoft.com/office/drawing/2014/main" id="{10C40AB1-568C-4440-975B-865855E2E0D8}"/>
              </a:ext>
            </a:extLst>
          </p:cNvPr>
          <p:cNvSpPr>
            <a:spLocks noGrp="1"/>
          </p:cNvSpPr>
          <p:nvPr>
            <p:ph type="sldNum" sz="quarter" idx="4"/>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11</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3401040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5712C-51FB-49CA-AC1B-C936B5FCE928}"/>
              </a:ext>
            </a:extLst>
          </p:cNvPr>
          <p:cNvSpPr>
            <a:spLocks noGrp="1"/>
          </p:cNvSpPr>
          <p:nvPr>
            <p:ph type="title"/>
          </p:nvPr>
        </p:nvSpPr>
        <p:spPr/>
        <p:txBody>
          <a:bodyPr/>
          <a:lstStyle/>
          <a:p>
            <a:r>
              <a:rPr lang="en-US" dirty="0"/>
              <a:t>Newsletter: (Due July 15)</a:t>
            </a:r>
          </a:p>
        </p:txBody>
      </p:sp>
      <p:sp>
        <p:nvSpPr>
          <p:cNvPr id="3" name="Content Placeholder 2">
            <a:extLst>
              <a:ext uri="{FF2B5EF4-FFF2-40B4-BE49-F238E27FC236}">
                <a16:creationId xmlns:a16="http://schemas.microsoft.com/office/drawing/2014/main" id="{C34697F4-7692-4162-B5ED-382F164FB621}"/>
              </a:ext>
            </a:extLst>
          </p:cNvPr>
          <p:cNvSpPr>
            <a:spLocks noGrp="1"/>
          </p:cNvSpPr>
          <p:nvPr>
            <p:ph idx="1"/>
          </p:nvPr>
        </p:nvSpPr>
        <p:spPr/>
        <p:txBody>
          <a:bodyPr>
            <a:normAutofit/>
          </a:bodyPr>
          <a:lstStyle/>
          <a:p>
            <a:r>
              <a:rPr lang="en-US" dirty="0"/>
              <a:t>New Member Article: Evin Ellis</a:t>
            </a:r>
          </a:p>
          <a:p>
            <a:r>
              <a:rPr lang="en-US" dirty="0"/>
              <a:t>AgGateway in the News: Susan Ruland</a:t>
            </a:r>
          </a:p>
          <a:p>
            <a:r>
              <a:rPr lang="en-US" dirty="0"/>
              <a:t>Leadership Profile: J. Nolfo</a:t>
            </a:r>
          </a:p>
          <a:p>
            <a:r>
              <a:rPr lang="en-US" dirty="0"/>
              <a:t>AIDC Working Group: Jody Costa</a:t>
            </a:r>
          </a:p>
          <a:p>
            <a:r>
              <a:rPr lang="en-US" dirty="0"/>
              <a:t>AGIIS: Chris Crutchfield / Josh Wall</a:t>
            </a:r>
          </a:p>
          <a:p>
            <a:r>
              <a:rPr lang="en-US" dirty="0"/>
              <a:t>Council Updates: J. Nolfo</a:t>
            </a:r>
          </a:p>
          <a:p>
            <a:r>
              <a:rPr lang="en-US" dirty="0"/>
              <a:t>Monthly LinkedIn Group Discussion: J. Nolfo</a:t>
            </a:r>
          </a:p>
          <a:p>
            <a:endParaRPr lang="en-US" dirty="0"/>
          </a:p>
        </p:txBody>
      </p:sp>
      <p:sp>
        <p:nvSpPr>
          <p:cNvPr id="4" name="Slide Number Placeholder 3">
            <a:extLst>
              <a:ext uri="{FF2B5EF4-FFF2-40B4-BE49-F238E27FC236}">
                <a16:creationId xmlns:a16="http://schemas.microsoft.com/office/drawing/2014/main" id="{10C40AB1-568C-4440-975B-865855E2E0D8}"/>
              </a:ext>
            </a:extLst>
          </p:cNvPr>
          <p:cNvSpPr>
            <a:spLocks noGrp="1"/>
          </p:cNvSpPr>
          <p:nvPr>
            <p:ph type="sldNum" sz="quarter" idx="4"/>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12</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3420073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5712C-51FB-49CA-AC1B-C936B5FCE928}"/>
              </a:ext>
            </a:extLst>
          </p:cNvPr>
          <p:cNvSpPr>
            <a:spLocks noGrp="1"/>
          </p:cNvSpPr>
          <p:nvPr>
            <p:ph type="title"/>
          </p:nvPr>
        </p:nvSpPr>
        <p:spPr/>
        <p:txBody>
          <a:bodyPr>
            <a:normAutofit fontScale="90000"/>
          </a:bodyPr>
          <a:lstStyle/>
          <a:p>
            <a:r>
              <a:rPr lang="en-US" dirty="0"/>
              <a:t>Council, Committee &amp; Working Group Updates</a:t>
            </a:r>
          </a:p>
        </p:txBody>
      </p:sp>
      <p:sp>
        <p:nvSpPr>
          <p:cNvPr id="3" name="Content Placeholder 2">
            <a:extLst>
              <a:ext uri="{FF2B5EF4-FFF2-40B4-BE49-F238E27FC236}">
                <a16:creationId xmlns:a16="http://schemas.microsoft.com/office/drawing/2014/main" id="{C34697F4-7692-4162-B5ED-382F164FB621}"/>
              </a:ext>
            </a:extLst>
          </p:cNvPr>
          <p:cNvSpPr>
            <a:spLocks noGrp="1"/>
          </p:cNvSpPr>
          <p:nvPr>
            <p:ph idx="1"/>
          </p:nvPr>
        </p:nvSpPr>
        <p:spPr/>
        <p:txBody>
          <a:bodyPr>
            <a:normAutofit fontScale="92500" lnSpcReduction="10000"/>
          </a:bodyPr>
          <a:lstStyle/>
          <a:p>
            <a:r>
              <a:rPr lang="en-US" b="1" u="sng" dirty="0"/>
              <a:t>Councils:</a:t>
            </a:r>
            <a:endParaRPr lang="en-US" dirty="0"/>
          </a:p>
          <a:p>
            <a:pPr lvl="1"/>
            <a:r>
              <a:rPr lang="en-US" dirty="0"/>
              <a:t>Seed Council: </a:t>
            </a:r>
            <a:r>
              <a:rPr lang="en-US" dirty="0">
                <a:hlinkClick r:id="rId2"/>
              </a:rPr>
              <a:t>Natasha Lilly</a:t>
            </a:r>
            <a:endParaRPr lang="en-US" dirty="0"/>
          </a:p>
          <a:p>
            <a:pPr lvl="1"/>
            <a:r>
              <a:rPr lang="en-US" dirty="0"/>
              <a:t>Ag Retail Council: </a:t>
            </a:r>
            <a:r>
              <a:rPr lang="en-US" dirty="0">
                <a:hlinkClick r:id="rId2"/>
              </a:rPr>
              <a:t>Natasha Lilly</a:t>
            </a:r>
            <a:endParaRPr lang="en-US" dirty="0"/>
          </a:p>
          <a:p>
            <a:pPr lvl="1"/>
            <a:r>
              <a:rPr lang="en-US" dirty="0"/>
              <a:t>Crop Nutrition Council: OPEN</a:t>
            </a:r>
          </a:p>
          <a:p>
            <a:pPr lvl="1"/>
            <a:r>
              <a:rPr lang="en-US" dirty="0"/>
              <a:t>Specialty Chemical Council: </a:t>
            </a:r>
            <a:r>
              <a:rPr lang="en-US" dirty="0">
                <a:hlinkClick r:id="rId3"/>
              </a:rPr>
              <a:t>J. Nolfo</a:t>
            </a:r>
            <a:endParaRPr lang="en-US" dirty="0"/>
          </a:p>
          <a:p>
            <a:pPr lvl="1"/>
            <a:r>
              <a:rPr lang="en-US" dirty="0"/>
              <a:t>Crop Protection Council: </a:t>
            </a:r>
            <a:r>
              <a:rPr lang="en-US" dirty="0">
                <a:hlinkClick r:id="rId4"/>
              </a:rPr>
              <a:t>Eileen Licitra</a:t>
            </a:r>
            <a:endParaRPr lang="en-US" dirty="0"/>
          </a:p>
          <a:p>
            <a:pPr lvl="1"/>
            <a:r>
              <a:rPr lang="en-US" dirty="0"/>
              <a:t>Precision Ag Council: </a:t>
            </a:r>
          </a:p>
          <a:p>
            <a:pPr lvl="2"/>
            <a:r>
              <a:rPr lang="en-US" dirty="0"/>
              <a:t>SPADE Task Force</a:t>
            </a:r>
          </a:p>
          <a:p>
            <a:pPr lvl="2"/>
            <a:r>
              <a:rPr lang="en-US" dirty="0"/>
              <a:t>SPADE Communications Task Force</a:t>
            </a:r>
          </a:p>
          <a:p>
            <a:pPr lvl="1"/>
            <a:r>
              <a:rPr lang="en-US" dirty="0"/>
              <a:t>Allied Providers Council: </a:t>
            </a:r>
            <a:r>
              <a:rPr lang="en-US" dirty="0">
                <a:hlinkClick r:id="rId4"/>
              </a:rPr>
              <a:t>Eileen Licitra</a:t>
            </a:r>
            <a:endParaRPr lang="en-US" dirty="0"/>
          </a:p>
          <a:p>
            <a:pPr lvl="1"/>
            <a:r>
              <a:rPr lang="en-US" dirty="0"/>
              <a:t>Grain &amp; Feed Council: </a:t>
            </a:r>
            <a:r>
              <a:rPr lang="en-US" dirty="0">
                <a:hlinkClick r:id="rId2"/>
              </a:rPr>
              <a:t>Natasha Lilly</a:t>
            </a:r>
            <a:endParaRPr lang="en-US" dirty="0"/>
          </a:p>
          <a:p>
            <a:r>
              <a:rPr lang="en-US" b="1" u="sng" dirty="0"/>
              <a:t>Committees and Working Groups</a:t>
            </a:r>
            <a:r>
              <a:rPr lang="en-US" dirty="0"/>
              <a:t>: </a:t>
            </a:r>
          </a:p>
          <a:p>
            <a:pPr lvl="1"/>
            <a:r>
              <a:rPr lang="en-US" dirty="0"/>
              <a:t>Conference Committee: OPEN</a:t>
            </a:r>
          </a:p>
          <a:p>
            <a:pPr lvl="1"/>
            <a:r>
              <a:rPr lang="en-US" dirty="0"/>
              <a:t>Membership Committee: </a:t>
            </a:r>
            <a:r>
              <a:rPr lang="en-US" dirty="0">
                <a:hlinkClick r:id="rId5"/>
              </a:rPr>
              <a:t>Nick Reichel</a:t>
            </a:r>
            <a:endParaRPr lang="en-US" dirty="0"/>
          </a:p>
          <a:p>
            <a:endParaRPr lang="en-US" dirty="0"/>
          </a:p>
        </p:txBody>
      </p:sp>
      <p:sp>
        <p:nvSpPr>
          <p:cNvPr id="4" name="Slide Number Placeholder 3">
            <a:extLst>
              <a:ext uri="{FF2B5EF4-FFF2-40B4-BE49-F238E27FC236}">
                <a16:creationId xmlns:a16="http://schemas.microsoft.com/office/drawing/2014/main" id="{10C40AB1-568C-4440-975B-865855E2E0D8}"/>
              </a:ext>
            </a:extLst>
          </p:cNvPr>
          <p:cNvSpPr>
            <a:spLocks noGrp="1"/>
          </p:cNvSpPr>
          <p:nvPr>
            <p:ph type="sldNum" sz="quarter" idx="4"/>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13</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3898694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5712C-51FB-49CA-AC1B-C936B5FCE928}"/>
              </a:ext>
            </a:extLst>
          </p:cNvPr>
          <p:cNvSpPr>
            <a:spLocks noGrp="1"/>
          </p:cNvSpPr>
          <p:nvPr>
            <p:ph type="title"/>
          </p:nvPr>
        </p:nvSpPr>
        <p:spPr/>
        <p:txBody>
          <a:bodyPr/>
          <a:lstStyle/>
          <a:p>
            <a:r>
              <a:rPr lang="en-US" dirty="0"/>
              <a:t>Next Meeting</a:t>
            </a:r>
          </a:p>
        </p:txBody>
      </p:sp>
      <p:sp>
        <p:nvSpPr>
          <p:cNvPr id="3" name="Content Placeholder 2">
            <a:extLst>
              <a:ext uri="{FF2B5EF4-FFF2-40B4-BE49-F238E27FC236}">
                <a16:creationId xmlns:a16="http://schemas.microsoft.com/office/drawing/2014/main" id="{C34697F4-7692-4162-B5ED-382F164FB621}"/>
              </a:ext>
            </a:extLst>
          </p:cNvPr>
          <p:cNvSpPr>
            <a:spLocks noGrp="1"/>
          </p:cNvSpPr>
          <p:nvPr>
            <p:ph idx="1"/>
          </p:nvPr>
        </p:nvSpPr>
        <p:spPr/>
        <p:txBody>
          <a:bodyPr/>
          <a:lstStyle/>
          <a:p>
            <a:r>
              <a:rPr lang="en-US" dirty="0"/>
              <a:t>July 5 @ 2:00 ET</a:t>
            </a:r>
          </a:p>
          <a:p>
            <a:r>
              <a:rPr lang="en-US" dirty="0"/>
              <a:t>Do we want to move?</a:t>
            </a:r>
          </a:p>
        </p:txBody>
      </p:sp>
      <p:sp>
        <p:nvSpPr>
          <p:cNvPr id="4" name="Slide Number Placeholder 3">
            <a:extLst>
              <a:ext uri="{FF2B5EF4-FFF2-40B4-BE49-F238E27FC236}">
                <a16:creationId xmlns:a16="http://schemas.microsoft.com/office/drawing/2014/main" id="{10C40AB1-568C-4440-975B-865855E2E0D8}"/>
              </a:ext>
            </a:extLst>
          </p:cNvPr>
          <p:cNvSpPr>
            <a:spLocks noGrp="1"/>
          </p:cNvSpPr>
          <p:nvPr>
            <p:ph type="sldNum" sz="quarter" idx="4"/>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14</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4262805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15</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3676659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9D2F9-02D3-4BF6-96E0-826BF0DD850C}"/>
              </a:ext>
            </a:extLst>
          </p:cNvPr>
          <p:cNvSpPr>
            <a:spLocks noGrp="1"/>
          </p:cNvSpPr>
          <p:nvPr>
            <p:ph type="title"/>
          </p:nvPr>
        </p:nvSpPr>
        <p:spPr/>
        <p:txBody>
          <a:bodyPr/>
          <a:lstStyle/>
          <a:p>
            <a:r>
              <a:rPr lang="en-US" dirty="0"/>
              <a:t>Please Sign In</a:t>
            </a:r>
          </a:p>
        </p:txBody>
      </p:sp>
      <p:pic>
        <p:nvPicPr>
          <p:cNvPr id="6" name="Content Placeholder 5">
            <a:extLst>
              <a:ext uri="{FF2B5EF4-FFF2-40B4-BE49-F238E27FC236}">
                <a16:creationId xmlns:a16="http://schemas.microsoft.com/office/drawing/2014/main" id="{8279BA98-2D26-468F-836C-7E705B0B27D9}"/>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371369" y="1600200"/>
            <a:ext cx="6401262" cy="4525963"/>
          </a:xfrm>
        </p:spPr>
      </p:pic>
      <p:sp>
        <p:nvSpPr>
          <p:cNvPr id="4" name="Slide Number Placeholder 3">
            <a:extLst>
              <a:ext uri="{FF2B5EF4-FFF2-40B4-BE49-F238E27FC236}">
                <a16:creationId xmlns:a16="http://schemas.microsoft.com/office/drawing/2014/main" id="{37A54A80-E066-4DF9-8293-A749CD2B3E87}"/>
              </a:ext>
            </a:extLst>
          </p:cNvPr>
          <p:cNvSpPr>
            <a:spLocks noGrp="1"/>
          </p:cNvSpPr>
          <p:nvPr>
            <p:ph type="sldNum" sz="quarter" idx="4"/>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2</a:t>
            </a:fld>
            <a:endParaRPr kumimoji="0" lang="en-US" sz="1400" b="1" i="0" u="none" strike="noStrike" kern="0" cap="none" spc="0" normalizeH="0" baseline="0" noProof="0" dirty="0">
              <a:ln>
                <a:noFill/>
              </a:ln>
              <a:solidFill>
                <a:srgbClr val="FFFFFF"/>
              </a:solidFill>
              <a:effectLst/>
              <a:uLnTx/>
              <a:uFillTx/>
            </a:endParaRPr>
          </a:p>
        </p:txBody>
      </p:sp>
      <p:sp>
        <p:nvSpPr>
          <p:cNvPr id="7" name="TextBox 6">
            <a:extLst>
              <a:ext uri="{FF2B5EF4-FFF2-40B4-BE49-F238E27FC236}">
                <a16:creationId xmlns:a16="http://schemas.microsoft.com/office/drawing/2014/main" id="{17DFE5BE-0E41-4AC4-BAC0-050560C4BCF3}"/>
              </a:ext>
            </a:extLst>
          </p:cNvPr>
          <p:cNvSpPr txBox="1"/>
          <p:nvPr/>
        </p:nvSpPr>
        <p:spPr>
          <a:xfrm>
            <a:off x="1371369" y="6126163"/>
            <a:ext cx="6401262" cy="230832"/>
          </a:xfrm>
          <a:prstGeom prst="rect">
            <a:avLst/>
          </a:prstGeom>
          <a:noFill/>
        </p:spPr>
        <p:txBody>
          <a:bodyPr wrap="square" rtlCol="0">
            <a:spAutoFit/>
          </a:bodyPr>
          <a:lstStyle/>
          <a:p>
            <a:r>
              <a:rPr lang="en-US" sz="900">
                <a:hlinkClick r:id="rId3" tooltip="http://ux.stackexchange.com/questions/50990/open-signs-on-commercial-buildings-why-are-most-of-them-red"/>
              </a:rPr>
              <a:t>This Photo</a:t>
            </a:r>
            <a:r>
              <a:rPr lang="en-US" sz="900"/>
              <a:t> by Unknown Author is licensed under </a:t>
            </a:r>
            <a:r>
              <a:rPr lang="en-US" sz="900">
                <a:hlinkClick r:id="rId4" tooltip="https://creativecommons.org/licenses/by-sa/3.0/"/>
              </a:rPr>
              <a:t>CC BY-SA</a:t>
            </a:r>
            <a:endParaRPr lang="en-US" sz="900"/>
          </a:p>
        </p:txBody>
      </p:sp>
    </p:spTree>
    <p:extLst>
      <p:ext uri="{BB962C8B-B14F-4D97-AF65-F5344CB8AC3E}">
        <p14:creationId xmlns:p14="http://schemas.microsoft.com/office/powerpoint/2010/main" val="2276041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Communications Committee</a:t>
            </a:r>
          </a:p>
        </p:txBody>
      </p:sp>
      <p:sp>
        <p:nvSpPr>
          <p:cNvPr id="8" name="Subtitle 7"/>
          <p:cNvSpPr>
            <a:spLocks noGrp="1"/>
          </p:cNvSpPr>
          <p:nvPr>
            <p:ph type="subTitle" idx="1"/>
          </p:nvPr>
        </p:nvSpPr>
        <p:spPr/>
        <p:txBody>
          <a:bodyPr/>
          <a:lstStyle/>
          <a:p>
            <a:r>
              <a:rPr lang="en-US" dirty="0"/>
              <a:t>Mid-Year Meeting</a:t>
            </a:r>
          </a:p>
          <a:p>
            <a:r>
              <a:rPr lang="en-US" dirty="0"/>
              <a:t>June 12, 2016</a:t>
            </a:r>
          </a:p>
          <a:p>
            <a:r>
              <a:rPr lang="en-US" dirty="0"/>
              <a:t>3:30 pm – 5:20 pm</a:t>
            </a:r>
          </a:p>
        </p:txBody>
      </p:sp>
    </p:spTree>
    <p:extLst>
      <p:ext uri="{BB962C8B-B14F-4D97-AF65-F5344CB8AC3E}">
        <p14:creationId xmlns:p14="http://schemas.microsoft.com/office/powerpoint/2010/main" val="2952650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dirty="0"/>
              <a:t>Roll</a:t>
            </a:r>
          </a:p>
          <a:p>
            <a:r>
              <a:rPr lang="en-US" dirty="0"/>
              <a:t>Anti-Trust Guidelines</a:t>
            </a:r>
          </a:p>
          <a:p>
            <a:r>
              <a:rPr lang="en-US" dirty="0"/>
              <a:t>Minutes Taker</a:t>
            </a:r>
          </a:p>
          <a:p>
            <a:r>
              <a:rPr lang="en-US" dirty="0"/>
              <a:t>Committee Goals</a:t>
            </a:r>
          </a:p>
          <a:p>
            <a:r>
              <a:rPr lang="en-US" dirty="0"/>
              <a:t>Marketing Plan</a:t>
            </a:r>
          </a:p>
          <a:p>
            <a:r>
              <a:rPr lang="en-US" dirty="0"/>
              <a:t>Social Media Calendar &amp; Training</a:t>
            </a:r>
          </a:p>
          <a:p>
            <a:r>
              <a:rPr lang="en-US" dirty="0"/>
              <a:t>Newsletters</a:t>
            </a:r>
          </a:p>
          <a:p>
            <a:r>
              <a:rPr lang="en-US" dirty="0"/>
              <a:t>Council &amp; Working Group Updates</a:t>
            </a:r>
          </a:p>
          <a:p>
            <a:r>
              <a:rPr lang="en-US" dirty="0"/>
              <a:t>Next Meeting</a:t>
            </a:r>
          </a:p>
          <a:p>
            <a:endParaRPr lang="en-US" dirty="0"/>
          </a:p>
        </p:txBody>
      </p:sp>
      <p:sp>
        <p:nvSpPr>
          <p:cNvPr id="4" name="Slide Number Placeholder 3"/>
          <p:cNvSpPr>
            <a:spLocks noGrp="1"/>
          </p:cNvSpPr>
          <p:nvPr>
            <p:ph type="sldNum" sz="quarter" idx="4"/>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4</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281282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5712C-51FB-49CA-AC1B-C936B5FCE928}"/>
              </a:ext>
            </a:extLst>
          </p:cNvPr>
          <p:cNvSpPr>
            <a:spLocks noGrp="1"/>
          </p:cNvSpPr>
          <p:nvPr>
            <p:ph type="title"/>
          </p:nvPr>
        </p:nvSpPr>
        <p:spPr/>
        <p:txBody>
          <a:bodyPr/>
          <a:lstStyle/>
          <a:p>
            <a:r>
              <a:rPr lang="en-US" dirty="0"/>
              <a:t>Attendees</a:t>
            </a:r>
          </a:p>
        </p:txBody>
      </p:sp>
      <p:sp>
        <p:nvSpPr>
          <p:cNvPr id="5" name="Content Placeholder 4">
            <a:extLst>
              <a:ext uri="{FF2B5EF4-FFF2-40B4-BE49-F238E27FC236}">
                <a16:creationId xmlns:a16="http://schemas.microsoft.com/office/drawing/2014/main" id="{5A8F7992-1F9B-494C-B2E9-6794F575C6D5}"/>
              </a:ext>
            </a:extLst>
          </p:cNvPr>
          <p:cNvSpPr>
            <a:spLocks noGrp="1"/>
          </p:cNvSpPr>
          <p:nvPr>
            <p:ph sz="half" idx="1"/>
          </p:nvPr>
        </p:nvSpPr>
        <p:spPr/>
        <p:txBody>
          <a:bodyPr/>
          <a:lstStyle/>
          <a:p>
            <a:r>
              <a:rPr lang="en-US" dirty="0"/>
              <a:t>Name</a:t>
            </a:r>
          </a:p>
          <a:p>
            <a:r>
              <a:rPr lang="en-US" dirty="0"/>
              <a:t>Company</a:t>
            </a:r>
          </a:p>
          <a:p>
            <a:r>
              <a:rPr lang="en-US" dirty="0"/>
              <a:t>Role/Title</a:t>
            </a:r>
          </a:p>
          <a:p>
            <a:r>
              <a:rPr lang="en-US" dirty="0"/>
              <a:t>Years involved with AgGateway</a:t>
            </a:r>
          </a:p>
          <a:p>
            <a:r>
              <a:rPr lang="en-US" dirty="0"/>
              <a:t>Main goal to get accomplished this week</a:t>
            </a:r>
          </a:p>
        </p:txBody>
      </p:sp>
      <p:pic>
        <p:nvPicPr>
          <p:cNvPr id="8" name="Content Placeholder 7">
            <a:extLst>
              <a:ext uri="{FF2B5EF4-FFF2-40B4-BE49-F238E27FC236}">
                <a16:creationId xmlns:a16="http://schemas.microsoft.com/office/drawing/2014/main" id="{1E90249A-4A9B-4A59-BCE5-E71EFCDE28AC}"/>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48200" y="2670112"/>
            <a:ext cx="4038600" cy="2386139"/>
          </a:xfrm>
        </p:spPr>
      </p:pic>
      <p:sp>
        <p:nvSpPr>
          <p:cNvPr id="4" name="Slide Number Placeholder 3">
            <a:extLst>
              <a:ext uri="{FF2B5EF4-FFF2-40B4-BE49-F238E27FC236}">
                <a16:creationId xmlns:a16="http://schemas.microsoft.com/office/drawing/2014/main" id="{10C40AB1-568C-4440-975B-865855E2E0D8}"/>
              </a:ext>
            </a:extLst>
          </p:cNvPr>
          <p:cNvSpPr>
            <a:spLocks noGrp="1"/>
          </p:cNvSpPr>
          <p:nvPr>
            <p:ph type="sldNum" sz="quarter" idx="12"/>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5</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3491549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5712C-51FB-49CA-AC1B-C936B5FCE928}"/>
              </a:ext>
            </a:extLst>
          </p:cNvPr>
          <p:cNvSpPr>
            <a:spLocks noGrp="1"/>
          </p:cNvSpPr>
          <p:nvPr>
            <p:ph type="title"/>
          </p:nvPr>
        </p:nvSpPr>
        <p:spPr/>
        <p:txBody>
          <a:bodyPr/>
          <a:lstStyle/>
          <a:p>
            <a:r>
              <a:rPr lang="en-US" dirty="0"/>
              <a:t>Anti-Trust</a:t>
            </a:r>
          </a:p>
        </p:txBody>
      </p:sp>
      <p:sp>
        <p:nvSpPr>
          <p:cNvPr id="3" name="Content Placeholder 2">
            <a:extLst>
              <a:ext uri="{FF2B5EF4-FFF2-40B4-BE49-F238E27FC236}">
                <a16:creationId xmlns:a16="http://schemas.microsoft.com/office/drawing/2014/main" id="{C34697F4-7692-4162-B5ED-382F164FB621}"/>
              </a:ext>
            </a:extLst>
          </p:cNvPr>
          <p:cNvSpPr>
            <a:spLocks noGrp="1"/>
          </p:cNvSpPr>
          <p:nvPr>
            <p:ph idx="1"/>
          </p:nvPr>
        </p:nvSpPr>
        <p:spPr/>
        <p:txBody>
          <a:bodyPr>
            <a:normAutofit fontScale="70000" lnSpcReduction="20000"/>
          </a:bodyPr>
          <a:lstStyle/>
          <a:p>
            <a:r>
              <a:rPr lang="en-US" dirty="0"/>
              <a:t>While some activities among competitors are both legal and beneficial to the industry, group activities of competitors are inherently suspect under the antitrust laws. Agreements or combinations between or among competitors need not be formal to raise questions under antitrust laws, but may include any kind of understanding, formal or informal, secretive or public, under which each of the participants can reasonably expect that another will follow a particular course of action. </a:t>
            </a:r>
          </a:p>
          <a:p>
            <a:endParaRPr lang="en-US" dirty="0"/>
          </a:p>
          <a:p>
            <a:r>
              <a:rPr lang="en-US" dirty="0"/>
              <a:t>Each of you is responsible to see that topics, which may give an appearance of an agreement that would violate the antitrust laws, are not discussed at your meetings. It is the responsibility of each participant in the first instance to avoid raising improper subjects for discussion. This reminder has been prepared to assure that participants in meetings are aware of this obligation. A copy of the Antitrust Guidelines must be provided at every meeting to its participants. If meeting is via telephone, an electronic form must be sent to its participants prior to the conference call. </a:t>
            </a:r>
          </a:p>
          <a:p>
            <a:endParaRPr lang="en-US" dirty="0"/>
          </a:p>
          <a:p>
            <a:r>
              <a:rPr lang="en-US" dirty="0"/>
              <a:t>http://s3.amazonaws.com/aggateway_public/AgGateway_Antitrust_Guidelines.pdf</a:t>
            </a:r>
          </a:p>
        </p:txBody>
      </p:sp>
      <p:sp>
        <p:nvSpPr>
          <p:cNvPr id="4" name="Slide Number Placeholder 3">
            <a:extLst>
              <a:ext uri="{FF2B5EF4-FFF2-40B4-BE49-F238E27FC236}">
                <a16:creationId xmlns:a16="http://schemas.microsoft.com/office/drawing/2014/main" id="{10C40AB1-568C-4440-975B-865855E2E0D8}"/>
              </a:ext>
            </a:extLst>
          </p:cNvPr>
          <p:cNvSpPr>
            <a:spLocks noGrp="1"/>
          </p:cNvSpPr>
          <p:nvPr>
            <p:ph type="sldNum" sz="quarter" idx="4"/>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6</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1189589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5712C-51FB-49CA-AC1B-C936B5FCE928}"/>
              </a:ext>
            </a:extLst>
          </p:cNvPr>
          <p:cNvSpPr>
            <a:spLocks noGrp="1"/>
          </p:cNvSpPr>
          <p:nvPr>
            <p:ph type="title"/>
          </p:nvPr>
        </p:nvSpPr>
        <p:spPr/>
        <p:txBody>
          <a:bodyPr/>
          <a:lstStyle/>
          <a:p>
            <a:r>
              <a:rPr lang="en-US" dirty="0"/>
              <a:t>Committee Goals</a:t>
            </a:r>
          </a:p>
        </p:txBody>
      </p:sp>
      <p:sp>
        <p:nvSpPr>
          <p:cNvPr id="3" name="Content Placeholder 2">
            <a:extLst>
              <a:ext uri="{FF2B5EF4-FFF2-40B4-BE49-F238E27FC236}">
                <a16:creationId xmlns:a16="http://schemas.microsoft.com/office/drawing/2014/main" id="{C34697F4-7692-4162-B5ED-382F164FB621}"/>
              </a:ext>
            </a:extLst>
          </p:cNvPr>
          <p:cNvSpPr>
            <a:spLocks noGrp="1"/>
          </p:cNvSpPr>
          <p:nvPr>
            <p:ph idx="1"/>
          </p:nvPr>
        </p:nvSpPr>
        <p:spPr/>
        <p:txBody>
          <a:bodyPr>
            <a:normAutofit fontScale="85000" lnSpcReduction="20000"/>
          </a:bodyPr>
          <a:lstStyle/>
          <a:p>
            <a:r>
              <a:rPr lang="en-US" dirty="0"/>
              <a:t>Operations</a:t>
            </a:r>
          </a:p>
          <a:p>
            <a:pPr lvl="1"/>
            <a:r>
              <a:rPr lang="en-US" dirty="0"/>
              <a:t>Get a Vice-Chair (Complete)</a:t>
            </a:r>
          </a:p>
          <a:p>
            <a:pPr lvl="1"/>
            <a:r>
              <a:rPr lang="en-US" dirty="0"/>
              <a:t>Fill all Council/Working Group/Committee Liaisons</a:t>
            </a:r>
          </a:p>
          <a:p>
            <a:pPr lvl="1"/>
            <a:r>
              <a:rPr lang="en-US" dirty="0"/>
              <a:t>Increase membership size of Communications Committee (Semi-Complete)</a:t>
            </a:r>
          </a:p>
          <a:p>
            <a:pPr lvl="1"/>
            <a:r>
              <a:rPr lang="en-US" dirty="0"/>
              <a:t>Job Description and Expectations for positions within the Committee (Member, Article Writer, Social Media)</a:t>
            </a:r>
          </a:p>
          <a:p>
            <a:r>
              <a:rPr lang="en-US" dirty="0"/>
              <a:t>Social Media</a:t>
            </a:r>
          </a:p>
          <a:p>
            <a:pPr lvl="1"/>
            <a:r>
              <a:rPr lang="en-US" dirty="0"/>
              <a:t>Increase interaction with social media platforms, especially LinkedIn Group and Twitter</a:t>
            </a:r>
          </a:p>
          <a:p>
            <a:pPr lvl="1"/>
            <a:r>
              <a:rPr lang="en-US" dirty="0"/>
              <a:t>Pre-load and semi-live tweet at relevant trade shows </a:t>
            </a:r>
          </a:p>
          <a:p>
            <a:r>
              <a:rPr lang="en-US" dirty="0"/>
              <a:t>Newsletter: </a:t>
            </a:r>
          </a:p>
          <a:p>
            <a:pPr lvl="1"/>
            <a:r>
              <a:rPr lang="en-US" dirty="0"/>
              <a:t>Leadership Profile in each newsletter </a:t>
            </a:r>
          </a:p>
          <a:p>
            <a:pPr lvl="1"/>
            <a:r>
              <a:rPr lang="en-US" dirty="0"/>
              <a:t>New Member Profile in each newsletter</a:t>
            </a:r>
          </a:p>
          <a:p>
            <a:pPr lvl="1"/>
            <a:r>
              <a:rPr lang="en-US" dirty="0"/>
              <a:t>Each Council have at least two significant update article</a:t>
            </a:r>
          </a:p>
          <a:p>
            <a:pPr lvl="1"/>
            <a:r>
              <a:rPr lang="en-US" dirty="0"/>
              <a:t>Each Committee have at least 1 significant update article</a:t>
            </a:r>
          </a:p>
          <a:p>
            <a:pPr lvl="1"/>
            <a:r>
              <a:rPr lang="en-US" dirty="0"/>
              <a:t>Get publication of AgGateway related articles within company internal newsletters</a:t>
            </a:r>
          </a:p>
          <a:p>
            <a:pPr lvl="1"/>
            <a:r>
              <a:rPr lang="en-US" dirty="0"/>
              <a:t>Publish Case Studies</a:t>
            </a:r>
          </a:p>
          <a:p>
            <a:endParaRPr lang="en-US" dirty="0"/>
          </a:p>
        </p:txBody>
      </p:sp>
      <p:sp>
        <p:nvSpPr>
          <p:cNvPr id="4" name="Slide Number Placeholder 3">
            <a:extLst>
              <a:ext uri="{FF2B5EF4-FFF2-40B4-BE49-F238E27FC236}">
                <a16:creationId xmlns:a16="http://schemas.microsoft.com/office/drawing/2014/main" id="{10C40AB1-568C-4440-975B-865855E2E0D8}"/>
              </a:ext>
            </a:extLst>
          </p:cNvPr>
          <p:cNvSpPr>
            <a:spLocks noGrp="1"/>
          </p:cNvSpPr>
          <p:nvPr>
            <p:ph type="sldNum" sz="quarter" idx="4"/>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7</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655614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5712C-51FB-49CA-AC1B-C936B5FCE928}"/>
              </a:ext>
            </a:extLst>
          </p:cNvPr>
          <p:cNvSpPr>
            <a:spLocks noGrp="1"/>
          </p:cNvSpPr>
          <p:nvPr>
            <p:ph type="title"/>
          </p:nvPr>
        </p:nvSpPr>
        <p:spPr/>
        <p:txBody>
          <a:bodyPr/>
          <a:lstStyle/>
          <a:p>
            <a:r>
              <a:rPr lang="en-US" dirty="0"/>
              <a:t>Marketing Plan</a:t>
            </a:r>
          </a:p>
        </p:txBody>
      </p:sp>
      <p:sp>
        <p:nvSpPr>
          <p:cNvPr id="3" name="Content Placeholder 2">
            <a:extLst>
              <a:ext uri="{FF2B5EF4-FFF2-40B4-BE49-F238E27FC236}">
                <a16:creationId xmlns:a16="http://schemas.microsoft.com/office/drawing/2014/main" id="{C34697F4-7692-4162-B5ED-382F164FB621}"/>
              </a:ext>
            </a:extLst>
          </p:cNvPr>
          <p:cNvSpPr>
            <a:spLocks noGrp="1"/>
          </p:cNvSpPr>
          <p:nvPr>
            <p:ph idx="1"/>
          </p:nvPr>
        </p:nvSpPr>
        <p:spPr/>
        <p:txBody>
          <a:bodyPr>
            <a:normAutofit/>
          </a:bodyPr>
          <a:lstStyle/>
          <a:p>
            <a:r>
              <a:rPr lang="en-US" dirty="0"/>
              <a:t>Updates for the next few months</a:t>
            </a:r>
          </a:p>
          <a:p>
            <a:r>
              <a:rPr lang="en-US" dirty="0"/>
              <a:t>Trade shows </a:t>
            </a:r>
          </a:p>
          <a:p>
            <a:r>
              <a:rPr lang="en-US" dirty="0"/>
              <a:t>“C-Suite Communications Kits” project</a:t>
            </a:r>
          </a:p>
        </p:txBody>
      </p:sp>
      <p:sp>
        <p:nvSpPr>
          <p:cNvPr id="4" name="Slide Number Placeholder 3">
            <a:extLst>
              <a:ext uri="{FF2B5EF4-FFF2-40B4-BE49-F238E27FC236}">
                <a16:creationId xmlns:a16="http://schemas.microsoft.com/office/drawing/2014/main" id="{10C40AB1-568C-4440-975B-865855E2E0D8}"/>
              </a:ext>
            </a:extLst>
          </p:cNvPr>
          <p:cNvSpPr>
            <a:spLocks noGrp="1"/>
          </p:cNvSpPr>
          <p:nvPr>
            <p:ph type="sldNum" sz="quarter" idx="4"/>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8</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2563356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5712C-51FB-49CA-AC1B-C936B5FCE928}"/>
              </a:ext>
            </a:extLst>
          </p:cNvPr>
          <p:cNvSpPr>
            <a:spLocks noGrp="1"/>
          </p:cNvSpPr>
          <p:nvPr>
            <p:ph type="title"/>
          </p:nvPr>
        </p:nvSpPr>
        <p:spPr/>
        <p:txBody>
          <a:bodyPr/>
          <a:lstStyle/>
          <a:p>
            <a:r>
              <a:rPr lang="en-US" dirty="0"/>
              <a:t>Social Media: Twitter Stats</a:t>
            </a:r>
          </a:p>
        </p:txBody>
      </p:sp>
      <p:pic>
        <p:nvPicPr>
          <p:cNvPr id="7" name="Content Placeholder 6">
            <a:extLst>
              <a:ext uri="{FF2B5EF4-FFF2-40B4-BE49-F238E27FC236}">
                <a16:creationId xmlns:a16="http://schemas.microsoft.com/office/drawing/2014/main" id="{64F27746-550B-41EB-8F80-63F4F43572E8}"/>
              </a:ext>
            </a:extLst>
          </p:cNvPr>
          <p:cNvPicPr>
            <a:picLocks noGrp="1" noChangeAspect="1"/>
          </p:cNvPicPr>
          <p:nvPr>
            <p:ph sz="half" idx="1"/>
          </p:nvPr>
        </p:nvPicPr>
        <p:blipFill>
          <a:blip r:embed="rId2"/>
          <a:stretch>
            <a:fillRect/>
          </a:stretch>
        </p:blipFill>
        <p:spPr>
          <a:xfrm>
            <a:off x="457200" y="2532332"/>
            <a:ext cx="4038600" cy="2661699"/>
          </a:xfrm>
          <a:prstGeom prst="rect">
            <a:avLst/>
          </a:prstGeom>
        </p:spPr>
      </p:pic>
      <p:pic>
        <p:nvPicPr>
          <p:cNvPr id="8" name="Content Placeholder 7">
            <a:extLst>
              <a:ext uri="{FF2B5EF4-FFF2-40B4-BE49-F238E27FC236}">
                <a16:creationId xmlns:a16="http://schemas.microsoft.com/office/drawing/2014/main" id="{F3447A99-1D73-4BBE-BC45-FA52D10A543B}"/>
              </a:ext>
            </a:extLst>
          </p:cNvPr>
          <p:cNvPicPr>
            <a:picLocks noGrp="1" noChangeAspect="1"/>
          </p:cNvPicPr>
          <p:nvPr>
            <p:ph sz="half" idx="2"/>
          </p:nvPr>
        </p:nvPicPr>
        <p:blipFill>
          <a:blip r:embed="rId3"/>
          <a:stretch>
            <a:fillRect/>
          </a:stretch>
        </p:blipFill>
        <p:spPr>
          <a:xfrm>
            <a:off x="4648200" y="2414553"/>
            <a:ext cx="4038600" cy="2897256"/>
          </a:xfrm>
          <a:prstGeom prst="rect">
            <a:avLst/>
          </a:prstGeom>
        </p:spPr>
      </p:pic>
      <p:sp>
        <p:nvSpPr>
          <p:cNvPr id="4" name="Slide Number Placeholder 3">
            <a:extLst>
              <a:ext uri="{FF2B5EF4-FFF2-40B4-BE49-F238E27FC236}">
                <a16:creationId xmlns:a16="http://schemas.microsoft.com/office/drawing/2014/main" id="{10C40AB1-568C-4440-975B-865855E2E0D8}"/>
              </a:ext>
            </a:extLst>
          </p:cNvPr>
          <p:cNvSpPr>
            <a:spLocks noGrp="1"/>
          </p:cNvSpPr>
          <p:nvPr>
            <p:ph type="sldNum" sz="quarter" idx="12"/>
          </p:nvPr>
        </p:nvSpPr>
        <p:spPr/>
        <p:txBody>
          <a:bodyPr/>
          <a:lstStyle/>
          <a:p>
            <a:pPr marL="0" marR="0" lvl="0" indent="0" algn="l" defTabSz="914400" eaLnBrk="1" fontAlgn="auto" latinLnBrk="0" hangingPunct="1">
              <a:lnSpc>
                <a:spcPct val="100000"/>
              </a:lnSpc>
              <a:spcBef>
                <a:spcPts val="0"/>
              </a:spcBef>
              <a:spcAft>
                <a:spcPts val="0"/>
              </a:spcAft>
              <a:buClrTx/>
              <a:buSzTx/>
              <a:buFontTx/>
              <a:buNone/>
              <a:tabLst/>
              <a:defRPr/>
            </a:pPr>
            <a:fld id="{ADE3A8B2-84D3-49A8-8E03-921EE22FAEA7}" type="slidenum">
              <a:rPr kumimoji="0" lang="en-US" sz="1400" b="1" i="0" u="none" strike="noStrike" kern="0" cap="none" spc="0" normalizeH="0" baseline="0" noProof="0" smtClean="0">
                <a:ln>
                  <a:noFill/>
                </a:ln>
                <a:solidFill>
                  <a:srgbClr val="FFFFFF"/>
                </a:solidFill>
                <a:effectLst/>
                <a:uLnTx/>
                <a:uFillTx/>
              </a:rPr>
              <a:pPr marL="0" marR="0" lvl="0" indent="0" algn="l" defTabSz="914400" eaLnBrk="1" fontAlgn="auto" latinLnBrk="0" hangingPunct="1">
                <a:lnSpc>
                  <a:spcPct val="100000"/>
                </a:lnSpc>
                <a:spcBef>
                  <a:spcPts val="0"/>
                </a:spcBef>
                <a:spcAft>
                  <a:spcPts val="0"/>
                </a:spcAft>
                <a:buClrTx/>
                <a:buSzTx/>
                <a:buFontTx/>
                <a:buNone/>
                <a:tabLst/>
                <a:defRPr/>
              </a:pPr>
              <a:t>9</a:t>
            </a:fld>
            <a:endParaRPr kumimoji="0" lang="en-US" sz="1400" b="1" i="0" u="none" strike="noStrike" kern="0" cap="none" spc="0" normalizeH="0" baseline="0" noProof="0" dirty="0">
              <a:ln>
                <a:noFill/>
              </a:ln>
              <a:solidFill>
                <a:srgbClr val="FFFFFF"/>
              </a:solidFill>
              <a:effectLst/>
              <a:uLnTx/>
              <a:uFillTx/>
            </a:endParaRPr>
          </a:p>
        </p:txBody>
      </p:sp>
    </p:spTree>
    <p:extLst>
      <p:ext uri="{BB962C8B-B14F-4D97-AF65-F5344CB8AC3E}">
        <p14:creationId xmlns:p14="http://schemas.microsoft.com/office/powerpoint/2010/main" val="323075461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BASF_CONVERTED_TO_TAGS" val="1"/>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541</Words>
  <Application>Microsoft Office PowerPoint</Application>
  <PresentationFormat>On-screen Show (4:3)</PresentationFormat>
  <Paragraphs>104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Cambria</vt:lpstr>
      <vt:lpstr>Custom Design</vt:lpstr>
      <vt:lpstr>Communications Committee</vt:lpstr>
      <vt:lpstr>Please Sign In</vt:lpstr>
      <vt:lpstr>Communications Committee</vt:lpstr>
      <vt:lpstr>Agenda</vt:lpstr>
      <vt:lpstr>Attendees</vt:lpstr>
      <vt:lpstr>Anti-Trust</vt:lpstr>
      <vt:lpstr>Committee Goals</vt:lpstr>
      <vt:lpstr>Marketing Plan</vt:lpstr>
      <vt:lpstr>Social Media: Twitter Stats</vt:lpstr>
      <vt:lpstr>Social Media: Link Clicks</vt:lpstr>
      <vt:lpstr>Newsletter: (Due June 15)</vt:lpstr>
      <vt:lpstr>Newsletter: (Due July 15)</vt:lpstr>
      <vt:lpstr>Council, Committee &amp; Working Group Updates</vt:lpstr>
      <vt:lpstr>Next Meeting</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Pollard</dc:creator>
  <cp:lastModifiedBy>James Nolfo</cp:lastModifiedBy>
  <cp:revision>130</cp:revision>
  <cp:lastPrinted>2013-03-18T17:39:17Z</cp:lastPrinted>
  <dcterms:created xsi:type="dcterms:W3CDTF">2013-03-13T19:30:33Z</dcterms:created>
  <dcterms:modified xsi:type="dcterms:W3CDTF">2018-06-15T12:08:18Z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_to_AIP">
    <vt:i4>0</vt:i4>
  </property>
</Properties>
</file>