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8" r:id="rId2"/>
    <p:sldId id="335" r:id="rId3"/>
    <p:sldId id="336" r:id="rId4"/>
    <p:sldId id="337" r:id="rId5"/>
    <p:sldId id="340" r:id="rId6"/>
    <p:sldId id="338" r:id="rId7"/>
    <p:sldId id="341" r:id="rId8"/>
    <p:sldId id="339" r:id="rId9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4EE7F61-E047-9944-A7C8-11CBCB98C307}">
          <p14:sldIdLst>
            <p14:sldId id="258"/>
            <p14:sldId id="335"/>
          </p14:sldIdLst>
        </p14:section>
        <p14:section name="Background &amp; Status" id="{044C3096-F652-42B4-89E1-B14DE81970BF}">
          <p14:sldIdLst>
            <p14:sldId id="336"/>
            <p14:sldId id="337"/>
            <p14:sldId id="340"/>
          </p14:sldIdLst>
        </p14:section>
        <p14:section name="Working Session" id="{1E9DB855-6DE6-534A-B971-D270129F3092}">
          <p14:sldIdLst>
            <p14:sldId id="338"/>
            <p14:sldId id="341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90F5D-F8F6-4732-AEC7-A3F3AAF0A810}" v="14" dt="2022-11-13T10:56:53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85102" autoAdjust="0"/>
  </p:normalViewPr>
  <p:slideViewPr>
    <p:cSldViewPr>
      <p:cViewPr varScale="1">
        <p:scale>
          <a:sx n="122" d="100"/>
          <a:sy n="122" d="100"/>
        </p:scale>
        <p:origin x="136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" userId="b342a158-d8e7-4629-9712-908c26442ea7" providerId="ADAL" clId="{B8390F5D-F8F6-4732-AEC7-A3F3AAF0A810}"/>
    <pc:docChg chg="undo custSel addSld modSld modSection">
      <pc:chgData name="Ben" userId="b342a158-d8e7-4629-9712-908c26442ea7" providerId="ADAL" clId="{B8390F5D-F8F6-4732-AEC7-A3F3AAF0A810}" dt="2022-11-13T10:56:13.139" v="377" actId="1076"/>
      <pc:docMkLst>
        <pc:docMk/>
      </pc:docMkLst>
      <pc:sldChg chg="addSp delSp modSp mod">
        <pc:chgData name="Ben" userId="b342a158-d8e7-4629-9712-908c26442ea7" providerId="ADAL" clId="{B8390F5D-F8F6-4732-AEC7-A3F3AAF0A810}" dt="2022-11-13T10:49:06.475" v="1" actId="1076"/>
        <pc:sldMkLst>
          <pc:docMk/>
          <pc:sldMk cId="3629028979" sldId="335"/>
        </pc:sldMkLst>
        <pc:spChg chg="del">
          <ac:chgData name="Ben" userId="b342a158-d8e7-4629-9712-908c26442ea7" providerId="ADAL" clId="{B8390F5D-F8F6-4732-AEC7-A3F3AAF0A810}" dt="2022-11-13T10:49:04.773" v="0"/>
          <ac:spMkLst>
            <pc:docMk/>
            <pc:sldMk cId="3629028979" sldId="335"/>
            <ac:spMk id="3" creationId="{78D933F0-A97B-84CC-1221-53964A064DC0}"/>
          </ac:spMkLst>
        </pc:spChg>
        <pc:picChg chg="add mod">
          <ac:chgData name="Ben" userId="b342a158-d8e7-4629-9712-908c26442ea7" providerId="ADAL" clId="{B8390F5D-F8F6-4732-AEC7-A3F3AAF0A810}" dt="2022-11-13T10:49:06.475" v="1" actId="1076"/>
          <ac:picMkLst>
            <pc:docMk/>
            <pc:sldMk cId="3629028979" sldId="335"/>
            <ac:picMk id="2" creationId="{1866E7AD-5E4B-F14D-A971-0B63359BFFC3}"/>
          </ac:picMkLst>
        </pc:picChg>
      </pc:sldChg>
      <pc:sldChg chg="modSp mod">
        <pc:chgData name="Ben" userId="b342a158-d8e7-4629-9712-908c26442ea7" providerId="ADAL" clId="{B8390F5D-F8F6-4732-AEC7-A3F3AAF0A810}" dt="2022-11-13T10:49:14.362" v="2" actId="313"/>
        <pc:sldMkLst>
          <pc:docMk/>
          <pc:sldMk cId="3676659113" sldId="337"/>
        </pc:sldMkLst>
        <pc:spChg chg="mod">
          <ac:chgData name="Ben" userId="b342a158-d8e7-4629-9712-908c26442ea7" providerId="ADAL" clId="{B8390F5D-F8F6-4732-AEC7-A3F3AAF0A810}" dt="2022-11-13T10:49:14.362" v="2" actId="313"/>
          <ac:spMkLst>
            <pc:docMk/>
            <pc:sldMk cId="3676659113" sldId="337"/>
            <ac:spMk id="7" creationId="{C7B38736-249D-2D0E-7D2B-33FB3D02553B}"/>
          </ac:spMkLst>
        </pc:spChg>
      </pc:sldChg>
      <pc:sldChg chg="addSp delSp modSp mod">
        <pc:chgData name="Ben" userId="b342a158-d8e7-4629-9712-908c26442ea7" providerId="ADAL" clId="{B8390F5D-F8F6-4732-AEC7-A3F3AAF0A810}" dt="2022-11-13T10:51:36.518" v="14" actId="6549"/>
        <pc:sldMkLst>
          <pc:docMk/>
          <pc:sldMk cId="439660053" sldId="340"/>
        </pc:sldMkLst>
        <pc:spChg chg="mod">
          <ac:chgData name="Ben" userId="b342a158-d8e7-4629-9712-908c26442ea7" providerId="ADAL" clId="{B8390F5D-F8F6-4732-AEC7-A3F3AAF0A810}" dt="2022-11-13T10:51:36.518" v="14" actId="6549"/>
          <ac:spMkLst>
            <pc:docMk/>
            <pc:sldMk cId="439660053" sldId="340"/>
            <ac:spMk id="3" creationId="{5F3B33A9-F1F1-1FCE-E6F5-02FA064CE92B}"/>
          </ac:spMkLst>
        </pc:spChg>
        <pc:spChg chg="del">
          <ac:chgData name="Ben" userId="b342a158-d8e7-4629-9712-908c26442ea7" providerId="ADAL" clId="{B8390F5D-F8F6-4732-AEC7-A3F3AAF0A810}" dt="2022-11-13T10:50:34.987" v="3" actId="931"/>
          <ac:spMkLst>
            <pc:docMk/>
            <pc:sldMk cId="439660053" sldId="340"/>
            <ac:spMk id="4" creationId="{8F2853C6-2EB2-E5AC-FD25-399DA6BFF581}"/>
          </ac:spMkLst>
        </pc:spChg>
        <pc:picChg chg="add mod">
          <ac:chgData name="Ben" userId="b342a158-d8e7-4629-9712-908c26442ea7" providerId="ADAL" clId="{B8390F5D-F8F6-4732-AEC7-A3F3AAF0A810}" dt="2022-11-13T10:50:38.033" v="4" actId="1076"/>
          <ac:picMkLst>
            <pc:docMk/>
            <pc:sldMk cId="439660053" sldId="340"/>
            <ac:picMk id="7" creationId="{7632C5D1-C6A6-954C-EF9E-AFC9267C2180}"/>
          </ac:picMkLst>
        </pc:picChg>
      </pc:sldChg>
      <pc:sldChg chg="addSp delSp modSp new mod modClrScheme chgLayout">
        <pc:chgData name="Ben" userId="b342a158-d8e7-4629-9712-908c26442ea7" providerId="ADAL" clId="{B8390F5D-F8F6-4732-AEC7-A3F3AAF0A810}" dt="2022-11-13T10:56:13.139" v="377" actId="1076"/>
        <pc:sldMkLst>
          <pc:docMk/>
          <pc:sldMk cId="2070830633" sldId="341"/>
        </pc:sldMkLst>
        <pc:spChg chg="del mod ord">
          <ac:chgData name="Ben" userId="b342a158-d8e7-4629-9712-908c26442ea7" providerId="ADAL" clId="{B8390F5D-F8F6-4732-AEC7-A3F3AAF0A810}" dt="2022-11-13T10:52:26.412" v="16" actId="700"/>
          <ac:spMkLst>
            <pc:docMk/>
            <pc:sldMk cId="2070830633" sldId="341"/>
            <ac:spMk id="2" creationId="{5AC5E752-2A61-8391-DBC8-46B6963AFFB8}"/>
          </ac:spMkLst>
        </pc:spChg>
        <pc:spChg chg="mod ord">
          <ac:chgData name="Ben" userId="b342a158-d8e7-4629-9712-908c26442ea7" providerId="ADAL" clId="{B8390F5D-F8F6-4732-AEC7-A3F3AAF0A810}" dt="2022-11-13T10:52:26.412" v="16" actId="700"/>
          <ac:spMkLst>
            <pc:docMk/>
            <pc:sldMk cId="2070830633" sldId="341"/>
            <ac:spMk id="3" creationId="{26EB9549-14E4-9A80-FE39-D4A0B00CB003}"/>
          </ac:spMkLst>
        </pc:spChg>
        <pc:spChg chg="del mod ord">
          <ac:chgData name="Ben" userId="b342a158-d8e7-4629-9712-908c26442ea7" providerId="ADAL" clId="{B8390F5D-F8F6-4732-AEC7-A3F3AAF0A810}" dt="2022-11-13T10:52:26.412" v="16" actId="700"/>
          <ac:spMkLst>
            <pc:docMk/>
            <pc:sldMk cId="2070830633" sldId="341"/>
            <ac:spMk id="4" creationId="{41BF71AB-B19B-33B2-FF78-DE7F868840D0}"/>
          </ac:spMkLst>
        </pc:spChg>
        <pc:spChg chg="add mod ord">
          <ac:chgData name="Ben" userId="b342a158-d8e7-4629-9712-908c26442ea7" providerId="ADAL" clId="{B8390F5D-F8F6-4732-AEC7-A3F3AAF0A810}" dt="2022-11-13T10:56:08.518" v="376" actId="404"/>
          <ac:spMkLst>
            <pc:docMk/>
            <pc:sldMk cId="2070830633" sldId="341"/>
            <ac:spMk id="5" creationId="{D0A0B2E9-FC2D-8585-05C2-3F2C0B3BB6EC}"/>
          </ac:spMkLst>
        </pc:spChg>
        <pc:spChg chg="add mod ord">
          <ac:chgData name="Ben" userId="b342a158-d8e7-4629-9712-908c26442ea7" providerId="ADAL" clId="{B8390F5D-F8F6-4732-AEC7-A3F3AAF0A810}" dt="2022-11-13T10:56:13.139" v="377" actId="1076"/>
          <ac:spMkLst>
            <pc:docMk/>
            <pc:sldMk cId="2070830633" sldId="341"/>
            <ac:spMk id="6" creationId="{4F086440-A293-457F-6ECE-5DF74FAF7587}"/>
          </ac:spMkLst>
        </pc:spChg>
      </pc:sldChg>
    </pc:docChg>
  </pc:docChgLst>
  <pc:docChgLst>
    <pc:chgData name="Ben" userId="b342a158-d8e7-4629-9712-908c26442ea7" providerId="ADAL" clId="{DE409B71-A7F8-46F3-AB60-BFC6FA664B3A}"/>
    <pc:docChg chg="custSel addSld modSld modSection">
      <pc:chgData name="Ben" userId="b342a158-d8e7-4629-9712-908c26442ea7" providerId="ADAL" clId="{DE409B71-A7F8-46F3-AB60-BFC6FA664B3A}" dt="2022-11-11T07:08:48.938" v="504" actId="20577"/>
      <pc:docMkLst>
        <pc:docMk/>
      </pc:docMkLst>
      <pc:sldChg chg="modSp mod">
        <pc:chgData name="Ben" userId="b342a158-d8e7-4629-9712-908c26442ea7" providerId="ADAL" clId="{DE409B71-A7F8-46F3-AB60-BFC6FA664B3A}" dt="2022-11-11T06:53:27.884" v="48" actId="20577"/>
        <pc:sldMkLst>
          <pc:docMk/>
          <pc:sldMk cId="3302722046" sldId="258"/>
        </pc:sldMkLst>
        <pc:spChg chg="mod">
          <ac:chgData name="Ben" userId="b342a158-d8e7-4629-9712-908c26442ea7" providerId="ADAL" clId="{DE409B71-A7F8-46F3-AB60-BFC6FA664B3A}" dt="2022-11-11T06:53:16.469" v="45" actId="20577"/>
          <ac:spMkLst>
            <pc:docMk/>
            <pc:sldMk cId="3302722046" sldId="258"/>
            <ac:spMk id="7" creationId="{00000000-0000-0000-0000-000000000000}"/>
          </ac:spMkLst>
        </pc:spChg>
        <pc:spChg chg="mod">
          <ac:chgData name="Ben" userId="b342a158-d8e7-4629-9712-908c26442ea7" providerId="ADAL" clId="{DE409B71-A7F8-46F3-AB60-BFC6FA664B3A}" dt="2022-11-11T06:53:27.884" v="48" actId="20577"/>
          <ac:spMkLst>
            <pc:docMk/>
            <pc:sldMk cId="3302722046" sldId="258"/>
            <ac:spMk id="8" creationId="{00000000-0000-0000-0000-000000000000}"/>
          </ac:spMkLst>
        </pc:spChg>
      </pc:sldChg>
      <pc:sldChg chg="addSp delSp modSp mod">
        <pc:chgData name="Ben" userId="b342a158-d8e7-4629-9712-908c26442ea7" providerId="ADAL" clId="{DE409B71-A7F8-46F3-AB60-BFC6FA664B3A}" dt="2022-11-11T06:57:25.254" v="206" actId="20577"/>
        <pc:sldMkLst>
          <pc:docMk/>
          <pc:sldMk cId="3629028979" sldId="335"/>
        </pc:sldMkLst>
        <pc:spChg chg="add mod">
          <ac:chgData name="Ben" userId="b342a158-d8e7-4629-9712-908c26442ea7" providerId="ADAL" clId="{DE409B71-A7F8-46F3-AB60-BFC6FA664B3A}" dt="2022-11-11T06:54:53.736" v="204" actId="27636"/>
          <ac:spMkLst>
            <pc:docMk/>
            <pc:sldMk cId="3629028979" sldId="335"/>
            <ac:spMk id="3" creationId="{78D933F0-A97B-84CC-1221-53964A064DC0}"/>
          </ac:spMkLst>
        </pc:spChg>
        <pc:spChg chg="mod">
          <ac:chgData name="Ben" userId="b342a158-d8e7-4629-9712-908c26442ea7" providerId="ADAL" clId="{DE409B71-A7F8-46F3-AB60-BFC6FA664B3A}" dt="2022-11-11T06:57:25.254" v="206" actId="20577"/>
          <ac:spMkLst>
            <pc:docMk/>
            <pc:sldMk cId="3629028979" sldId="335"/>
            <ac:spMk id="26629" creationId="{00000000-0000-0000-0000-000000000000}"/>
          </ac:spMkLst>
        </pc:spChg>
        <pc:picChg chg="del">
          <ac:chgData name="Ben" userId="b342a158-d8e7-4629-9712-908c26442ea7" providerId="ADAL" clId="{DE409B71-A7F8-46F3-AB60-BFC6FA664B3A}" dt="2022-11-11T06:53:33.089" v="49" actId="478"/>
          <ac:picMkLst>
            <pc:docMk/>
            <pc:sldMk cId="3629028979" sldId="335"/>
            <ac:picMk id="5" creationId="{58E680F3-488F-04D7-C540-2DFE0050C28A}"/>
          </ac:picMkLst>
        </pc:picChg>
      </pc:sldChg>
      <pc:sldChg chg="modSp mod">
        <pc:chgData name="Ben" userId="b342a158-d8e7-4629-9712-908c26442ea7" providerId="ADAL" clId="{DE409B71-A7F8-46F3-AB60-BFC6FA664B3A}" dt="2022-11-11T06:57:43.663" v="208" actId="20577"/>
        <pc:sldMkLst>
          <pc:docMk/>
          <pc:sldMk cId="281282289" sldId="336"/>
        </pc:sldMkLst>
        <pc:spChg chg="mod">
          <ac:chgData name="Ben" userId="b342a158-d8e7-4629-9712-908c26442ea7" providerId="ADAL" clId="{DE409B71-A7F8-46F3-AB60-BFC6FA664B3A}" dt="2022-11-11T06:57:43.663" v="208" actId="20577"/>
          <ac:spMkLst>
            <pc:docMk/>
            <pc:sldMk cId="281282289" sldId="336"/>
            <ac:spMk id="6" creationId="{E16700E7-DD59-082A-EA82-95FFC0A99A72}"/>
          </ac:spMkLst>
        </pc:spChg>
      </pc:sldChg>
      <pc:sldChg chg="modSp mod">
        <pc:chgData name="Ben" userId="b342a158-d8e7-4629-9712-908c26442ea7" providerId="ADAL" clId="{DE409B71-A7F8-46F3-AB60-BFC6FA664B3A}" dt="2022-11-11T07:02:18.217" v="322" actId="20577"/>
        <pc:sldMkLst>
          <pc:docMk/>
          <pc:sldMk cId="3676659113" sldId="337"/>
        </pc:sldMkLst>
        <pc:spChg chg="mod">
          <ac:chgData name="Ben" userId="b342a158-d8e7-4629-9712-908c26442ea7" providerId="ADAL" clId="{DE409B71-A7F8-46F3-AB60-BFC6FA664B3A}" dt="2022-11-11T06:59:11.223" v="253" actId="404"/>
          <ac:spMkLst>
            <pc:docMk/>
            <pc:sldMk cId="3676659113" sldId="337"/>
            <ac:spMk id="6" creationId="{DBEB30D1-CE1E-7C42-FEF4-1EE32E380A15}"/>
          </ac:spMkLst>
        </pc:spChg>
        <pc:spChg chg="mod">
          <ac:chgData name="Ben" userId="b342a158-d8e7-4629-9712-908c26442ea7" providerId="ADAL" clId="{DE409B71-A7F8-46F3-AB60-BFC6FA664B3A}" dt="2022-11-11T07:02:18.217" v="322" actId="20577"/>
          <ac:spMkLst>
            <pc:docMk/>
            <pc:sldMk cId="3676659113" sldId="337"/>
            <ac:spMk id="7" creationId="{C7B38736-249D-2D0E-7D2B-33FB3D02553B}"/>
          </ac:spMkLst>
        </pc:spChg>
      </pc:sldChg>
      <pc:sldChg chg="modSp mod">
        <pc:chgData name="Ben" userId="b342a158-d8e7-4629-9712-908c26442ea7" providerId="ADAL" clId="{DE409B71-A7F8-46F3-AB60-BFC6FA664B3A}" dt="2022-11-11T07:07:24.057" v="393" actId="20577"/>
        <pc:sldMkLst>
          <pc:docMk/>
          <pc:sldMk cId="1775649249" sldId="338"/>
        </pc:sldMkLst>
        <pc:spChg chg="mod">
          <ac:chgData name="Ben" userId="b342a158-d8e7-4629-9712-908c26442ea7" providerId="ADAL" clId="{DE409B71-A7F8-46F3-AB60-BFC6FA664B3A}" dt="2022-11-11T07:07:24.057" v="393" actId="20577"/>
          <ac:spMkLst>
            <pc:docMk/>
            <pc:sldMk cId="1775649249" sldId="338"/>
            <ac:spMk id="6" creationId="{990780A4-BEA1-26F0-CDE5-027148171B61}"/>
          </ac:spMkLst>
        </pc:spChg>
      </pc:sldChg>
      <pc:sldChg chg="modSp mod">
        <pc:chgData name="Ben" userId="b342a158-d8e7-4629-9712-908c26442ea7" providerId="ADAL" clId="{DE409B71-A7F8-46F3-AB60-BFC6FA664B3A}" dt="2022-11-11T07:08:48.938" v="504" actId="20577"/>
        <pc:sldMkLst>
          <pc:docMk/>
          <pc:sldMk cId="370921079" sldId="339"/>
        </pc:sldMkLst>
        <pc:spChg chg="mod">
          <ac:chgData name="Ben" userId="b342a158-d8e7-4629-9712-908c26442ea7" providerId="ADAL" clId="{DE409B71-A7F8-46F3-AB60-BFC6FA664B3A}" dt="2022-11-11T07:08:48.938" v="504" actId="20577"/>
          <ac:spMkLst>
            <pc:docMk/>
            <pc:sldMk cId="370921079" sldId="339"/>
            <ac:spMk id="2" creationId="{514D5517-7A3C-8676-F58F-456C406B6284}"/>
          </ac:spMkLst>
        </pc:spChg>
        <pc:spChg chg="mod">
          <ac:chgData name="Ben" userId="b342a158-d8e7-4629-9712-908c26442ea7" providerId="ADAL" clId="{DE409B71-A7F8-46F3-AB60-BFC6FA664B3A}" dt="2022-11-11T07:07:53.990" v="401" actId="20577"/>
          <ac:spMkLst>
            <pc:docMk/>
            <pc:sldMk cId="370921079" sldId="339"/>
            <ac:spMk id="4" creationId="{C278C996-E184-3224-6ABB-9376B54C52D9}"/>
          </ac:spMkLst>
        </pc:spChg>
      </pc:sldChg>
      <pc:sldChg chg="modSp new mod">
        <pc:chgData name="Ben" userId="b342a158-d8e7-4629-9712-908c26442ea7" providerId="ADAL" clId="{DE409B71-A7F8-46F3-AB60-BFC6FA664B3A}" dt="2022-11-11T07:05:30.689" v="380" actId="20577"/>
        <pc:sldMkLst>
          <pc:docMk/>
          <pc:sldMk cId="439660053" sldId="340"/>
        </pc:sldMkLst>
        <pc:spChg chg="mod">
          <ac:chgData name="Ben" userId="b342a158-d8e7-4629-9712-908c26442ea7" providerId="ADAL" clId="{DE409B71-A7F8-46F3-AB60-BFC6FA664B3A}" dt="2022-11-11T07:05:10.738" v="333" actId="20577"/>
          <ac:spMkLst>
            <pc:docMk/>
            <pc:sldMk cId="439660053" sldId="340"/>
            <ac:spMk id="2" creationId="{410714FD-7DC1-A764-5B96-F99BC96D0D07}"/>
          </ac:spMkLst>
        </pc:spChg>
        <pc:spChg chg="mod">
          <ac:chgData name="Ben" userId="b342a158-d8e7-4629-9712-908c26442ea7" providerId="ADAL" clId="{DE409B71-A7F8-46F3-AB60-BFC6FA664B3A}" dt="2022-11-11T07:05:30.689" v="380" actId="20577"/>
          <ac:spMkLst>
            <pc:docMk/>
            <pc:sldMk cId="439660053" sldId="340"/>
            <ac:spMk id="3" creationId="{5F3B33A9-F1F1-1FCE-E6F5-02FA064CE92B}"/>
          </ac:spMkLst>
        </pc:spChg>
      </pc:sldChg>
    </pc:docChg>
  </pc:docChgLst>
  <pc:docChgLst>
    <pc:chgData name="Ben" userId="b342a158-d8e7-4629-9712-908c26442ea7" providerId="ADAL" clId="{34FE1E64-8066-436E-86D8-188B3C8B5D91}"/>
    <pc:docChg chg="undo redo custSel addSld delSld modSld modMainMaster addSection modSection">
      <pc:chgData name="Ben" userId="b342a158-d8e7-4629-9712-908c26442ea7" providerId="ADAL" clId="{34FE1E64-8066-436E-86D8-188B3C8B5D91}" dt="2022-11-07T18:03:59.359" v="501" actId="17846"/>
      <pc:docMkLst>
        <pc:docMk/>
      </pc:docMkLst>
      <pc:sldChg chg="modSp mod">
        <pc:chgData name="Ben" userId="b342a158-d8e7-4629-9712-908c26442ea7" providerId="ADAL" clId="{34FE1E64-8066-436E-86D8-188B3C8B5D91}" dt="2022-11-07T16:55:06.338" v="65" actId="1076"/>
        <pc:sldMkLst>
          <pc:docMk/>
          <pc:sldMk cId="3302722046" sldId="258"/>
        </pc:sldMkLst>
        <pc:spChg chg="mod">
          <ac:chgData name="Ben" userId="b342a158-d8e7-4629-9712-908c26442ea7" providerId="ADAL" clId="{34FE1E64-8066-436E-86D8-188B3C8B5D91}" dt="2022-11-07T16:54:43.544" v="16" actId="20577"/>
          <ac:spMkLst>
            <pc:docMk/>
            <pc:sldMk cId="3302722046" sldId="258"/>
            <ac:spMk id="7" creationId="{00000000-0000-0000-0000-000000000000}"/>
          </ac:spMkLst>
        </pc:spChg>
        <pc:spChg chg="mod">
          <ac:chgData name="Ben" userId="b342a158-d8e7-4629-9712-908c26442ea7" providerId="ADAL" clId="{34FE1E64-8066-436E-86D8-188B3C8B5D91}" dt="2022-11-07T16:55:06.338" v="65" actId="1076"/>
          <ac:spMkLst>
            <pc:docMk/>
            <pc:sldMk cId="3302722046" sldId="258"/>
            <ac:spMk id="8" creationId="{00000000-0000-0000-0000-000000000000}"/>
          </ac:spMkLst>
        </pc:spChg>
      </pc:sldChg>
      <pc:sldChg chg="addSp delSp modSp mod modClrScheme chgLayout">
        <pc:chgData name="Ben" userId="b342a158-d8e7-4629-9712-908c26442ea7" providerId="ADAL" clId="{34FE1E64-8066-436E-86D8-188B3C8B5D91}" dt="2022-11-07T17:59:45.050" v="377" actId="20577"/>
        <pc:sldMkLst>
          <pc:docMk/>
          <pc:sldMk cId="3629028979" sldId="335"/>
        </pc:sldMkLst>
        <pc:spChg chg="add del mod ord">
          <ac:chgData name="Ben" userId="b342a158-d8e7-4629-9712-908c26442ea7" providerId="ADAL" clId="{34FE1E64-8066-436E-86D8-188B3C8B5D91}" dt="2022-11-07T16:55:47.204" v="67" actId="700"/>
          <ac:spMkLst>
            <pc:docMk/>
            <pc:sldMk cId="3629028979" sldId="335"/>
            <ac:spMk id="2" creationId="{B5639911-C7DE-5526-4394-063185A10795}"/>
          </ac:spMkLst>
        </pc:spChg>
        <pc:spChg chg="add del mod ord">
          <ac:chgData name="Ben" userId="b342a158-d8e7-4629-9712-908c26442ea7" providerId="ADAL" clId="{34FE1E64-8066-436E-86D8-188B3C8B5D91}" dt="2022-11-07T16:57:35.563" v="128"/>
          <ac:spMkLst>
            <pc:docMk/>
            <pc:sldMk cId="3629028979" sldId="335"/>
            <ac:spMk id="3" creationId="{C8DDE3F4-B054-0E1D-0B58-0F14F395CA2D}"/>
          </ac:spMkLst>
        </pc:spChg>
        <pc:spChg chg="mod ord">
          <ac:chgData name="Ben" userId="b342a158-d8e7-4629-9712-908c26442ea7" providerId="ADAL" clId="{34FE1E64-8066-436E-86D8-188B3C8B5D91}" dt="2022-11-07T16:55:56.573" v="80" actId="20577"/>
          <ac:spMkLst>
            <pc:docMk/>
            <pc:sldMk cId="3629028979" sldId="335"/>
            <ac:spMk id="26626" creationId="{00000000-0000-0000-0000-000000000000}"/>
          </ac:spMkLst>
        </pc:spChg>
        <pc:spChg chg="mod ord">
          <ac:chgData name="Ben" userId="b342a158-d8e7-4629-9712-908c26442ea7" providerId="ADAL" clId="{34FE1E64-8066-436E-86D8-188B3C8B5D91}" dt="2022-11-07T17:59:45.050" v="377" actId="20577"/>
          <ac:spMkLst>
            <pc:docMk/>
            <pc:sldMk cId="3629028979" sldId="335"/>
            <ac:spMk id="26629" creationId="{00000000-0000-0000-0000-000000000000}"/>
          </ac:spMkLst>
        </pc:spChg>
        <pc:picChg chg="add mod">
          <ac:chgData name="Ben" userId="b342a158-d8e7-4629-9712-908c26442ea7" providerId="ADAL" clId="{34FE1E64-8066-436E-86D8-188B3C8B5D91}" dt="2022-11-07T16:57:39.261" v="132" actId="1076"/>
          <ac:picMkLst>
            <pc:docMk/>
            <pc:sldMk cId="3629028979" sldId="335"/>
            <ac:picMk id="5" creationId="{58E680F3-488F-04D7-C540-2DFE0050C28A}"/>
          </ac:picMkLst>
        </pc:picChg>
      </pc:sldChg>
      <pc:sldChg chg="addSp delSp modSp mod modClrScheme chgLayout">
        <pc:chgData name="Ben" userId="b342a158-d8e7-4629-9712-908c26442ea7" providerId="ADAL" clId="{34FE1E64-8066-436E-86D8-188B3C8B5D91}" dt="2022-11-07T18:03:10.810" v="495" actId="6549"/>
        <pc:sldMkLst>
          <pc:docMk/>
          <pc:sldMk cId="281282289" sldId="336"/>
        </pc:sldMkLst>
        <pc:spChg chg="del mod ord">
          <ac:chgData name="Ben" userId="b342a158-d8e7-4629-9712-908c26442ea7" providerId="ADAL" clId="{34FE1E64-8066-436E-86D8-188B3C8B5D91}" dt="2022-11-07T18:00:08.515" v="409" actId="478"/>
          <ac:spMkLst>
            <pc:docMk/>
            <pc:sldMk cId="281282289" sldId="336"/>
            <ac:spMk id="2" creationId="{00000000-0000-0000-0000-000000000000}"/>
          </ac:spMkLst>
        </pc:spChg>
        <pc:spChg chg="del mod ord">
          <ac:chgData name="Ben" userId="b342a158-d8e7-4629-9712-908c26442ea7" providerId="ADAL" clId="{34FE1E64-8066-436E-86D8-188B3C8B5D91}" dt="2022-11-07T18:00:02.613" v="407" actId="700"/>
          <ac:spMkLst>
            <pc:docMk/>
            <pc:sldMk cId="281282289" sldId="336"/>
            <ac:spMk id="3" creationId="{00000000-0000-0000-0000-000000000000}"/>
          </ac:spMkLst>
        </pc:spChg>
        <pc:spChg chg="mod ord">
          <ac:chgData name="Ben" userId="b342a158-d8e7-4629-9712-908c26442ea7" providerId="ADAL" clId="{34FE1E64-8066-436E-86D8-188B3C8B5D91}" dt="2022-11-07T18:02:53.720" v="458" actId="700"/>
          <ac:spMkLst>
            <pc:docMk/>
            <pc:sldMk cId="281282289" sldId="336"/>
            <ac:spMk id="4" creationId="{00000000-0000-0000-0000-000000000000}"/>
          </ac:spMkLst>
        </pc:spChg>
        <pc:spChg chg="add del mod ord">
          <ac:chgData name="Ben" userId="b342a158-d8e7-4629-9712-908c26442ea7" providerId="ADAL" clId="{34FE1E64-8066-436E-86D8-188B3C8B5D91}" dt="2022-11-07T18:02:53.720" v="458" actId="700"/>
          <ac:spMkLst>
            <pc:docMk/>
            <pc:sldMk cId="281282289" sldId="336"/>
            <ac:spMk id="5" creationId="{20B066CC-B4D3-AC9D-5ABE-F4DCF6C59E65}"/>
          </ac:spMkLst>
        </pc:spChg>
        <pc:spChg chg="add mod ord">
          <ac:chgData name="Ben" userId="b342a158-d8e7-4629-9712-908c26442ea7" providerId="ADAL" clId="{34FE1E64-8066-436E-86D8-188B3C8B5D91}" dt="2022-11-07T18:03:10.810" v="495" actId="6549"/>
          <ac:spMkLst>
            <pc:docMk/>
            <pc:sldMk cId="281282289" sldId="336"/>
            <ac:spMk id="6" creationId="{E16700E7-DD59-082A-EA82-95FFC0A99A72}"/>
          </ac:spMkLst>
        </pc:spChg>
        <pc:spChg chg="add mod ord">
          <ac:chgData name="Ben" userId="b342a158-d8e7-4629-9712-908c26442ea7" providerId="ADAL" clId="{34FE1E64-8066-436E-86D8-188B3C8B5D91}" dt="2022-11-07T18:02:53.720" v="458" actId="700"/>
          <ac:spMkLst>
            <pc:docMk/>
            <pc:sldMk cId="281282289" sldId="336"/>
            <ac:spMk id="7" creationId="{49F9DDAE-49B1-E346-A1CB-334A8E4F31A6}"/>
          </ac:spMkLst>
        </pc:spChg>
      </pc:sldChg>
      <pc:sldChg chg="new del">
        <pc:chgData name="Ben" userId="b342a158-d8e7-4629-9712-908c26442ea7" providerId="ADAL" clId="{34FE1E64-8066-436E-86D8-188B3C8B5D91}" dt="2022-11-07T18:03:21.377" v="497" actId="680"/>
        <pc:sldMkLst>
          <pc:docMk/>
          <pc:sldMk cId="1381676041" sldId="338"/>
        </pc:sldMkLst>
      </pc:sldChg>
      <pc:sldMasterChg chg="modSldLayout">
        <pc:chgData name="Ben" userId="b342a158-d8e7-4629-9712-908c26442ea7" providerId="ADAL" clId="{34FE1E64-8066-436E-86D8-188B3C8B5D91}" dt="2022-11-07T18:02:40.061" v="457" actId="167"/>
        <pc:sldMasterMkLst>
          <pc:docMk/>
          <pc:sldMasterMk cId="1496294311" sldId="2147483672"/>
        </pc:sldMasterMkLst>
        <pc:sldLayoutChg chg="modSp mod">
          <pc:chgData name="Ben" userId="b342a158-d8e7-4629-9712-908c26442ea7" providerId="ADAL" clId="{34FE1E64-8066-436E-86D8-188B3C8B5D91}" dt="2022-11-07T18:01:29.005" v="421" actId="6549"/>
          <pc:sldLayoutMkLst>
            <pc:docMk/>
            <pc:sldMasterMk cId="1496294311" sldId="2147483672"/>
            <pc:sldLayoutMk cId="3716909970" sldId="2147483673"/>
          </pc:sldLayoutMkLst>
          <pc:spChg chg="mod">
            <ac:chgData name="Ben" userId="b342a158-d8e7-4629-9712-908c26442ea7" providerId="ADAL" clId="{34FE1E64-8066-436E-86D8-188B3C8B5D91}" dt="2022-11-07T18:01:24.467" v="420" actId="6549"/>
            <ac:spMkLst>
              <pc:docMk/>
              <pc:sldMasterMk cId="1496294311" sldId="2147483672"/>
              <pc:sldLayoutMk cId="3716909970" sldId="2147483673"/>
              <ac:spMk id="2" creationId="{00000000-0000-0000-0000-000000000000}"/>
            </ac:spMkLst>
          </pc:spChg>
          <pc:spChg chg="mod">
            <ac:chgData name="Ben" userId="b342a158-d8e7-4629-9712-908c26442ea7" providerId="ADAL" clId="{34FE1E64-8066-436E-86D8-188B3C8B5D91}" dt="2022-11-07T18:01:29.005" v="421" actId="6549"/>
            <ac:spMkLst>
              <pc:docMk/>
              <pc:sldMasterMk cId="1496294311" sldId="2147483672"/>
              <pc:sldLayoutMk cId="3716909970" sldId="2147483673"/>
              <ac:spMk id="3" creationId="{00000000-0000-0000-0000-000000000000}"/>
            </ac:spMkLst>
          </pc:spChg>
        </pc:sldLayoutChg>
        <pc:sldLayoutChg chg="addSp delSp modSp mod">
          <pc:chgData name="Ben" userId="b342a158-d8e7-4629-9712-908c26442ea7" providerId="ADAL" clId="{34FE1E64-8066-436E-86D8-188B3C8B5D91}" dt="2022-11-07T18:01:58.983" v="439" actId="6549"/>
          <pc:sldLayoutMkLst>
            <pc:docMk/>
            <pc:sldMasterMk cId="1496294311" sldId="2147483672"/>
            <pc:sldLayoutMk cId="670111630" sldId="2147483674"/>
          </pc:sldLayoutMkLst>
          <pc:spChg chg="mod">
            <ac:chgData name="Ben" userId="b342a158-d8e7-4629-9712-908c26442ea7" providerId="ADAL" clId="{34FE1E64-8066-436E-86D8-188B3C8B5D91}" dt="2022-11-07T18:01:43.816" v="425" actId="6549"/>
            <ac:spMkLst>
              <pc:docMk/>
              <pc:sldMasterMk cId="1496294311" sldId="2147483672"/>
              <pc:sldLayoutMk cId="670111630" sldId="2147483674"/>
              <ac:spMk id="2" creationId="{00000000-0000-0000-0000-000000000000}"/>
            </ac:spMkLst>
          </pc:spChg>
          <pc:spChg chg="mod">
            <ac:chgData name="Ben" userId="b342a158-d8e7-4629-9712-908c26442ea7" providerId="ADAL" clId="{34FE1E64-8066-436E-86D8-188B3C8B5D91}" dt="2022-11-07T18:01:58.983" v="439" actId="6549"/>
            <ac:spMkLst>
              <pc:docMk/>
              <pc:sldMasterMk cId="1496294311" sldId="2147483672"/>
              <pc:sldLayoutMk cId="670111630" sldId="2147483674"/>
              <ac:spMk id="3" creationId="{00000000-0000-0000-0000-000000000000}"/>
            </ac:spMkLst>
          </pc:spChg>
          <pc:picChg chg="add mod ord">
            <ac:chgData name="Ben" userId="b342a158-d8e7-4629-9712-908c26442ea7" providerId="ADAL" clId="{34FE1E64-8066-436E-86D8-188B3C8B5D91}" dt="2022-11-07T18:01:40.146" v="424" actId="167"/>
            <ac:picMkLst>
              <pc:docMk/>
              <pc:sldMasterMk cId="1496294311" sldId="2147483672"/>
              <pc:sldLayoutMk cId="670111630" sldId="2147483674"/>
              <ac:picMk id="4" creationId="{229ABBDF-33B1-4EC2-BA46-5B8F13BF807C}"/>
            </ac:picMkLst>
          </pc:picChg>
          <pc:picChg chg="del">
            <ac:chgData name="Ben" userId="b342a158-d8e7-4629-9712-908c26442ea7" providerId="ADAL" clId="{34FE1E64-8066-436E-86D8-188B3C8B5D91}" dt="2022-11-07T18:01:37.481" v="422" actId="478"/>
            <ac:picMkLst>
              <pc:docMk/>
              <pc:sldMasterMk cId="1496294311" sldId="2147483672"/>
              <pc:sldLayoutMk cId="670111630" sldId="2147483674"/>
              <ac:picMk id="5" creationId="{CA42BC32-61B2-E763-0913-44EF8F3BBBD6}"/>
            </ac:picMkLst>
          </pc:picChg>
        </pc:sldLayoutChg>
        <pc:sldLayoutChg chg="addSp delSp modSp mod">
          <pc:chgData name="Ben" userId="b342a158-d8e7-4629-9712-908c26442ea7" providerId="ADAL" clId="{34FE1E64-8066-436E-86D8-188B3C8B5D91}" dt="2022-11-07T18:02:17.266" v="447" actId="6549"/>
          <pc:sldLayoutMkLst>
            <pc:docMk/>
            <pc:sldMasterMk cId="1496294311" sldId="2147483672"/>
            <pc:sldLayoutMk cId="2959971161" sldId="2147483675"/>
          </pc:sldLayoutMkLst>
          <pc:spChg chg="mod">
            <ac:chgData name="Ben" userId="b342a158-d8e7-4629-9712-908c26442ea7" providerId="ADAL" clId="{34FE1E64-8066-436E-86D8-188B3C8B5D91}" dt="2022-11-07T18:02:15.778" v="446" actId="6549"/>
            <ac:spMkLst>
              <pc:docMk/>
              <pc:sldMasterMk cId="1496294311" sldId="2147483672"/>
              <pc:sldLayoutMk cId="2959971161" sldId="2147483675"/>
              <ac:spMk id="2" creationId="{00000000-0000-0000-0000-000000000000}"/>
            </ac:spMkLst>
          </pc:spChg>
          <pc:spChg chg="mod">
            <ac:chgData name="Ben" userId="b342a158-d8e7-4629-9712-908c26442ea7" providerId="ADAL" clId="{34FE1E64-8066-436E-86D8-188B3C8B5D91}" dt="2022-11-07T18:02:17.266" v="447" actId="6549"/>
            <ac:spMkLst>
              <pc:docMk/>
              <pc:sldMasterMk cId="1496294311" sldId="2147483672"/>
              <pc:sldLayoutMk cId="2959971161" sldId="2147483675"/>
              <ac:spMk id="3" creationId="{00000000-0000-0000-0000-000000000000}"/>
            </ac:spMkLst>
          </pc:spChg>
          <pc:picChg chg="add mod ord">
            <ac:chgData name="Ben" userId="b342a158-d8e7-4629-9712-908c26442ea7" providerId="ADAL" clId="{34FE1E64-8066-436E-86D8-188B3C8B5D91}" dt="2022-11-07T18:02:13.188" v="445" actId="167"/>
            <ac:picMkLst>
              <pc:docMk/>
              <pc:sldMasterMk cId="1496294311" sldId="2147483672"/>
              <pc:sldLayoutMk cId="2959971161" sldId="2147483675"/>
              <ac:picMk id="4" creationId="{F64BFE7E-2347-5E03-F26A-09BD2F4914F5}"/>
            </ac:picMkLst>
          </pc:picChg>
          <pc:picChg chg="del">
            <ac:chgData name="Ben" userId="b342a158-d8e7-4629-9712-908c26442ea7" providerId="ADAL" clId="{34FE1E64-8066-436E-86D8-188B3C8B5D91}" dt="2022-11-07T18:02:10.213" v="443" actId="478"/>
            <ac:picMkLst>
              <pc:docMk/>
              <pc:sldMasterMk cId="1496294311" sldId="2147483672"/>
              <pc:sldLayoutMk cId="2959971161" sldId="2147483675"/>
              <ac:picMk id="9" creationId="{108C8CF1-8CC6-AD8E-79C6-5DF91B9291E2}"/>
            </ac:picMkLst>
          </pc:picChg>
        </pc:sldLayoutChg>
        <pc:sldLayoutChg chg="addSp delSp modSp mod">
          <pc:chgData name="Ben" userId="b342a158-d8e7-4629-9712-908c26442ea7" providerId="ADAL" clId="{34FE1E64-8066-436E-86D8-188B3C8B5D91}" dt="2022-11-07T18:02:26.833" v="451" actId="6549"/>
          <pc:sldLayoutMkLst>
            <pc:docMk/>
            <pc:sldMasterMk cId="1496294311" sldId="2147483672"/>
            <pc:sldLayoutMk cId="163302808" sldId="2147483676"/>
          </pc:sldLayoutMkLst>
          <pc:spChg chg="mod">
            <ac:chgData name="Ben" userId="b342a158-d8e7-4629-9712-908c26442ea7" providerId="ADAL" clId="{34FE1E64-8066-436E-86D8-188B3C8B5D91}" dt="2022-11-07T18:02:26.833" v="451" actId="6549"/>
            <ac:spMkLst>
              <pc:docMk/>
              <pc:sldMasterMk cId="1496294311" sldId="2147483672"/>
              <pc:sldLayoutMk cId="163302808" sldId="2147483676"/>
              <ac:spMk id="2" creationId="{00000000-0000-0000-0000-000000000000}"/>
            </ac:spMkLst>
          </pc:spChg>
          <pc:picChg chg="add mod ord">
            <ac:chgData name="Ben" userId="b342a158-d8e7-4629-9712-908c26442ea7" providerId="ADAL" clId="{34FE1E64-8066-436E-86D8-188B3C8B5D91}" dt="2022-11-07T18:02:24.352" v="450" actId="167"/>
            <ac:picMkLst>
              <pc:docMk/>
              <pc:sldMasterMk cId="1496294311" sldId="2147483672"/>
              <pc:sldLayoutMk cId="163302808" sldId="2147483676"/>
              <ac:picMk id="5" creationId="{0DE0E8A1-4229-99B4-3C0D-B3714C0E8429}"/>
            </ac:picMkLst>
          </pc:picChg>
          <pc:picChg chg="del">
            <ac:chgData name="Ben" userId="b342a158-d8e7-4629-9712-908c26442ea7" providerId="ADAL" clId="{34FE1E64-8066-436E-86D8-188B3C8B5D91}" dt="2022-11-07T18:02:21.182" v="448" actId="478"/>
            <ac:picMkLst>
              <pc:docMk/>
              <pc:sldMasterMk cId="1496294311" sldId="2147483672"/>
              <pc:sldLayoutMk cId="163302808" sldId="2147483676"/>
              <ac:picMk id="8" creationId="{E01CD3E4-F9CD-7FB8-1933-AACC953067CE}"/>
            </ac:picMkLst>
          </pc:picChg>
        </pc:sldLayoutChg>
        <pc:sldLayoutChg chg="addSp delSp modSp mod">
          <pc:chgData name="Ben" userId="b342a158-d8e7-4629-9712-908c26442ea7" providerId="ADAL" clId="{34FE1E64-8066-436E-86D8-188B3C8B5D91}" dt="2022-11-07T18:02:33.717" v="454" actId="167"/>
          <pc:sldLayoutMkLst>
            <pc:docMk/>
            <pc:sldMasterMk cId="1496294311" sldId="2147483672"/>
            <pc:sldLayoutMk cId="2206203802" sldId="2147483679"/>
          </pc:sldLayoutMkLst>
          <pc:picChg chg="add mod ord">
            <ac:chgData name="Ben" userId="b342a158-d8e7-4629-9712-908c26442ea7" providerId="ADAL" clId="{34FE1E64-8066-436E-86D8-188B3C8B5D91}" dt="2022-11-07T18:02:33.717" v="454" actId="167"/>
            <ac:picMkLst>
              <pc:docMk/>
              <pc:sldMasterMk cId="1496294311" sldId="2147483672"/>
              <pc:sldLayoutMk cId="2206203802" sldId="2147483679"/>
              <ac:picMk id="2" creationId="{27761281-42AB-1802-E31B-712929CFE637}"/>
            </ac:picMkLst>
          </pc:picChg>
          <pc:picChg chg="del">
            <ac:chgData name="Ben" userId="b342a158-d8e7-4629-9712-908c26442ea7" providerId="ADAL" clId="{34FE1E64-8066-436E-86D8-188B3C8B5D91}" dt="2022-11-07T18:02:31.070" v="452" actId="478"/>
            <ac:picMkLst>
              <pc:docMk/>
              <pc:sldMasterMk cId="1496294311" sldId="2147483672"/>
              <pc:sldLayoutMk cId="2206203802" sldId="2147483679"/>
              <ac:picMk id="6" creationId="{ADE33234-8CA3-1880-B3DA-E1633CCA11C4}"/>
            </ac:picMkLst>
          </pc:picChg>
        </pc:sldLayoutChg>
        <pc:sldLayoutChg chg="addSp delSp modSp mod">
          <pc:chgData name="Ben" userId="b342a158-d8e7-4629-9712-908c26442ea7" providerId="ADAL" clId="{34FE1E64-8066-436E-86D8-188B3C8B5D91}" dt="2022-11-07T18:02:06.619" v="442" actId="167"/>
          <pc:sldLayoutMkLst>
            <pc:docMk/>
            <pc:sldMasterMk cId="1496294311" sldId="2147483672"/>
            <pc:sldLayoutMk cId="3874516727" sldId="2147483685"/>
          </pc:sldLayoutMkLst>
          <pc:picChg chg="add mod ord">
            <ac:chgData name="Ben" userId="b342a158-d8e7-4629-9712-908c26442ea7" providerId="ADAL" clId="{34FE1E64-8066-436E-86D8-188B3C8B5D91}" dt="2022-11-07T18:02:06.619" v="442" actId="167"/>
            <ac:picMkLst>
              <pc:docMk/>
              <pc:sldMasterMk cId="1496294311" sldId="2147483672"/>
              <pc:sldLayoutMk cId="3874516727" sldId="2147483685"/>
              <ac:picMk id="2" creationId="{401CB3BE-5A84-F73E-B1A9-C4ECAEFE1D61}"/>
            </ac:picMkLst>
          </pc:picChg>
          <pc:picChg chg="del">
            <ac:chgData name="Ben" userId="b342a158-d8e7-4629-9712-908c26442ea7" providerId="ADAL" clId="{34FE1E64-8066-436E-86D8-188B3C8B5D91}" dt="2022-11-07T18:02:04.172" v="440" actId="478"/>
            <ac:picMkLst>
              <pc:docMk/>
              <pc:sldMasterMk cId="1496294311" sldId="2147483672"/>
              <pc:sldLayoutMk cId="3874516727" sldId="2147483685"/>
              <ac:picMk id="3" creationId="{06685ECA-A3C1-7598-33E1-8794815C7E81}"/>
            </ac:picMkLst>
          </pc:picChg>
        </pc:sldLayoutChg>
        <pc:sldLayoutChg chg="addSp delSp modSp mod">
          <pc:chgData name="Ben" userId="b342a158-d8e7-4629-9712-908c26442ea7" providerId="ADAL" clId="{34FE1E64-8066-436E-86D8-188B3C8B5D91}" dt="2022-11-07T18:01:18.704" v="419" actId="1076"/>
          <pc:sldLayoutMkLst>
            <pc:docMk/>
            <pc:sldMasterMk cId="1496294311" sldId="2147483672"/>
            <pc:sldLayoutMk cId="1801651162" sldId="2147483687"/>
          </pc:sldLayoutMkLst>
          <pc:spChg chg="add mod">
            <ac:chgData name="Ben" userId="b342a158-d8e7-4629-9712-908c26442ea7" providerId="ADAL" clId="{34FE1E64-8066-436E-86D8-188B3C8B5D91}" dt="2022-11-07T18:01:11.409" v="418" actId="6549"/>
            <ac:spMkLst>
              <pc:docMk/>
              <pc:sldMasterMk cId="1496294311" sldId="2147483672"/>
              <pc:sldLayoutMk cId="1801651162" sldId="2147483687"/>
              <ac:spMk id="2" creationId="{0D4BDED9-85B5-B30D-8036-11DEF6C76D25}"/>
            </ac:spMkLst>
          </pc:spChg>
          <pc:spChg chg="del mod">
            <ac:chgData name="Ben" userId="b342a158-d8e7-4629-9712-908c26442ea7" providerId="ADAL" clId="{34FE1E64-8066-436E-86D8-188B3C8B5D91}" dt="2022-11-07T18:01:04.111" v="416" actId="478"/>
            <ac:spMkLst>
              <pc:docMk/>
              <pc:sldMasterMk cId="1496294311" sldId="2147483672"/>
              <pc:sldLayoutMk cId="1801651162" sldId="2147483687"/>
              <ac:spMk id="6" creationId="{00000000-0000-0000-0000-000000000000}"/>
            </ac:spMkLst>
          </pc:spChg>
          <pc:spChg chg="mod">
            <ac:chgData name="Ben" userId="b342a158-d8e7-4629-9712-908c26442ea7" providerId="ADAL" clId="{34FE1E64-8066-436E-86D8-188B3C8B5D91}" dt="2022-11-07T18:00:28.755" v="411" actId="6549"/>
            <ac:spMkLst>
              <pc:docMk/>
              <pc:sldMasterMk cId="1496294311" sldId="2147483672"/>
              <pc:sldLayoutMk cId="1801651162" sldId="2147483687"/>
              <ac:spMk id="7" creationId="{00000000-0000-0000-0000-000000000000}"/>
            </ac:spMkLst>
          </pc:spChg>
          <pc:picChg chg="mod">
            <ac:chgData name="Ben" userId="b342a158-d8e7-4629-9712-908c26442ea7" providerId="ADAL" clId="{34FE1E64-8066-436E-86D8-188B3C8B5D91}" dt="2022-11-07T18:01:18.704" v="419" actId="1076"/>
            <ac:picMkLst>
              <pc:docMk/>
              <pc:sldMasterMk cId="1496294311" sldId="2147483672"/>
              <pc:sldLayoutMk cId="1801651162" sldId="2147483687"/>
              <ac:picMk id="4" creationId="{C2F8E171-1E24-0F1A-96AE-7C3E59F946C6}"/>
            </ac:picMkLst>
          </pc:picChg>
        </pc:sldLayoutChg>
        <pc:sldLayoutChg chg="addSp delSp modSp mod">
          <pc:chgData name="Ben" userId="b342a158-d8e7-4629-9712-908c26442ea7" providerId="ADAL" clId="{34FE1E64-8066-436E-86D8-188B3C8B5D91}" dt="2022-11-07T18:02:40.061" v="457" actId="167"/>
          <pc:sldLayoutMkLst>
            <pc:docMk/>
            <pc:sldMasterMk cId="1496294311" sldId="2147483672"/>
            <pc:sldLayoutMk cId="2775641130" sldId="2147483688"/>
          </pc:sldLayoutMkLst>
          <pc:picChg chg="add mod ord">
            <ac:chgData name="Ben" userId="b342a158-d8e7-4629-9712-908c26442ea7" providerId="ADAL" clId="{34FE1E64-8066-436E-86D8-188B3C8B5D91}" dt="2022-11-07T18:02:40.061" v="457" actId="167"/>
            <ac:picMkLst>
              <pc:docMk/>
              <pc:sldMasterMk cId="1496294311" sldId="2147483672"/>
              <pc:sldLayoutMk cId="2775641130" sldId="2147483688"/>
              <ac:picMk id="3" creationId="{C6E94B8F-F330-C7B9-0FA4-9676A4A22FB2}"/>
            </ac:picMkLst>
          </pc:picChg>
          <pc:picChg chg="del">
            <ac:chgData name="Ben" userId="b342a158-d8e7-4629-9712-908c26442ea7" providerId="ADAL" clId="{34FE1E64-8066-436E-86D8-188B3C8B5D91}" dt="2022-11-07T18:02:36.807" v="455" actId="478"/>
            <ac:picMkLst>
              <pc:docMk/>
              <pc:sldMasterMk cId="1496294311" sldId="2147483672"/>
              <pc:sldLayoutMk cId="2775641130" sldId="2147483688"/>
              <ac:picMk id="4" creationId="{8EA1A40E-F80F-D1AD-1EF4-3283A8443E8D}"/>
            </ac:picMkLst>
          </pc:picChg>
        </pc:sldLayoutChg>
      </pc:sldMasterChg>
    </pc:docChg>
  </pc:docChgLst>
  <pc:docChgLst>
    <pc:chgData name="Ben" userId="b342a158-d8e7-4629-9712-908c26442ea7" providerId="ADAL" clId="{5F3EE019-8168-4926-BCE1-E143FD969695}"/>
    <pc:docChg chg="undo custSel addSld modSld modSection">
      <pc:chgData name="Ben" userId="b342a158-d8e7-4629-9712-908c26442ea7" providerId="ADAL" clId="{5F3EE019-8168-4926-BCE1-E143FD969695}" dt="2022-11-08T17:28:06.974" v="549" actId="1362"/>
      <pc:docMkLst>
        <pc:docMk/>
      </pc:docMkLst>
      <pc:sldChg chg="modSp mod">
        <pc:chgData name="Ben" userId="b342a158-d8e7-4629-9712-908c26442ea7" providerId="ADAL" clId="{5F3EE019-8168-4926-BCE1-E143FD969695}" dt="2022-11-08T17:28:06.974" v="549" actId="1362"/>
        <pc:sldMkLst>
          <pc:docMk/>
          <pc:sldMk cId="3629028979" sldId="335"/>
        </pc:sldMkLst>
        <pc:picChg chg="mod">
          <ac:chgData name="Ben" userId="b342a158-d8e7-4629-9712-908c26442ea7" providerId="ADAL" clId="{5F3EE019-8168-4926-BCE1-E143FD969695}" dt="2022-11-08T17:28:06.974" v="549" actId="1362"/>
          <ac:picMkLst>
            <pc:docMk/>
            <pc:sldMk cId="3629028979" sldId="335"/>
            <ac:picMk id="5" creationId="{58E680F3-488F-04D7-C540-2DFE0050C28A}"/>
          </ac:picMkLst>
        </pc:picChg>
      </pc:sldChg>
      <pc:sldChg chg="modSp mod">
        <pc:chgData name="Ben" userId="b342a158-d8e7-4629-9712-908c26442ea7" providerId="ADAL" clId="{5F3EE019-8168-4926-BCE1-E143FD969695}" dt="2022-11-08T13:13:12.628" v="14" actId="20577"/>
        <pc:sldMkLst>
          <pc:docMk/>
          <pc:sldMk cId="281282289" sldId="336"/>
        </pc:sldMkLst>
        <pc:spChg chg="mod">
          <ac:chgData name="Ben" userId="b342a158-d8e7-4629-9712-908c26442ea7" providerId="ADAL" clId="{5F3EE019-8168-4926-BCE1-E143FD969695}" dt="2022-11-08T13:13:12.628" v="14" actId="20577"/>
          <ac:spMkLst>
            <pc:docMk/>
            <pc:sldMk cId="281282289" sldId="336"/>
            <ac:spMk id="7" creationId="{49F9DDAE-49B1-E346-A1CB-334A8E4F31A6}"/>
          </ac:spMkLst>
        </pc:spChg>
      </pc:sldChg>
      <pc:sldChg chg="addSp delSp modSp mod modClrScheme chgLayout">
        <pc:chgData name="Ben" userId="b342a158-d8e7-4629-9712-908c26442ea7" providerId="ADAL" clId="{5F3EE019-8168-4926-BCE1-E143FD969695}" dt="2022-11-08T17:25:02.505" v="548" actId="20577"/>
        <pc:sldMkLst>
          <pc:docMk/>
          <pc:sldMk cId="3676659113" sldId="337"/>
        </pc:sldMkLst>
        <pc:spChg chg="del mod ord">
          <ac:chgData name="Ben" userId="b342a158-d8e7-4629-9712-908c26442ea7" providerId="ADAL" clId="{5F3EE019-8168-4926-BCE1-E143FD969695}" dt="2022-11-08T13:19:02.793" v="162" actId="700"/>
          <ac:spMkLst>
            <pc:docMk/>
            <pc:sldMk cId="3676659113" sldId="337"/>
            <ac:spMk id="2" creationId="{00000000-0000-0000-0000-000000000000}"/>
          </ac:spMkLst>
        </pc:spChg>
        <pc:spChg chg="del mod ord">
          <ac:chgData name="Ben" userId="b342a158-d8e7-4629-9712-908c26442ea7" providerId="ADAL" clId="{5F3EE019-8168-4926-BCE1-E143FD969695}" dt="2022-11-08T13:19:02.793" v="162" actId="700"/>
          <ac:spMkLst>
            <pc:docMk/>
            <pc:sldMk cId="3676659113" sldId="337"/>
            <ac:spMk id="3" creationId="{00000000-0000-0000-0000-000000000000}"/>
          </ac:spMkLst>
        </pc:spChg>
        <pc:spChg chg="mod ord">
          <ac:chgData name="Ben" userId="b342a158-d8e7-4629-9712-908c26442ea7" providerId="ADAL" clId="{5F3EE019-8168-4926-BCE1-E143FD969695}" dt="2022-11-08T13:19:02.793" v="162" actId="700"/>
          <ac:spMkLst>
            <pc:docMk/>
            <pc:sldMk cId="3676659113" sldId="337"/>
            <ac:spMk id="4" creationId="{00000000-0000-0000-0000-000000000000}"/>
          </ac:spMkLst>
        </pc:spChg>
        <pc:spChg chg="add mod ord">
          <ac:chgData name="Ben" userId="b342a158-d8e7-4629-9712-908c26442ea7" providerId="ADAL" clId="{5F3EE019-8168-4926-BCE1-E143FD969695}" dt="2022-11-08T17:20:38.355" v="351" actId="20577"/>
          <ac:spMkLst>
            <pc:docMk/>
            <pc:sldMk cId="3676659113" sldId="337"/>
            <ac:spMk id="5" creationId="{D8EE16C2-5DFF-83FD-E8CE-9C73BA2A92EE}"/>
          </ac:spMkLst>
        </pc:spChg>
        <pc:spChg chg="add mod ord">
          <ac:chgData name="Ben" userId="b342a158-d8e7-4629-9712-908c26442ea7" providerId="ADAL" clId="{5F3EE019-8168-4926-BCE1-E143FD969695}" dt="2022-11-08T17:25:02.505" v="548" actId="20577"/>
          <ac:spMkLst>
            <pc:docMk/>
            <pc:sldMk cId="3676659113" sldId="337"/>
            <ac:spMk id="6" creationId="{DBEB30D1-CE1E-7C42-FEF4-1EE32E380A15}"/>
          </ac:spMkLst>
        </pc:spChg>
        <pc:spChg chg="add mod ord">
          <ac:chgData name="Ben" userId="b342a158-d8e7-4629-9712-908c26442ea7" providerId="ADAL" clId="{5F3EE019-8168-4926-BCE1-E143FD969695}" dt="2022-11-08T17:24:38.435" v="511" actId="20577"/>
          <ac:spMkLst>
            <pc:docMk/>
            <pc:sldMk cId="3676659113" sldId="337"/>
            <ac:spMk id="7" creationId="{C7B38736-249D-2D0E-7D2B-33FB3D02553B}"/>
          </ac:spMkLst>
        </pc:spChg>
      </pc:sldChg>
      <pc:sldChg chg="addSp delSp modSp new mod modClrScheme chgLayout">
        <pc:chgData name="Ben" userId="b342a158-d8e7-4629-9712-908c26442ea7" providerId="ADAL" clId="{5F3EE019-8168-4926-BCE1-E143FD969695}" dt="2022-11-08T13:18:42.211" v="161" actId="20577"/>
        <pc:sldMkLst>
          <pc:docMk/>
          <pc:sldMk cId="1775649249" sldId="338"/>
        </pc:sldMkLst>
        <pc:spChg chg="del mod ord">
          <ac:chgData name="Ben" userId="b342a158-d8e7-4629-9712-908c26442ea7" providerId="ADAL" clId="{5F3EE019-8168-4926-BCE1-E143FD969695}" dt="2022-11-08T13:13:36.053" v="16" actId="700"/>
          <ac:spMkLst>
            <pc:docMk/>
            <pc:sldMk cId="1775649249" sldId="338"/>
            <ac:spMk id="2" creationId="{9B9AA9CE-1425-750C-9AE6-8EC089B69016}"/>
          </ac:spMkLst>
        </pc:spChg>
        <pc:spChg chg="del mod ord">
          <ac:chgData name="Ben" userId="b342a158-d8e7-4629-9712-908c26442ea7" providerId="ADAL" clId="{5F3EE019-8168-4926-BCE1-E143FD969695}" dt="2022-11-08T13:13:36.053" v="16" actId="700"/>
          <ac:spMkLst>
            <pc:docMk/>
            <pc:sldMk cId="1775649249" sldId="338"/>
            <ac:spMk id="3" creationId="{46E3A645-C948-590B-5810-CB58E8E4ADBF}"/>
          </ac:spMkLst>
        </pc:spChg>
        <pc:spChg chg="mod ord">
          <ac:chgData name="Ben" userId="b342a158-d8e7-4629-9712-908c26442ea7" providerId="ADAL" clId="{5F3EE019-8168-4926-BCE1-E143FD969695}" dt="2022-11-08T13:13:36.053" v="16" actId="700"/>
          <ac:spMkLst>
            <pc:docMk/>
            <pc:sldMk cId="1775649249" sldId="338"/>
            <ac:spMk id="4" creationId="{F58C97E9-F6D2-92C6-15FA-9613CB9D0C12}"/>
          </ac:spMkLst>
        </pc:spChg>
        <pc:spChg chg="add mod ord">
          <ac:chgData name="Ben" userId="b342a158-d8e7-4629-9712-908c26442ea7" providerId="ADAL" clId="{5F3EE019-8168-4926-BCE1-E143FD969695}" dt="2022-11-08T13:13:44.082" v="31" actId="20577"/>
          <ac:spMkLst>
            <pc:docMk/>
            <pc:sldMk cId="1775649249" sldId="338"/>
            <ac:spMk id="5" creationId="{4085ADCE-CAD1-9506-98B4-FDD35826CBB9}"/>
          </ac:spMkLst>
        </pc:spChg>
        <pc:spChg chg="add mod ord">
          <ac:chgData name="Ben" userId="b342a158-d8e7-4629-9712-908c26442ea7" providerId="ADAL" clId="{5F3EE019-8168-4926-BCE1-E143FD969695}" dt="2022-11-08T13:18:42.211" v="161" actId="20577"/>
          <ac:spMkLst>
            <pc:docMk/>
            <pc:sldMk cId="1775649249" sldId="338"/>
            <ac:spMk id="6" creationId="{990780A4-BEA1-26F0-CDE5-027148171B61}"/>
          </ac:spMkLst>
        </pc:spChg>
      </pc:sldChg>
      <pc:sldChg chg="modSp new mod">
        <pc:chgData name="Ben" userId="b342a158-d8e7-4629-9712-908c26442ea7" providerId="ADAL" clId="{5F3EE019-8168-4926-BCE1-E143FD969695}" dt="2022-11-08T17:15:18.879" v="247" actId="1076"/>
        <pc:sldMkLst>
          <pc:docMk/>
          <pc:sldMk cId="370921079" sldId="339"/>
        </pc:sldMkLst>
        <pc:spChg chg="mod">
          <ac:chgData name="Ben" userId="b342a158-d8e7-4629-9712-908c26442ea7" providerId="ADAL" clId="{5F3EE019-8168-4926-BCE1-E143FD969695}" dt="2022-11-08T17:15:15.421" v="245" actId="6549"/>
          <ac:spMkLst>
            <pc:docMk/>
            <pc:sldMk cId="370921079" sldId="339"/>
            <ac:spMk id="2" creationId="{514D5517-7A3C-8676-F58F-456C406B6284}"/>
          </ac:spMkLst>
        </pc:spChg>
        <pc:spChg chg="mod">
          <ac:chgData name="Ben" userId="b342a158-d8e7-4629-9712-908c26442ea7" providerId="ADAL" clId="{5F3EE019-8168-4926-BCE1-E143FD969695}" dt="2022-11-08T17:15:18.879" v="247" actId="1076"/>
          <ac:spMkLst>
            <pc:docMk/>
            <pc:sldMk cId="370921079" sldId="339"/>
            <ac:spMk id="4" creationId="{C278C996-E184-3224-6ABB-9376B54C52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9B6C7B2-45EF-4F67-AB8E-985A5E60AB11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275F067-EC5C-4358-8E65-96277E72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3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302F37A-43AA-4770-BDBD-B117754745DB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34112AF-BEF8-497E-88B7-84326C335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5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E63FB-82D8-46FD-AC6C-59F2622AA7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97F93C-5359-C7B0-05F0-DB1558939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2"/>
            <a:ext cx="9144000" cy="515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120"/>
            <a:ext cx="7772400" cy="8596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8E171-1E24-0F1A-96AE-7C3E59F94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73830"/>
            <a:ext cx="1934510" cy="96917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9B8B8F0-88E2-DF42-E6FD-463889FFF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315B79-68B6-7749-2040-82A116AF9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BDED9-85B5-B30D-8036-11DEF6C7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79" y="1398985"/>
            <a:ext cx="8229600" cy="74295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ABBDF-33B1-4EC2-BA46-5B8F13BF8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DC6F5C-5D98-55EA-6961-8F6FAA031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DD4E14-E990-0A5F-7B2F-C2B7A6004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701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CB3BE-5A84-F73E-B1A9-C4ECAEFE1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9542-5405-05C8-6466-0564EE869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1CB8CA-AAC3-E404-AA54-1F6F8C2F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745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BFE7E-2347-5E03-F26A-09BD2F491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9163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91354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806" y="209551"/>
            <a:ext cx="2012387" cy="100818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9A32BC-2A0F-7C81-9DB1-DAEE52352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2EBD2E-35EC-4914-539C-EDD946D7A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5997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0E8A1-4229-99B4-3C0D-B3714C0E8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3C7A85-6AC7-D326-BA16-988CA9EC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2CCB48-38A0-16FE-753F-B5CC0816C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330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61281-42AB-1802-E31B-712929CFE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6B5BAE-A5AB-4DAE-413D-DC07BE01D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05BC93-4282-CCE8-11F5-805CD084A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620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94B8F-F330-C7B9-0FA4-9676A4A2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F1B572-041E-A400-CA1E-8DFE678AA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0222-C22F-2904-4DC7-10AC4CEA2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756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88720" marR="0" lvl="4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2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74" r:id="rId3"/>
    <p:sldLayoutId id="2147483685" r:id="rId4"/>
    <p:sldLayoutId id="2147483675" r:id="rId5"/>
    <p:sldLayoutId id="2147483676" r:id="rId6"/>
    <p:sldLayoutId id="2147483679" r:id="rId7"/>
    <p:sldLayoutId id="2147483688" r:id="rId8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584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ggateway.atlassian.net/l/cp/HsxVf4x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ggateway.atlassian.net/l/cp/04z27WkR" TargetMode="External"/><Relationship Id="rId3" Type="http://schemas.openxmlformats.org/officeDocument/2006/relationships/hyperlink" Target="https://aggateway.atlassian.net/l/cp/UrSFkahc" TargetMode="External"/><Relationship Id="rId7" Type="http://schemas.openxmlformats.org/officeDocument/2006/relationships/hyperlink" Target="https://aggateway.atlassian.net/l/cp/qWXZRbpV" TargetMode="External"/><Relationship Id="rId2" Type="http://schemas.openxmlformats.org/officeDocument/2006/relationships/hyperlink" Target="https://aggateway.atlassian.net/l/cp/8n45m8J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ggateway.atlassian.net/l/cp/ZRg2S3dj" TargetMode="External"/><Relationship Id="rId5" Type="http://schemas.openxmlformats.org/officeDocument/2006/relationships/hyperlink" Target="https://aggateway.atlassian.net/l/cp/MBkkk131" TargetMode="External"/><Relationship Id="rId4" Type="http://schemas.openxmlformats.org/officeDocument/2006/relationships/hyperlink" Target="https://aggateway.atlassian.net/l/cp/nXvK4Sz9" TargetMode="External"/><Relationship Id="rId9" Type="http://schemas.openxmlformats.org/officeDocument/2006/relationships/hyperlink" Target="https://aggateway.atlassian.net/l/cp/7pc1KWc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WG17 Field Boundary Use Cases &amp; Definitions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7400" y="2724150"/>
            <a:ext cx="5029200" cy="1314450"/>
          </a:xfrm>
        </p:spPr>
        <p:txBody>
          <a:bodyPr/>
          <a:lstStyle/>
          <a:p>
            <a:r>
              <a:rPr lang="en-US" dirty="0"/>
              <a:t>Annual Conference 2022 Update &amp; Working Session</a:t>
            </a:r>
          </a:p>
        </p:txBody>
      </p:sp>
    </p:spTree>
    <p:extLst>
      <p:ext uri="{BB962C8B-B14F-4D97-AF65-F5344CB8AC3E}">
        <p14:creationId xmlns:p14="http://schemas.microsoft.com/office/powerpoint/2010/main" val="330272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6629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Project Overview</a:t>
            </a:r>
          </a:p>
          <a:p>
            <a:r>
              <a:rPr lang="en-US" sz="2400" dirty="0"/>
              <a:t>Progress to date/Status</a:t>
            </a:r>
          </a:p>
          <a:p>
            <a:r>
              <a:rPr lang="en-US" sz="2400" dirty="0"/>
              <a:t>Confirm WG Leadership </a:t>
            </a:r>
          </a:p>
          <a:p>
            <a:r>
              <a:rPr lang="en-US" sz="2400" dirty="0"/>
              <a:t>Working Session</a:t>
            </a:r>
          </a:p>
          <a:p>
            <a:pPr lvl="1"/>
            <a:r>
              <a:rPr lang="en-US" sz="1800" dirty="0"/>
              <a:t>Review Completed User Stories</a:t>
            </a:r>
          </a:p>
          <a:p>
            <a:pPr lvl="1"/>
            <a:r>
              <a:rPr lang="en-US" sz="1800" dirty="0"/>
              <a:t>Work on remaining User Stories</a:t>
            </a:r>
          </a:p>
          <a:p>
            <a:pPr lvl="1"/>
            <a:r>
              <a:rPr lang="en-US" sz="1800" dirty="0"/>
              <a:t>Review Identified terms, </a:t>
            </a:r>
            <a:r>
              <a:rPr lang="en-US" sz="1800" dirty="0" err="1"/>
              <a:t>AgGlossary</a:t>
            </a:r>
            <a:endParaRPr lang="en-US" sz="1800" dirty="0"/>
          </a:p>
          <a:p>
            <a:r>
              <a:rPr lang="en-US" sz="2400" dirty="0"/>
              <a:t>Next meetings and work plans</a:t>
            </a:r>
          </a:p>
          <a:p>
            <a:pPr lvl="1"/>
            <a:endParaRPr lang="en-US" sz="1800" dirty="0"/>
          </a:p>
          <a:p>
            <a:endParaRPr lang="en-US" sz="24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866E7AD-5E4B-F14D-A971-0B63359BF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059810"/>
            <a:ext cx="3218688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9F9DDAE-49B1-E346-A1CB-334A8E4F3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 2022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6700E7-DD59-082A-EA82-95FFC0A9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WG17 Field Boundary Use Cases &amp; Definitions 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28128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EE16C2-5DFF-83FD-E8CE-9C73BA2A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WG15 Status And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B30D1-CE1E-7C42-FEF4-1EE32E380A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 dirty="0"/>
              <a:t>Value of Field Boundary Definition &amp; Use Cases: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unambiguous, core definition of a field and field boundary that can serve as the basis for different business use cases, can reduce effort and confusion across the value chain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Preserving the meaning of that core definition, while adding relative meaning for different use cases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Enable farmers to share their field data without having to learn a multitude of terms and meanings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Assist in traceability efforts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B38736-249D-2D0E-7D2B-33FB3D0255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To-date, 8 of 15 Use Cases identified in charter captured or consolidated</a:t>
            </a:r>
          </a:p>
          <a:p>
            <a:r>
              <a:rPr lang="en-US" dirty="0"/>
              <a:t>Initial terms identified with draft definitions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665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14FD-7DC1-A764-5B96-F99BC96D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Lead(s)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33A9-F1F1-1FCE-E6F5-02FA064CE9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Chair position Open</a:t>
            </a:r>
          </a:p>
          <a:p>
            <a:r>
              <a:rPr lang="en-US" dirty="0">
                <a:hlinkClick r:id="rId2"/>
              </a:rPr>
              <a:t>Responsibilities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Content Placeholder 6" descr="Paperboat leadership concept">
            <a:extLst>
              <a:ext uri="{FF2B5EF4-FFF2-40B4-BE49-F238E27FC236}">
                <a16:creationId xmlns:a16="http://schemas.microsoft.com/office/drawing/2014/main" id="{7632C5D1-C6A6-954C-EF9E-AFC9267C21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1550"/>
            <a:ext cx="4038600" cy="26924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7859B-B08C-088F-578C-FC90ABE5D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5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3966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90780A4-BEA1-26F0-CDE5-027148171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90750"/>
            <a:ext cx="6400800" cy="1809750"/>
          </a:xfrm>
        </p:spPr>
        <p:txBody>
          <a:bodyPr>
            <a:normAutofit/>
          </a:bodyPr>
          <a:lstStyle/>
          <a:p>
            <a:r>
              <a:rPr lang="en-US" dirty="0"/>
              <a:t>Review Use Cases</a:t>
            </a:r>
          </a:p>
          <a:p>
            <a:r>
              <a:rPr lang="en-US" dirty="0"/>
              <a:t>Review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C97E9-F6D2-92C6-15FA-9613CB9D0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6</a:t>
            </a:fld>
            <a:endParaRPr lang="en-US" kern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85ADCE-CAD1-9506-98B4-FDD35826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Session</a:t>
            </a:r>
          </a:p>
        </p:txBody>
      </p:sp>
    </p:spTree>
    <p:extLst>
      <p:ext uri="{BB962C8B-B14F-4D97-AF65-F5344CB8AC3E}">
        <p14:creationId xmlns:p14="http://schemas.microsoft.com/office/powerpoint/2010/main" val="177564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A0B2E9-FC2D-8585-05C2-3F2C0B3B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 Cases Status, Schedule and Links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86440-A293-457F-6ECE-5DF74FAF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https://aggateway.atlassian.net/l/cp/8n45m8J8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 started yet:</a:t>
            </a:r>
          </a:p>
          <a:p>
            <a:pPr lvl="1"/>
            <a:r>
              <a:rPr lang="en-US" dirty="0">
                <a:hlinkClick r:id="rId3"/>
              </a:rPr>
              <a:t>In-Season Imagery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Ground Based Autonomous Vehicle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Aerial Autonomous Vehicle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Crop Insurance Claim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Sustainability/Carbon Reporting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Multi-cropping Splitting/merging fields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Multi-cropping cover crops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Platt maps, PLSS, other legal property lines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B9549-14E4-9A80-FE39-D4A0B00C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7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7083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4D5517-7A3C-8676-F58F-456C406B62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Wrap up user story sessions</a:t>
            </a:r>
          </a:p>
          <a:p>
            <a:r>
              <a:rPr lang="en-US" dirty="0"/>
              <a:t>Convene full WG, finalize stories, define terms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FEA4F-4311-6FE7-39B1-403CE550B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8</a:t>
            </a:fld>
            <a:endParaRPr lang="en-US" kern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78C996-E184-3224-6ABB-9376B54C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Meetings</a:t>
            </a:r>
          </a:p>
        </p:txBody>
      </p:sp>
    </p:spTree>
    <p:extLst>
      <p:ext uri="{BB962C8B-B14F-4D97-AF65-F5344CB8AC3E}">
        <p14:creationId xmlns:p14="http://schemas.microsoft.com/office/powerpoint/2010/main" val="3709210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6084</TotalTime>
  <Words>255</Words>
  <Application>Microsoft Office PowerPoint</Application>
  <PresentationFormat>On-screen Show (16:9)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Custom Design</vt:lpstr>
      <vt:lpstr>WG17 Field Boundary Use Cases &amp; Definitions</vt:lpstr>
      <vt:lpstr>Agenda</vt:lpstr>
      <vt:lpstr>WG17 Field Boundary Use Cases &amp; Definitions Project Overview</vt:lpstr>
      <vt:lpstr>WG15 Status And Background</vt:lpstr>
      <vt:lpstr>WG Lead(s)</vt:lpstr>
      <vt:lpstr>Working Session</vt:lpstr>
      <vt:lpstr>Use Cases Status, Schedule and Links</vt:lpstr>
      <vt:lpstr>Next Meetings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</dc:creator>
  <cp:lastModifiedBy>Ben Craker</cp:lastModifiedBy>
  <cp:revision>141</cp:revision>
  <cp:lastPrinted>2013-03-18T17:39:17Z</cp:lastPrinted>
  <dcterms:created xsi:type="dcterms:W3CDTF">2013-03-13T19:30:33Z</dcterms:created>
  <dcterms:modified xsi:type="dcterms:W3CDTF">2022-11-13T10:56:56Z</dcterms:modified>
</cp:coreProperties>
</file>