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8" r:id="rId2"/>
    <p:sldId id="335" r:id="rId3"/>
    <p:sldId id="336" r:id="rId4"/>
    <p:sldId id="337" r:id="rId5"/>
    <p:sldId id="338" r:id="rId6"/>
    <p:sldId id="342" r:id="rId7"/>
    <p:sldId id="339" r:id="rId8"/>
    <p:sldId id="340" r:id="rId9"/>
    <p:sldId id="341" r:id="rId10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4EE7F61-E047-9944-A7C8-11CBCB98C307}">
          <p14:sldIdLst>
            <p14:sldId id="258"/>
            <p14:sldId id="335"/>
          </p14:sldIdLst>
        </p14:section>
        <p14:section name="Background &amp; Status" id="{044C3096-F652-42B4-89E1-B14DE81970BF}">
          <p14:sldIdLst>
            <p14:sldId id="336"/>
            <p14:sldId id="337"/>
          </p14:sldIdLst>
        </p14:section>
        <p14:section name="Working Session" id="{1E9DB855-6DE6-534A-B971-D270129F3092}">
          <p14:sldIdLst>
            <p14:sldId id="338"/>
            <p14:sldId id="342"/>
            <p14:sldId id="339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FE1E64-8066-436E-86D8-188B3C8B5D91}" v="15" dt="2022-11-07T18:02:37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0"/>
    <p:restoredTop sz="85102" autoAdjust="0"/>
  </p:normalViewPr>
  <p:slideViewPr>
    <p:cSldViewPr>
      <p:cViewPr varScale="1">
        <p:scale>
          <a:sx n="82" d="100"/>
          <a:sy n="82" d="100"/>
        </p:scale>
        <p:origin x="73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" userId="b342a158-d8e7-4629-9712-908c26442ea7" providerId="ADAL" clId="{34FE1E64-8066-436E-86D8-188B3C8B5D91}"/>
    <pc:docChg chg="undo redo custSel addSld delSld modSld modMainMaster addSection modSection">
      <pc:chgData name="Ben" userId="b342a158-d8e7-4629-9712-908c26442ea7" providerId="ADAL" clId="{34FE1E64-8066-436E-86D8-188B3C8B5D91}" dt="2022-11-13T10:57:38.081" v="502" actId="313"/>
      <pc:docMkLst>
        <pc:docMk/>
      </pc:docMkLst>
      <pc:sldChg chg="modSp mod">
        <pc:chgData name="Ben" userId="b342a158-d8e7-4629-9712-908c26442ea7" providerId="ADAL" clId="{34FE1E64-8066-436E-86D8-188B3C8B5D91}" dt="2022-11-07T16:55:06.338" v="65" actId="1076"/>
        <pc:sldMkLst>
          <pc:docMk/>
          <pc:sldMk cId="3302722046" sldId="258"/>
        </pc:sldMkLst>
        <pc:spChg chg="mod">
          <ac:chgData name="Ben" userId="b342a158-d8e7-4629-9712-908c26442ea7" providerId="ADAL" clId="{34FE1E64-8066-436E-86D8-188B3C8B5D91}" dt="2022-11-07T16:54:43.544" v="16" actId="20577"/>
          <ac:spMkLst>
            <pc:docMk/>
            <pc:sldMk cId="3302722046" sldId="258"/>
            <ac:spMk id="7" creationId="{00000000-0000-0000-0000-000000000000}"/>
          </ac:spMkLst>
        </pc:spChg>
        <pc:spChg chg="mod">
          <ac:chgData name="Ben" userId="b342a158-d8e7-4629-9712-908c26442ea7" providerId="ADAL" clId="{34FE1E64-8066-436E-86D8-188B3C8B5D91}" dt="2022-11-07T16:55:06.338" v="65" actId="1076"/>
          <ac:spMkLst>
            <pc:docMk/>
            <pc:sldMk cId="3302722046" sldId="258"/>
            <ac:spMk id="8" creationId="{00000000-0000-0000-0000-000000000000}"/>
          </ac:spMkLst>
        </pc:spChg>
      </pc:sldChg>
      <pc:sldChg chg="addSp delSp modSp mod modClrScheme chgLayout">
        <pc:chgData name="Ben" userId="b342a158-d8e7-4629-9712-908c26442ea7" providerId="ADAL" clId="{34FE1E64-8066-436E-86D8-188B3C8B5D91}" dt="2022-11-07T17:59:45.050" v="377" actId="20577"/>
        <pc:sldMkLst>
          <pc:docMk/>
          <pc:sldMk cId="3629028979" sldId="335"/>
        </pc:sldMkLst>
        <pc:spChg chg="add del mod ord">
          <ac:chgData name="Ben" userId="b342a158-d8e7-4629-9712-908c26442ea7" providerId="ADAL" clId="{34FE1E64-8066-436E-86D8-188B3C8B5D91}" dt="2022-11-07T16:55:47.204" v="67" actId="700"/>
          <ac:spMkLst>
            <pc:docMk/>
            <pc:sldMk cId="3629028979" sldId="335"/>
            <ac:spMk id="2" creationId="{B5639911-C7DE-5526-4394-063185A10795}"/>
          </ac:spMkLst>
        </pc:spChg>
        <pc:spChg chg="add del mod ord">
          <ac:chgData name="Ben" userId="b342a158-d8e7-4629-9712-908c26442ea7" providerId="ADAL" clId="{34FE1E64-8066-436E-86D8-188B3C8B5D91}" dt="2022-11-07T16:57:35.563" v="128"/>
          <ac:spMkLst>
            <pc:docMk/>
            <pc:sldMk cId="3629028979" sldId="335"/>
            <ac:spMk id="3" creationId="{C8DDE3F4-B054-0E1D-0B58-0F14F395CA2D}"/>
          </ac:spMkLst>
        </pc:spChg>
        <pc:spChg chg="mod ord">
          <ac:chgData name="Ben" userId="b342a158-d8e7-4629-9712-908c26442ea7" providerId="ADAL" clId="{34FE1E64-8066-436E-86D8-188B3C8B5D91}" dt="2022-11-07T16:55:56.573" v="80" actId="20577"/>
          <ac:spMkLst>
            <pc:docMk/>
            <pc:sldMk cId="3629028979" sldId="335"/>
            <ac:spMk id="26626" creationId="{00000000-0000-0000-0000-000000000000}"/>
          </ac:spMkLst>
        </pc:spChg>
        <pc:spChg chg="mod ord">
          <ac:chgData name="Ben" userId="b342a158-d8e7-4629-9712-908c26442ea7" providerId="ADAL" clId="{34FE1E64-8066-436E-86D8-188B3C8B5D91}" dt="2022-11-07T17:59:45.050" v="377" actId="20577"/>
          <ac:spMkLst>
            <pc:docMk/>
            <pc:sldMk cId="3629028979" sldId="335"/>
            <ac:spMk id="26629" creationId="{00000000-0000-0000-0000-000000000000}"/>
          </ac:spMkLst>
        </pc:spChg>
        <pc:picChg chg="add mod">
          <ac:chgData name="Ben" userId="b342a158-d8e7-4629-9712-908c26442ea7" providerId="ADAL" clId="{34FE1E64-8066-436E-86D8-188B3C8B5D91}" dt="2022-11-07T16:57:39.261" v="132" actId="1076"/>
          <ac:picMkLst>
            <pc:docMk/>
            <pc:sldMk cId="3629028979" sldId="335"/>
            <ac:picMk id="5" creationId="{58E680F3-488F-04D7-C540-2DFE0050C28A}"/>
          </ac:picMkLst>
        </pc:picChg>
      </pc:sldChg>
      <pc:sldChg chg="addSp delSp modSp mod modClrScheme chgLayout">
        <pc:chgData name="Ben" userId="b342a158-d8e7-4629-9712-908c26442ea7" providerId="ADAL" clId="{34FE1E64-8066-436E-86D8-188B3C8B5D91}" dt="2022-11-07T18:03:10.810" v="495" actId="6549"/>
        <pc:sldMkLst>
          <pc:docMk/>
          <pc:sldMk cId="281282289" sldId="336"/>
        </pc:sldMkLst>
        <pc:spChg chg="del mod ord">
          <ac:chgData name="Ben" userId="b342a158-d8e7-4629-9712-908c26442ea7" providerId="ADAL" clId="{34FE1E64-8066-436E-86D8-188B3C8B5D91}" dt="2022-11-07T18:00:08.515" v="409" actId="478"/>
          <ac:spMkLst>
            <pc:docMk/>
            <pc:sldMk cId="281282289" sldId="336"/>
            <ac:spMk id="2" creationId="{00000000-0000-0000-0000-000000000000}"/>
          </ac:spMkLst>
        </pc:spChg>
        <pc:spChg chg="del mod ord">
          <ac:chgData name="Ben" userId="b342a158-d8e7-4629-9712-908c26442ea7" providerId="ADAL" clId="{34FE1E64-8066-436E-86D8-188B3C8B5D91}" dt="2022-11-07T18:00:02.613" v="407" actId="700"/>
          <ac:spMkLst>
            <pc:docMk/>
            <pc:sldMk cId="281282289" sldId="336"/>
            <ac:spMk id="3" creationId="{00000000-0000-0000-0000-000000000000}"/>
          </ac:spMkLst>
        </pc:spChg>
        <pc:spChg chg="mod ord">
          <ac:chgData name="Ben" userId="b342a158-d8e7-4629-9712-908c26442ea7" providerId="ADAL" clId="{34FE1E64-8066-436E-86D8-188B3C8B5D91}" dt="2022-11-07T18:02:53.720" v="458" actId="700"/>
          <ac:spMkLst>
            <pc:docMk/>
            <pc:sldMk cId="281282289" sldId="336"/>
            <ac:spMk id="4" creationId="{00000000-0000-0000-0000-000000000000}"/>
          </ac:spMkLst>
        </pc:spChg>
        <pc:spChg chg="add del mod ord">
          <ac:chgData name="Ben" userId="b342a158-d8e7-4629-9712-908c26442ea7" providerId="ADAL" clId="{34FE1E64-8066-436E-86D8-188B3C8B5D91}" dt="2022-11-07T18:02:53.720" v="458" actId="700"/>
          <ac:spMkLst>
            <pc:docMk/>
            <pc:sldMk cId="281282289" sldId="336"/>
            <ac:spMk id="5" creationId="{20B066CC-B4D3-AC9D-5ABE-F4DCF6C59E65}"/>
          </ac:spMkLst>
        </pc:spChg>
        <pc:spChg chg="add mod ord">
          <ac:chgData name="Ben" userId="b342a158-d8e7-4629-9712-908c26442ea7" providerId="ADAL" clId="{34FE1E64-8066-436E-86D8-188B3C8B5D91}" dt="2022-11-07T18:03:10.810" v="495" actId="6549"/>
          <ac:spMkLst>
            <pc:docMk/>
            <pc:sldMk cId="281282289" sldId="336"/>
            <ac:spMk id="6" creationId="{E16700E7-DD59-082A-EA82-95FFC0A99A72}"/>
          </ac:spMkLst>
        </pc:spChg>
        <pc:spChg chg="add mod ord">
          <ac:chgData name="Ben" userId="b342a158-d8e7-4629-9712-908c26442ea7" providerId="ADAL" clId="{34FE1E64-8066-436E-86D8-188B3C8B5D91}" dt="2022-11-07T18:02:53.720" v="458" actId="700"/>
          <ac:spMkLst>
            <pc:docMk/>
            <pc:sldMk cId="281282289" sldId="336"/>
            <ac:spMk id="7" creationId="{49F9DDAE-49B1-E346-A1CB-334A8E4F31A6}"/>
          </ac:spMkLst>
        </pc:spChg>
      </pc:sldChg>
      <pc:sldChg chg="new del">
        <pc:chgData name="Ben" userId="b342a158-d8e7-4629-9712-908c26442ea7" providerId="ADAL" clId="{34FE1E64-8066-436E-86D8-188B3C8B5D91}" dt="2022-11-07T18:03:21.377" v="497" actId="680"/>
        <pc:sldMkLst>
          <pc:docMk/>
          <pc:sldMk cId="1381676041" sldId="338"/>
        </pc:sldMkLst>
      </pc:sldChg>
      <pc:sldChg chg="modSp mod">
        <pc:chgData name="Ben" userId="b342a158-d8e7-4629-9712-908c26442ea7" providerId="ADAL" clId="{34FE1E64-8066-436E-86D8-188B3C8B5D91}" dt="2022-11-13T10:57:38.081" v="502" actId="313"/>
        <pc:sldMkLst>
          <pc:docMk/>
          <pc:sldMk cId="1775649249" sldId="338"/>
        </pc:sldMkLst>
        <pc:spChg chg="mod">
          <ac:chgData name="Ben" userId="b342a158-d8e7-4629-9712-908c26442ea7" providerId="ADAL" clId="{34FE1E64-8066-436E-86D8-188B3C8B5D91}" dt="2022-11-13T10:57:38.081" v="502" actId="313"/>
          <ac:spMkLst>
            <pc:docMk/>
            <pc:sldMk cId="1775649249" sldId="338"/>
            <ac:spMk id="6" creationId="{990780A4-BEA1-26F0-CDE5-027148171B61}"/>
          </ac:spMkLst>
        </pc:spChg>
      </pc:sldChg>
      <pc:sldMasterChg chg="modSldLayout">
        <pc:chgData name="Ben" userId="b342a158-d8e7-4629-9712-908c26442ea7" providerId="ADAL" clId="{34FE1E64-8066-436E-86D8-188B3C8B5D91}" dt="2022-11-07T18:02:40.061" v="457" actId="167"/>
        <pc:sldMasterMkLst>
          <pc:docMk/>
          <pc:sldMasterMk cId="1496294311" sldId="2147483672"/>
        </pc:sldMasterMkLst>
        <pc:sldLayoutChg chg="modSp mod">
          <pc:chgData name="Ben" userId="b342a158-d8e7-4629-9712-908c26442ea7" providerId="ADAL" clId="{34FE1E64-8066-436E-86D8-188B3C8B5D91}" dt="2022-11-07T18:01:29.005" v="421" actId="6549"/>
          <pc:sldLayoutMkLst>
            <pc:docMk/>
            <pc:sldMasterMk cId="1496294311" sldId="2147483672"/>
            <pc:sldLayoutMk cId="3716909970" sldId="2147483673"/>
          </pc:sldLayoutMkLst>
          <pc:spChg chg="mod">
            <ac:chgData name="Ben" userId="b342a158-d8e7-4629-9712-908c26442ea7" providerId="ADAL" clId="{34FE1E64-8066-436E-86D8-188B3C8B5D91}" dt="2022-11-07T18:01:24.467" v="420" actId="6549"/>
            <ac:spMkLst>
              <pc:docMk/>
              <pc:sldMasterMk cId="1496294311" sldId="2147483672"/>
              <pc:sldLayoutMk cId="3716909970" sldId="2147483673"/>
              <ac:spMk id="2" creationId="{00000000-0000-0000-0000-000000000000}"/>
            </ac:spMkLst>
          </pc:spChg>
          <pc:spChg chg="mod">
            <ac:chgData name="Ben" userId="b342a158-d8e7-4629-9712-908c26442ea7" providerId="ADAL" clId="{34FE1E64-8066-436E-86D8-188B3C8B5D91}" dt="2022-11-07T18:01:29.005" v="421" actId="6549"/>
            <ac:spMkLst>
              <pc:docMk/>
              <pc:sldMasterMk cId="1496294311" sldId="2147483672"/>
              <pc:sldLayoutMk cId="3716909970" sldId="2147483673"/>
              <ac:spMk id="3" creationId="{00000000-0000-0000-0000-000000000000}"/>
            </ac:spMkLst>
          </pc:spChg>
        </pc:sldLayoutChg>
        <pc:sldLayoutChg chg="addSp delSp modSp mod">
          <pc:chgData name="Ben" userId="b342a158-d8e7-4629-9712-908c26442ea7" providerId="ADAL" clId="{34FE1E64-8066-436E-86D8-188B3C8B5D91}" dt="2022-11-07T18:01:58.983" v="439" actId="6549"/>
          <pc:sldLayoutMkLst>
            <pc:docMk/>
            <pc:sldMasterMk cId="1496294311" sldId="2147483672"/>
            <pc:sldLayoutMk cId="670111630" sldId="2147483674"/>
          </pc:sldLayoutMkLst>
          <pc:spChg chg="mod">
            <ac:chgData name="Ben" userId="b342a158-d8e7-4629-9712-908c26442ea7" providerId="ADAL" clId="{34FE1E64-8066-436E-86D8-188B3C8B5D91}" dt="2022-11-07T18:01:43.816" v="425" actId="6549"/>
            <ac:spMkLst>
              <pc:docMk/>
              <pc:sldMasterMk cId="1496294311" sldId="2147483672"/>
              <pc:sldLayoutMk cId="670111630" sldId="2147483674"/>
              <ac:spMk id="2" creationId="{00000000-0000-0000-0000-000000000000}"/>
            </ac:spMkLst>
          </pc:spChg>
          <pc:spChg chg="mod">
            <ac:chgData name="Ben" userId="b342a158-d8e7-4629-9712-908c26442ea7" providerId="ADAL" clId="{34FE1E64-8066-436E-86D8-188B3C8B5D91}" dt="2022-11-07T18:01:58.983" v="439" actId="6549"/>
            <ac:spMkLst>
              <pc:docMk/>
              <pc:sldMasterMk cId="1496294311" sldId="2147483672"/>
              <pc:sldLayoutMk cId="670111630" sldId="2147483674"/>
              <ac:spMk id="3" creationId="{00000000-0000-0000-0000-000000000000}"/>
            </ac:spMkLst>
          </pc:spChg>
          <pc:picChg chg="add mod ord">
            <ac:chgData name="Ben" userId="b342a158-d8e7-4629-9712-908c26442ea7" providerId="ADAL" clId="{34FE1E64-8066-436E-86D8-188B3C8B5D91}" dt="2022-11-07T18:01:40.146" v="424" actId="167"/>
            <ac:picMkLst>
              <pc:docMk/>
              <pc:sldMasterMk cId="1496294311" sldId="2147483672"/>
              <pc:sldLayoutMk cId="670111630" sldId="2147483674"/>
              <ac:picMk id="4" creationId="{229ABBDF-33B1-4EC2-BA46-5B8F13BF807C}"/>
            </ac:picMkLst>
          </pc:picChg>
          <pc:picChg chg="del">
            <ac:chgData name="Ben" userId="b342a158-d8e7-4629-9712-908c26442ea7" providerId="ADAL" clId="{34FE1E64-8066-436E-86D8-188B3C8B5D91}" dt="2022-11-07T18:01:37.481" v="422" actId="478"/>
            <ac:picMkLst>
              <pc:docMk/>
              <pc:sldMasterMk cId="1496294311" sldId="2147483672"/>
              <pc:sldLayoutMk cId="670111630" sldId="2147483674"/>
              <ac:picMk id="5" creationId="{CA42BC32-61B2-E763-0913-44EF8F3BBBD6}"/>
            </ac:picMkLst>
          </pc:picChg>
        </pc:sldLayoutChg>
        <pc:sldLayoutChg chg="addSp delSp modSp mod">
          <pc:chgData name="Ben" userId="b342a158-d8e7-4629-9712-908c26442ea7" providerId="ADAL" clId="{34FE1E64-8066-436E-86D8-188B3C8B5D91}" dt="2022-11-07T18:02:17.266" v="447" actId="6549"/>
          <pc:sldLayoutMkLst>
            <pc:docMk/>
            <pc:sldMasterMk cId="1496294311" sldId="2147483672"/>
            <pc:sldLayoutMk cId="2959971161" sldId="2147483675"/>
          </pc:sldLayoutMkLst>
          <pc:spChg chg="mod">
            <ac:chgData name="Ben" userId="b342a158-d8e7-4629-9712-908c26442ea7" providerId="ADAL" clId="{34FE1E64-8066-436E-86D8-188B3C8B5D91}" dt="2022-11-07T18:02:15.778" v="446" actId="6549"/>
            <ac:spMkLst>
              <pc:docMk/>
              <pc:sldMasterMk cId="1496294311" sldId="2147483672"/>
              <pc:sldLayoutMk cId="2959971161" sldId="2147483675"/>
              <ac:spMk id="2" creationId="{00000000-0000-0000-0000-000000000000}"/>
            </ac:spMkLst>
          </pc:spChg>
          <pc:spChg chg="mod">
            <ac:chgData name="Ben" userId="b342a158-d8e7-4629-9712-908c26442ea7" providerId="ADAL" clId="{34FE1E64-8066-436E-86D8-188B3C8B5D91}" dt="2022-11-07T18:02:17.266" v="447" actId="6549"/>
            <ac:spMkLst>
              <pc:docMk/>
              <pc:sldMasterMk cId="1496294311" sldId="2147483672"/>
              <pc:sldLayoutMk cId="2959971161" sldId="2147483675"/>
              <ac:spMk id="3" creationId="{00000000-0000-0000-0000-000000000000}"/>
            </ac:spMkLst>
          </pc:spChg>
          <pc:picChg chg="add mod ord">
            <ac:chgData name="Ben" userId="b342a158-d8e7-4629-9712-908c26442ea7" providerId="ADAL" clId="{34FE1E64-8066-436E-86D8-188B3C8B5D91}" dt="2022-11-07T18:02:13.188" v="445" actId="167"/>
            <ac:picMkLst>
              <pc:docMk/>
              <pc:sldMasterMk cId="1496294311" sldId="2147483672"/>
              <pc:sldLayoutMk cId="2959971161" sldId="2147483675"/>
              <ac:picMk id="4" creationId="{F64BFE7E-2347-5E03-F26A-09BD2F4914F5}"/>
            </ac:picMkLst>
          </pc:picChg>
          <pc:picChg chg="del">
            <ac:chgData name="Ben" userId="b342a158-d8e7-4629-9712-908c26442ea7" providerId="ADAL" clId="{34FE1E64-8066-436E-86D8-188B3C8B5D91}" dt="2022-11-07T18:02:10.213" v="443" actId="478"/>
            <ac:picMkLst>
              <pc:docMk/>
              <pc:sldMasterMk cId="1496294311" sldId="2147483672"/>
              <pc:sldLayoutMk cId="2959971161" sldId="2147483675"/>
              <ac:picMk id="9" creationId="{108C8CF1-8CC6-AD8E-79C6-5DF91B9291E2}"/>
            </ac:picMkLst>
          </pc:picChg>
        </pc:sldLayoutChg>
        <pc:sldLayoutChg chg="addSp delSp modSp mod">
          <pc:chgData name="Ben" userId="b342a158-d8e7-4629-9712-908c26442ea7" providerId="ADAL" clId="{34FE1E64-8066-436E-86D8-188B3C8B5D91}" dt="2022-11-07T18:02:26.833" v="451" actId="6549"/>
          <pc:sldLayoutMkLst>
            <pc:docMk/>
            <pc:sldMasterMk cId="1496294311" sldId="2147483672"/>
            <pc:sldLayoutMk cId="163302808" sldId="2147483676"/>
          </pc:sldLayoutMkLst>
          <pc:spChg chg="mod">
            <ac:chgData name="Ben" userId="b342a158-d8e7-4629-9712-908c26442ea7" providerId="ADAL" clId="{34FE1E64-8066-436E-86D8-188B3C8B5D91}" dt="2022-11-07T18:02:26.833" v="451" actId="6549"/>
            <ac:spMkLst>
              <pc:docMk/>
              <pc:sldMasterMk cId="1496294311" sldId="2147483672"/>
              <pc:sldLayoutMk cId="163302808" sldId="2147483676"/>
              <ac:spMk id="2" creationId="{00000000-0000-0000-0000-000000000000}"/>
            </ac:spMkLst>
          </pc:spChg>
          <pc:picChg chg="add mod ord">
            <ac:chgData name="Ben" userId="b342a158-d8e7-4629-9712-908c26442ea7" providerId="ADAL" clId="{34FE1E64-8066-436E-86D8-188B3C8B5D91}" dt="2022-11-07T18:02:24.352" v="450" actId="167"/>
            <ac:picMkLst>
              <pc:docMk/>
              <pc:sldMasterMk cId="1496294311" sldId="2147483672"/>
              <pc:sldLayoutMk cId="163302808" sldId="2147483676"/>
              <ac:picMk id="5" creationId="{0DE0E8A1-4229-99B4-3C0D-B3714C0E8429}"/>
            </ac:picMkLst>
          </pc:picChg>
          <pc:picChg chg="del">
            <ac:chgData name="Ben" userId="b342a158-d8e7-4629-9712-908c26442ea7" providerId="ADAL" clId="{34FE1E64-8066-436E-86D8-188B3C8B5D91}" dt="2022-11-07T18:02:21.182" v="448" actId="478"/>
            <ac:picMkLst>
              <pc:docMk/>
              <pc:sldMasterMk cId="1496294311" sldId="2147483672"/>
              <pc:sldLayoutMk cId="163302808" sldId="2147483676"/>
              <ac:picMk id="8" creationId="{E01CD3E4-F9CD-7FB8-1933-AACC953067CE}"/>
            </ac:picMkLst>
          </pc:picChg>
        </pc:sldLayoutChg>
        <pc:sldLayoutChg chg="addSp delSp modSp mod">
          <pc:chgData name="Ben" userId="b342a158-d8e7-4629-9712-908c26442ea7" providerId="ADAL" clId="{34FE1E64-8066-436E-86D8-188B3C8B5D91}" dt="2022-11-07T18:02:33.717" v="454" actId="167"/>
          <pc:sldLayoutMkLst>
            <pc:docMk/>
            <pc:sldMasterMk cId="1496294311" sldId="2147483672"/>
            <pc:sldLayoutMk cId="2206203802" sldId="2147483679"/>
          </pc:sldLayoutMkLst>
          <pc:picChg chg="add mod ord">
            <ac:chgData name="Ben" userId="b342a158-d8e7-4629-9712-908c26442ea7" providerId="ADAL" clId="{34FE1E64-8066-436E-86D8-188B3C8B5D91}" dt="2022-11-07T18:02:33.717" v="454" actId="167"/>
            <ac:picMkLst>
              <pc:docMk/>
              <pc:sldMasterMk cId="1496294311" sldId="2147483672"/>
              <pc:sldLayoutMk cId="2206203802" sldId="2147483679"/>
              <ac:picMk id="2" creationId="{27761281-42AB-1802-E31B-712929CFE637}"/>
            </ac:picMkLst>
          </pc:picChg>
          <pc:picChg chg="del">
            <ac:chgData name="Ben" userId="b342a158-d8e7-4629-9712-908c26442ea7" providerId="ADAL" clId="{34FE1E64-8066-436E-86D8-188B3C8B5D91}" dt="2022-11-07T18:02:31.070" v="452" actId="478"/>
            <ac:picMkLst>
              <pc:docMk/>
              <pc:sldMasterMk cId="1496294311" sldId="2147483672"/>
              <pc:sldLayoutMk cId="2206203802" sldId="2147483679"/>
              <ac:picMk id="6" creationId="{ADE33234-8CA3-1880-B3DA-E1633CCA11C4}"/>
            </ac:picMkLst>
          </pc:picChg>
        </pc:sldLayoutChg>
        <pc:sldLayoutChg chg="addSp delSp modSp mod">
          <pc:chgData name="Ben" userId="b342a158-d8e7-4629-9712-908c26442ea7" providerId="ADAL" clId="{34FE1E64-8066-436E-86D8-188B3C8B5D91}" dt="2022-11-07T18:02:06.619" v="442" actId="167"/>
          <pc:sldLayoutMkLst>
            <pc:docMk/>
            <pc:sldMasterMk cId="1496294311" sldId="2147483672"/>
            <pc:sldLayoutMk cId="3874516727" sldId="2147483685"/>
          </pc:sldLayoutMkLst>
          <pc:picChg chg="add mod ord">
            <ac:chgData name="Ben" userId="b342a158-d8e7-4629-9712-908c26442ea7" providerId="ADAL" clId="{34FE1E64-8066-436E-86D8-188B3C8B5D91}" dt="2022-11-07T18:02:06.619" v="442" actId="167"/>
            <ac:picMkLst>
              <pc:docMk/>
              <pc:sldMasterMk cId="1496294311" sldId="2147483672"/>
              <pc:sldLayoutMk cId="3874516727" sldId="2147483685"/>
              <ac:picMk id="2" creationId="{401CB3BE-5A84-F73E-B1A9-C4ECAEFE1D61}"/>
            </ac:picMkLst>
          </pc:picChg>
          <pc:picChg chg="del">
            <ac:chgData name="Ben" userId="b342a158-d8e7-4629-9712-908c26442ea7" providerId="ADAL" clId="{34FE1E64-8066-436E-86D8-188B3C8B5D91}" dt="2022-11-07T18:02:04.172" v="440" actId="478"/>
            <ac:picMkLst>
              <pc:docMk/>
              <pc:sldMasterMk cId="1496294311" sldId="2147483672"/>
              <pc:sldLayoutMk cId="3874516727" sldId="2147483685"/>
              <ac:picMk id="3" creationId="{06685ECA-A3C1-7598-33E1-8794815C7E81}"/>
            </ac:picMkLst>
          </pc:picChg>
        </pc:sldLayoutChg>
        <pc:sldLayoutChg chg="addSp delSp modSp mod">
          <pc:chgData name="Ben" userId="b342a158-d8e7-4629-9712-908c26442ea7" providerId="ADAL" clId="{34FE1E64-8066-436E-86D8-188B3C8B5D91}" dt="2022-11-07T18:01:18.704" v="419" actId="1076"/>
          <pc:sldLayoutMkLst>
            <pc:docMk/>
            <pc:sldMasterMk cId="1496294311" sldId="2147483672"/>
            <pc:sldLayoutMk cId="1801651162" sldId="2147483687"/>
          </pc:sldLayoutMkLst>
          <pc:spChg chg="add mod">
            <ac:chgData name="Ben" userId="b342a158-d8e7-4629-9712-908c26442ea7" providerId="ADAL" clId="{34FE1E64-8066-436E-86D8-188B3C8B5D91}" dt="2022-11-07T18:01:11.409" v="418" actId="6549"/>
            <ac:spMkLst>
              <pc:docMk/>
              <pc:sldMasterMk cId="1496294311" sldId="2147483672"/>
              <pc:sldLayoutMk cId="1801651162" sldId="2147483687"/>
              <ac:spMk id="2" creationId="{0D4BDED9-85B5-B30D-8036-11DEF6C76D25}"/>
            </ac:spMkLst>
          </pc:spChg>
          <pc:spChg chg="del mod">
            <ac:chgData name="Ben" userId="b342a158-d8e7-4629-9712-908c26442ea7" providerId="ADAL" clId="{34FE1E64-8066-436E-86D8-188B3C8B5D91}" dt="2022-11-07T18:01:04.111" v="416" actId="478"/>
            <ac:spMkLst>
              <pc:docMk/>
              <pc:sldMasterMk cId="1496294311" sldId="2147483672"/>
              <pc:sldLayoutMk cId="1801651162" sldId="2147483687"/>
              <ac:spMk id="6" creationId="{00000000-0000-0000-0000-000000000000}"/>
            </ac:spMkLst>
          </pc:spChg>
          <pc:spChg chg="mod">
            <ac:chgData name="Ben" userId="b342a158-d8e7-4629-9712-908c26442ea7" providerId="ADAL" clId="{34FE1E64-8066-436E-86D8-188B3C8B5D91}" dt="2022-11-07T18:00:28.755" v="411" actId="6549"/>
            <ac:spMkLst>
              <pc:docMk/>
              <pc:sldMasterMk cId="1496294311" sldId="2147483672"/>
              <pc:sldLayoutMk cId="1801651162" sldId="2147483687"/>
              <ac:spMk id="7" creationId="{00000000-0000-0000-0000-000000000000}"/>
            </ac:spMkLst>
          </pc:spChg>
          <pc:picChg chg="mod">
            <ac:chgData name="Ben" userId="b342a158-d8e7-4629-9712-908c26442ea7" providerId="ADAL" clId="{34FE1E64-8066-436E-86D8-188B3C8B5D91}" dt="2022-11-07T18:01:18.704" v="419" actId="1076"/>
            <ac:picMkLst>
              <pc:docMk/>
              <pc:sldMasterMk cId="1496294311" sldId="2147483672"/>
              <pc:sldLayoutMk cId="1801651162" sldId="2147483687"/>
              <ac:picMk id="4" creationId="{C2F8E171-1E24-0F1A-96AE-7C3E59F946C6}"/>
            </ac:picMkLst>
          </pc:picChg>
        </pc:sldLayoutChg>
        <pc:sldLayoutChg chg="addSp delSp modSp mod">
          <pc:chgData name="Ben" userId="b342a158-d8e7-4629-9712-908c26442ea7" providerId="ADAL" clId="{34FE1E64-8066-436E-86D8-188B3C8B5D91}" dt="2022-11-07T18:02:40.061" v="457" actId="167"/>
          <pc:sldLayoutMkLst>
            <pc:docMk/>
            <pc:sldMasterMk cId="1496294311" sldId="2147483672"/>
            <pc:sldLayoutMk cId="2775641130" sldId="2147483688"/>
          </pc:sldLayoutMkLst>
          <pc:picChg chg="add mod ord">
            <ac:chgData name="Ben" userId="b342a158-d8e7-4629-9712-908c26442ea7" providerId="ADAL" clId="{34FE1E64-8066-436E-86D8-188B3C8B5D91}" dt="2022-11-07T18:02:40.061" v="457" actId="167"/>
            <ac:picMkLst>
              <pc:docMk/>
              <pc:sldMasterMk cId="1496294311" sldId="2147483672"/>
              <pc:sldLayoutMk cId="2775641130" sldId="2147483688"/>
              <ac:picMk id="3" creationId="{C6E94B8F-F330-C7B9-0FA4-9676A4A22FB2}"/>
            </ac:picMkLst>
          </pc:picChg>
          <pc:picChg chg="del">
            <ac:chgData name="Ben" userId="b342a158-d8e7-4629-9712-908c26442ea7" providerId="ADAL" clId="{34FE1E64-8066-436E-86D8-188B3C8B5D91}" dt="2022-11-07T18:02:36.807" v="455" actId="478"/>
            <ac:picMkLst>
              <pc:docMk/>
              <pc:sldMasterMk cId="1496294311" sldId="2147483672"/>
              <pc:sldLayoutMk cId="2775641130" sldId="2147483688"/>
              <ac:picMk id="4" creationId="{8EA1A40E-F80F-D1AD-1EF4-3283A8443E8D}"/>
            </ac:picMkLst>
          </pc:picChg>
        </pc:sldLayoutChg>
      </pc:sldMasterChg>
    </pc:docChg>
  </pc:docChgLst>
  <pc:docChgLst>
    <pc:chgData name="Ben" userId="b342a158-d8e7-4629-9712-908c26442ea7" providerId="ADAL" clId="{5F3EE019-8168-4926-BCE1-E143FD969695}"/>
    <pc:docChg chg="undo custSel addSld modSld modSection">
      <pc:chgData name="Ben" userId="b342a158-d8e7-4629-9712-908c26442ea7" providerId="ADAL" clId="{5F3EE019-8168-4926-BCE1-E143FD969695}" dt="2022-11-08T17:28:06.974" v="549" actId="1362"/>
      <pc:docMkLst>
        <pc:docMk/>
      </pc:docMkLst>
      <pc:sldChg chg="modSp mod">
        <pc:chgData name="Ben" userId="b342a158-d8e7-4629-9712-908c26442ea7" providerId="ADAL" clId="{5F3EE019-8168-4926-BCE1-E143FD969695}" dt="2022-11-08T17:28:06.974" v="549" actId="1362"/>
        <pc:sldMkLst>
          <pc:docMk/>
          <pc:sldMk cId="3629028979" sldId="335"/>
        </pc:sldMkLst>
        <pc:picChg chg="mod">
          <ac:chgData name="Ben" userId="b342a158-d8e7-4629-9712-908c26442ea7" providerId="ADAL" clId="{5F3EE019-8168-4926-BCE1-E143FD969695}" dt="2022-11-08T17:28:06.974" v="549" actId="1362"/>
          <ac:picMkLst>
            <pc:docMk/>
            <pc:sldMk cId="3629028979" sldId="335"/>
            <ac:picMk id="5" creationId="{58E680F3-488F-04D7-C540-2DFE0050C28A}"/>
          </ac:picMkLst>
        </pc:picChg>
      </pc:sldChg>
      <pc:sldChg chg="modSp mod">
        <pc:chgData name="Ben" userId="b342a158-d8e7-4629-9712-908c26442ea7" providerId="ADAL" clId="{5F3EE019-8168-4926-BCE1-E143FD969695}" dt="2022-11-08T13:13:12.628" v="14" actId="20577"/>
        <pc:sldMkLst>
          <pc:docMk/>
          <pc:sldMk cId="281282289" sldId="336"/>
        </pc:sldMkLst>
        <pc:spChg chg="mod">
          <ac:chgData name="Ben" userId="b342a158-d8e7-4629-9712-908c26442ea7" providerId="ADAL" clId="{5F3EE019-8168-4926-BCE1-E143FD969695}" dt="2022-11-08T13:13:12.628" v="14" actId="20577"/>
          <ac:spMkLst>
            <pc:docMk/>
            <pc:sldMk cId="281282289" sldId="336"/>
            <ac:spMk id="7" creationId="{49F9DDAE-49B1-E346-A1CB-334A8E4F31A6}"/>
          </ac:spMkLst>
        </pc:spChg>
      </pc:sldChg>
      <pc:sldChg chg="addSp delSp modSp mod modClrScheme chgLayout">
        <pc:chgData name="Ben" userId="b342a158-d8e7-4629-9712-908c26442ea7" providerId="ADAL" clId="{5F3EE019-8168-4926-BCE1-E143FD969695}" dt="2022-11-08T17:25:02.505" v="548" actId="20577"/>
        <pc:sldMkLst>
          <pc:docMk/>
          <pc:sldMk cId="3676659113" sldId="337"/>
        </pc:sldMkLst>
        <pc:spChg chg="del mod ord">
          <ac:chgData name="Ben" userId="b342a158-d8e7-4629-9712-908c26442ea7" providerId="ADAL" clId="{5F3EE019-8168-4926-BCE1-E143FD969695}" dt="2022-11-08T13:19:02.793" v="162" actId="700"/>
          <ac:spMkLst>
            <pc:docMk/>
            <pc:sldMk cId="3676659113" sldId="337"/>
            <ac:spMk id="2" creationId="{00000000-0000-0000-0000-000000000000}"/>
          </ac:spMkLst>
        </pc:spChg>
        <pc:spChg chg="del mod ord">
          <ac:chgData name="Ben" userId="b342a158-d8e7-4629-9712-908c26442ea7" providerId="ADAL" clId="{5F3EE019-8168-4926-BCE1-E143FD969695}" dt="2022-11-08T13:19:02.793" v="162" actId="700"/>
          <ac:spMkLst>
            <pc:docMk/>
            <pc:sldMk cId="3676659113" sldId="337"/>
            <ac:spMk id="3" creationId="{00000000-0000-0000-0000-000000000000}"/>
          </ac:spMkLst>
        </pc:spChg>
        <pc:spChg chg="mod ord">
          <ac:chgData name="Ben" userId="b342a158-d8e7-4629-9712-908c26442ea7" providerId="ADAL" clId="{5F3EE019-8168-4926-BCE1-E143FD969695}" dt="2022-11-08T13:19:02.793" v="162" actId="700"/>
          <ac:spMkLst>
            <pc:docMk/>
            <pc:sldMk cId="3676659113" sldId="337"/>
            <ac:spMk id="4" creationId="{00000000-0000-0000-0000-000000000000}"/>
          </ac:spMkLst>
        </pc:spChg>
        <pc:spChg chg="add mod ord">
          <ac:chgData name="Ben" userId="b342a158-d8e7-4629-9712-908c26442ea7" providerId="ADAL" clId="{5F3EE019-8168-4926-BCE1-E143FD969695}" dt="2022-11-08T17:20:38.355" v="351" actId="20577"/>
          <ac:spMkLst>
            <pc:docMk/>
            <pc:sldMk cId="3676659113" sldId="337"/>
            <ac:spMk id="5" creationId="{D8EE16C2-5DFF-83FD-E8CE-9C73BA2A92EE}"/>
          </ac:spMkLst>
        </pc:spChg>
        <pc:spChg chg="add mod ord">
          <ac:chgData name="Ben" userId="b342a158-d8e7-4629-9712-908c26442ea7" providerId="ADAL" clId="{5F3EE019-8168-4926-BCE1-E143FD969695}" dt="2022-11-08T17:25:02.505" v="548" actId="20577"/>
          <ac:spMkLst>
            <pc:docMk/>
            <pc:sldMk cId="3676659113" sldId="337"/>
            <ac:spMk id="6" creationId="{DBEB30D1-CE1E-7C42-FEF4-1EE32E380A15}"/>
          </ac:spMkLst>
        </pc:spChg>
        <pc:spChg chg="add mod ord">
          <ac:chgData name="Ben" userId="b342a158-d8e7-4629-9712-908c26442ea7" providerId="ADAL" clId="{5F3EE019-8168-4926-BCE1-E143FD969695}" dt="2022-11-08T17:24:38.435" v="511" actId="20577"/>
          <ac:spMkLst>
            <pc:docMk/>
            <pc:sldMk cId="3676659113" sldId="337"/>
            <ac:spMk id="7" creationId="{C7B38736-249D-2D0E-7D2B-33FB3D02553B}"/>
          </ac:spMkLst>
        </pc:spChg>
      </pc:sldChg>
      <pc:sldChg chg="addSp delSp modSp new mod modClrScheme chgLayout">
        <pc:chgData name="Ben" userId="b342a158-d8e7-4629-9712-908c26442ea7" providerId="ADAL" clId="{5F3EE019-8168-4926-BCE1-E143FD969695}" dt="2022-11-08T13:18:42.211" v="161" actId="20577"/>
        <pc:sldMkLst>
          <pc:docMk/>
          <pc:sldMk cId="1775649249" sldId="338"/>
        </pc:sldMkLst>
        <pc:spChg chg="del mod ord">
          <ac:chgData name="Ben" userId="b342a158-d8e7-4629-9712-908c26442ea7" providerId="ADAL" clId="{5F3EE019-8168-4926-BCE1-E143FD969695}" dt="2022-11-08T13:13:36.053" v="16" actId="700"/>
          <ac:spMkLst>
            <pc:docMk/>
            <pc:sldMk cId="1775649249" sldId="338"/>
            <ac:spMk id="2" creationId="{9B9AA9CE-1425-750C-9AE6-8EC089B69016}"/>
          </ac:spMkLst>
        </pc:spChg>
        <pc:spChg chg="del mod ord">
          <ac:chgData name="Ben" userId="b342a158-d8e7-4629-9712-908c26442ea7" providerId="ADAL" clId="{5F3EE019-8168-4926-BCE1-E143FD969695}" dt="2022-11-08T13:13:36.053" v="16" actId="700"/>
          <ac:spMkLst>
            <pc:docMk/>
            <pc:sldMk cId="1775649249" sldId="338"/>
            <ac:spMk id="3" creationId="{46E3A645-C948-590B-5810-CB58E8E4ADBF}"/>
          </ac:spMkLst>
        </pc:spChg>
        <pc:spChg chg="mod ord">
          <ac:chgData name="Ben" userId="b342a158-d8e7-4629-9712-908c26442ea7" providerId="ADAL" clId="{5F3EE019-8168-4926-BCE1-E143FD969695}" dt="2022-11-08T13:13:36.053" v="16" actId="700"/>
          <ac:spMkLst>
            <pc:docMk/>
            <pc:sldMk cId="1775649249" sldId="338"/>
            <ac:spMk id="4" creationId="{F58C97E9-F6D2-92C6-15FA-9613CB9D0C12}"/>
          </ac:spMkLst>
        </pc:spChg>
        <pc:spChg chg="add mod ord">
          <ac:chgData name="Ben" userId="b342a158-d8e7-4629-9712-908c26442ea7" providerId="ADAL" clId="{5F3EE019-8168-4926-BCE1-E143FD969695}" dt="2022-11-08T13:13:44.082" v="31" actId="20577"/>
          <ac:spMkLst>
            <pc:docMk/>
            <pc:sldMk cId="1775649249" sldId="338"/>
            <ac:spMk id="5" creationId="{4085ADCE-CAD1-9506-98B4-FDD35826CBB9}"/>
          </ac:spMkLst>
        </pc:spChg>
        <pc:spChg chg="add mod ord">
          <ac:chgData name="Ben" userId="b342a158-d8e7-4629-9712-908c26442ea7" providerId="ADAL" clId="{5F3EE019-8168-4926-BCE1-E143FD969695}" dt="2022-11-08T13:18:42.211" v="161" actId="20577"/>
          <ac:spMkLst>
            <pc:docMk/>
            <pc:sldMk cId="1775649249" sldId="338"/>
            <ac:spMk id="6" creationId="{990780A4-BEA1-26F0-CDE5-027148171B61}"/>
          </ac:spMkLst>
        </pc:spChg>
      </pc:sldChg>
      <pc:sldChg chg="modSp new mod">
        <pc:chgData name="Ben" userId="b342a158-d8e7-4629-9712-908c26442ea7" providerId="ADAL" clId="{5F3EE019-8168-4926-BCE1-E143FD969695}" dt="2022-11-08T17:15:18.879" v="247" actId="1076"/>
        <pc:sldMkLst>
          <pc:docMk/>
          <pc:sldMk cId="370921079" sldId="339"/>
        </pc:sldMkLst>
        <pc:spChg chg="mod">
          <ac:chgData name="Ben" userId="b342a158-d8e7-4629-9712-908c26442ea7" providerId="ADAL" clId="{5F3EE019-8168-4926-BCE1-E143FD969695}" dt="2022-11-08T17:15:15.421" v="245" actId="6549"/>
          <ac:spMkLst>
            <pc:docMk/>
            <pc:sldMk cId="370921079" sldId="339"/>
            <ac:spMk id="2" creationId="{514D5517-7A3C-8676-F58F-456C406B6284}"/>
          </ac:spMkLst>
        </pc:spChg>
        <pc:spChg chg="mod">
          <ac:chgData name="Ben" userId="b342a158-d8e7-4629-9712-908c26442ea7" providerId="ADAL" clId="{5F3EE019-8168-4926-BCE1-E143FD969695}" dt="2022-11-08T17:15:18.879" v="247" actId="1076"/>
          <ac:spMkLst>
            <pc:docMk/>
            <pc:sldMk cId="370921079" sldId="339"/>
            <ac:spMk id="4" creationId="{C278C996-E184-3224-6ABB-9376B54C52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t>11/15/2022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3863" y="704850"/>
            <a:ext cx="62547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AE63FB-82D8-46FD-AC6C-59F2622AA7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308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97F93C-5359-C7B0-05F0-DB15589395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822"/>
            <a:ext cx="9144000" cy="51522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2120"/>
            <a:ext cx="7772400" cy="859631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8E171-1E24-0F1A-96AE-7C3E59F946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26860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0" y="173830"/>
            <a:ext cx="1934510" cy="969170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F9B8B8F0-88E2-DF42-E6FD-463889FFF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315B79-68B6-7749-2040-82A116AF9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4BDED9-85B5-B30D-8036-11DEF6C7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79" y="1398985"/>
            <a:ext cx="8229600" cy="74295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9ABBDF-33B1-4EC2-BA46-5B8F13BF80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ADC6F5C-5D98-55EA-6961-8F6FAA0317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DD4E14-E990-0A5F-7B2F-C2B7A6004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1CB3BE-5A84-F73E-B1A9-C4ECAEFE1D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B9542-5405-05C8-6466-0564EE869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1CB8CA-AAC3-E404-AA54-1F6F8C2F3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4BFE7E-2347-5E03-F26A-09BD2F4914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99163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91354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5806" y="209551"/>
            <a:ext cx="2012387" cy="1008186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9A32BC-2A0F-7C81-9DB1-DAEE52352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D2EBD2E-35EC-4914-539C-EDD946D7A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E0E8A1-4229-99B4-3C0D-B3714C0E84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3C7A85-6AC7-D326-BA16-988CA9EC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32CCB48-38A0-16FE-753F-B5CC0816C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7761281-42AB-1802-E31B-712929CFE6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6B5BAE-A5AB-4DAE-413D-DC07BE01D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605BC93-4282-CCE8-11F5-805CD084A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E94B8F-F330-C7B9-0FA4-9676A4A22F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679" y="4335345"/>
            <a:ext cx="8591321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F1B572-041E-A400-CA1E-8DFE678AA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37783" y="4857750"/>
            <a:ext cx="1066800" cy="296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kern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A0222-C22F-2904-4DC7-10AC4CEA2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4800" y="4857750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756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5" r:id="rId4"/>
    <p:sldLayoutId id="2147483675" r:id="rId5"/>
    <p:sldLayoutId id="2147483676" r:id="rId6"/>
    <p:sldLayoutId id="2147483679" r:id="rId7"/>
    <p:sldLayoutId id="2147483688" r:id="rId8"/>
  </p:sldLayoutIdLst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ggateway.atlassian.net/l/cp/hrxypQ05" TargetMode="External"/><Relationship Id="rId2" Type="http://schemas.openxmlformats.org/officeDocument/2006/relationships/hyperlink" Target="https://aggateway.atlassian.net/l/cp/t3PzQq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ggateway.atlassian.net/l/cp/6iiScz3q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WG15 Scale Ticket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057400" y="2724150"/>
            <a:ext cx="5029200" cy="1314450"/>
          </a:xfrm>
        </p:spPr>
        <p:txBody>
          <a:bodyPr/>
          <a:lstStyle/>
          <a:p>
            <a:r>
              <a:rPr lang="en-US" dirty="0"/>
              <a:t>Annual Conference 2022 Update &amp; working session</a:t>
            </a:r>
          </a:p>
        </p:txBody>
      </p:sp>
    </p:spTree>
    <p:extLst>
      <p:ext uri="{BB962C8B-B14F-4D97-AF65-F5344CB8AC3E}">
        <p14:creationId xmlns:p14="http://schemas.microsoft.com/office/powerpoint/2010/main" val="330272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6629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Project overview</a:t>
            </a:r>
          </a:p>
          <a:p>
            <a:r>
              <a:rPr lang="en-US" dirty="0"/>
              <a:t>Progress to date/Status</a:t>
            </a:r>
          </a:p>
          <a:p>
            <a:r>
              <a:rPr lang="en-US" dirty="0"/>
              <a:t>Working Session</a:t>
            </a:r>
          </a:p>
          <a:p>
            <a:pPr lvl="1"/>
            <a:r>
              <a:rPr lang="en-US" dirty="0"/>
              <a:t>Review User Stories</a:t>
            </a:r>
          </a:p>
          <a:p>
            <a:pPr lvl="1"/>
            <a:r>
              <a:rPr lang="en-US" dirty="0"/>
              <a:t>Review BPMN/Sequence Diagrams</a:t>
            </a:r>
          </a:p>
          <a:p>
            <a:pPr lvl="2"/>
            <a:r>
              <a:rPr lang="en-US" dirty="0"/>
              <a:t>Create matrix of stories – diagrams</a:t>
            </a:r>
          </a:p>
          <a:p>
            <a:pPr lvl="1"/>
            <a:r>
              <a:rPr lang="en-US" dirty="0"/>
              <a:t>Identify any </a:t>
            </a:r>
            <a:r>
              <a:rPr lang="en-US" dirty="0" err="1"/>
              <a:t>Agrisemantic</a:t>
            </a:r>
            <a:r>
              <a:rPr lang="en-US" dirty="0"/>
              <a:t> requirements</a:t>
            </a:r>
          </a:p>
          <a:p>
            <a:r>
              <a:rPr lang="en-US" dirty="0"/>
              <a:t>Next steps, additional working groups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 picture containing text, outdoor, building, sky&#10;&#10;Description automatically generated">
            <a:extLst>
              <a:ext uri="{FF2B5EF4-FFF2-40B4-BE49-F238E27FC236}">
                <a16:creationId xmlns:a16="http://schemas.microsoft.com/office/drawing/2014/main" id="{58E680F3-488F-04D7-C540-2DFE0050C2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2" y="819150"/>
            <a:ext cx="4343400" cy="327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2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>
            <a:extLst>
              <a:ext uri="{FF2B5EF4-FFF2-40B4-BE49-F238E27FC236}">
                <a16:creationId xmlns:a16="http://schemas.microsoft.com/office/drawing/2014/main" id="{49F9DDAE-49B1-E346-A1CB-334A8E4F31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 2022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16700E7-DD59-082A-EA82-95FFC0A9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WG15 Scale Ticket 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28128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8EE16C2-5DFF-83FD-E8CE-9C73BA2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WG15 Status And 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EB30D1-CE1E-7C42-FEF4-1EE32E380A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Value of standardized digital scale ticket: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Processing receipts electronically in real-time, eliminating stacks of paper receipts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 a means to transfer the proof of delivery back to the shipper’s system for integration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Improving the awareness of source and downstream locations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the settlements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Helping build a foundation for traceability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Minimize the impact and exposure of contaminated commodities and improve recall time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B38736-249D-2D0E-7D2B-33FB3D0255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To-date, 10 Use Cases identified in charter captured or consolidated</a:t>
            </a:r>
          </a:p>
          <a:p>
            <a:r>
              <a:rPr lang="en-US" dirty="0"/>
              <a:t>BPMN/Process Diagrams from CART ready to be reviewed</a:t>
            </a:r>
          </a:p>
          <a:p>
            <a:r>
              <a:rPr lang="en-US" dirty="0"/>
              <a:t>Several existing API’s and other materials shared to gap check against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7665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990780A4-BEA1-26F0-CDE5-027148171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190750"/>
            <a:ext cx="6400800" cy="1809750"/>
          </a:xfrm>
        </p:spPr>
        <p:txBody>
          <a:bodyPr>
            <a:normAutofit/>
          </a:bodyPr>
          <a:lstStyle/>
          <a:p>
            <a:r>
              <a:rPr lang="en-US" dirty="0"/>
              <a:t>Review Use Cases</a:t>
            </a:r>
          </a:p>
          <a:p>
            <a:r>
              <a:rPr lang="en-US" dirty="0">
                <a:hlinkClick r:id="rId2"/>
              </a:rPr>
              <a:t>Review BPMN/Process Diagrams</a:t>
            </a:r>
            <a:endParaRPr lang="en-US" dirty="0"/>
          </a:p>
          <a:p>
            <a:r>
              <a:rPr lang="en-US" dirty="0"/>
              <a:t>Link Diagrams to Use Cases (</a:t>
            </a:r>
            <a:r>
              <a:rPr lang="en-US" dirty="0">
                <a:hlinkClick r:id="rId3"/>
              </a:rPr>
              <a:t>Matrix</a:t>
            </a:r>
            <a:r>
              <a:rPr lang="en-US" dirty="0"/>
              <a:t>)</a:t>
            </a:r>
          </a:p>
          <a:p>
            <a:r>
              <a:rPr lang="en-US" dirty="0" err="1"/>
              <a:t>Agrisemantic</a:t>
            </a:r>
            <a:r>
              <a:rPr lang="en-US" dirty="0"/>
              <a:t>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C97E9-F6D2-92C6-15FA-9613CB9D0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5</a:t>
            </a:fld>
            <a:endParaRPr lang="en-US" kern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085ADCE-CAD1-9506-98B4-FDD35826C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Session</a:t>
            </a:r>
          </a:p>
        </p:txBody>
      </p:sp>
    </p:spTree>
    <p:extLst>
      <p:ext uri="{BB962C8B-B14F-4D97-AF65-F5344CB8AC3E}">
        <p14:creationId xmlns:p14="http://schemas.microsoft.com/office/powerpoint/2010/main" val="1775649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6A3D284-8962-980F-CF63-E2B9A809D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Agrisemantic</a:t>
            </a:r>
            <a:r>
              <a:rPr lang="en-US" dirty="0"/>
              <a:t> Needs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1256E-B6B5-D4F5-1647-9095FC3A3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Controlled vocabularies? </a:t>
            </a:r>
          </a:p>
          <a:p>
            <a:pPr lvl="1"/>
            <a:r>
              <a:rPr lang="en-US" dirty="0"/>
              <a:t>Identify what if any needs, suggested sources from use cases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24BB73-3C02-058E-D196-09975AB93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6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2882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14D5517-7A3C-8676-F58F-456C406B62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8FEA4F-4311-6FE7-39B1-403CE550B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7</a:t>
            </a:fld>
            <a:endParaRPr lang="en-US" kern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78C996-E184-3224-6ABB-9376B54C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Discussion </a:t>
            </a:r>
          </a:p>
        </p:txBody>
      </p:sp>
    </p:spTree>
    <p:extLst>
      <p:ext uri="{BB962C8B-B14F-4D97-AF65-F5344CB8AC3E}">
        <p14:creationId xmlns:p14="http://schemas.microsoft.com/office/powerpoint/2010/main" val="37092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D4C1829-8569-7CE6-7583-D6707A1AE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 WG Progress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B13C0E-7E21-B234-696C-345C559F0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and Deliverables:</a:t>
            </a:r>
          </a:p>
          <a:p>
            <a:pPr lvl="1"/>
            <a:r>
              <a:rPr lang="en-US" dirty="0"/>
              <a:t>Review </a:t>
            </a:r>
            <a:r>
              <a:rPr lang="en-US" dirty="0" err="1"/>
              <a:t>AgXML</a:t>
            </a:r>
            <a:r>
              <a:rPr lang="en-US" dirty="0"/>
              <a:t>, UBL for completeness or utilization of components. Will focus on transport by truck but should also consider rail and barge.</a:t>
            </a:r>
          </a:p>
          <a:p>
            <a:pPr lvl="1"/>
            <a:r>
              <a:rPr lang="en-US" dirty="0"/>
              <a:t>Sequence diagrams showing interactions among parties</a:t>
            </a:r>
          </a:p>
          <a:p>
            <a:pPr lvl="1"/>
            <a:r>
              <a:rPr lang="en-US" dirty="0" err="1"/>
              <a:t>OpenAPI</a:t>
            </a:r>
            <a:r>
              <a:rPr lang="en-US" dirty="0"/>
              <a:t> spec for MVP based on use cases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2"/>
              </a:rPr>
              <a:t>Link to charter for additional detail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66D0F0-93B6-3A04-9281-37314A619C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8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698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66D8-8F56-212A-059F-0B9B21D0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Subsequent WG’s?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D01E3-B681-2784-83AE-2C7CC8C36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Rail, barge </a:t>
            </a:r>
            <a:r>
              <a:rPr lang="en-US" dirty="0" err="1"/>
              <a:t>specifc</a:t>
            </a:r>
            <a:endParaRPr lang="en-US" dirty="0"/>
          </a:p>
          <a:p>
            <a:r>
              <a:rPr lang="en-US" dirty="0"/>
              <a:t>Other commodities, products</a:t>
            </a:r>
          </a:p>
          <a:p>
            <a:r>
              <a:rPr lang="en-US" dirty="0"/>
              <a:t>Settlement structure/elements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0291B7-2A2B-C4E3-43FA-E5695393B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E3A8B2-84D3-49A8-8E03-921EE22FAEA7}" type="slidenum">
              <a:rPr lang="en-US" kern="0" smtClean="0"/>
              <a:pPr>
                <a:defRPr/>
              </a:pPr>
              <a:t>9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074861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6092</TotalTime>
  <Words>269</Words>
  <Application>Microsoft Office PowerPoint</Application>
  <PresentationFormat>On-screen Show (16:9)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Custom Design</vt:lpstr>
      <vt:lpstr>WG15 Scale Ticket</vt:lpstr>
      <vt:lpstr>Agenda</vt:lpstr>
      <vt:lpstr>WG15 Scale Ticket Project Overview</vt:lpstr>
      <vt:lpstr>WG15 Status And Background</vt:lpstr>
      <vt:lpstr>Working Session</vt:lpstr>
      <vt:lpstr>Agrisemantic Needs</vt:lpstr>
      <vt:lpstr>Next Steps Discussion </vt:lpstr>
      <vt:lpstr>Continue WG Progress</vt:lpstr>
      <vt:lpstr>Need for Subsequent WG’s?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Ben Craker</cp:lastModifiedBy>
  <cp:revision>142</cp:revision>
  <cp:lastPrinted>2013-03-18T17:39:17Z</cp:lastPrinted>
  <dcterms:created xsi:type="dcterms:W3CDTF">2013-03-13T19:30:33Z</dcterms:created>
  <dcterms:modified xsi:type="dcterms:W3CDTF">2022-11-16T03:40:52Z</dcterms:modified>
</cp:coreProperties>
</file>