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8" r:id="rId2"/>
    <p:sldId id="335" r:id="rId3"/>
    <p:sldId id="336" r:id="rId4"/>
    <p:sldId id="262" r:id="rId5"/>
    <p:sldId id="327" r:id="rId6"/>
    <p:sldId id="324" r:id="rId7"/>
    <p:sldId id="344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28" r:id="rId16"/>
  </p:sldIdLst>
  <p:sldSz cx="9144000" cy="5143500" type="screen16x9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4EE7F61-E047-9944-A7C8-11CBCB98C307}">
          <p14:sldIdLst>
            <p14:sldId id="258"/>
            <p14:sldId id="335"/>
          </p14:sldIdLst>
        </p14:section>
        <p14:section name="2.0 Review" id="{044C3096-F652-42B4-89E1-B14DE81970BF}">
          <p14:sldIdLst>
            <p14:sldId id="336"/>
            <p14:sldId id="262"/>
            <p14:sldId id="327"/>
            <p14:sldId id="324"/>
            <p14:sldId id="344"/>
            <p14:sldId id="337"/>
            <p14:sldId id="338"/>
            <p14:sldId id="339"/>
            <p14:sldId id="340"/>
            <p14:sldId id="341"/>
            <p14:sldId id="342"/>
            <p14:sldId id="343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/>
    <p:restoredTop sz="85102" autoAdjust="0"/>
  </p:normalViewPr>
  <p:slideViewPr>
    <p:cSldViewPr>
      <p:cViewPr varScale="1">
        <p:scale>
          <a:sx n="82" d="100"/>
          <a:sy n="82" d="100"/>
        </p:scale>
        <p:origin x="732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" userId="b342a158-d8e7-4629-9712-908c26442ea7" providerId="ADAL" clId="{73DC4358-AD20-4B7A-9ADD-645A247FC388}"/>
    <pc:docChg chg="undo custSel addSld delSld modSld modMainMaster delSection modSection">
      <pc:chgData name="Ben" userId="b342a158-d8e7-4629-9712-908c26442ea7" providerId="ADAL" clId="{73DC4358-AD20-4B7A-9ADD-645A247FC388}" dt="2022-11-15T03:21:31.912" v="1072" actId="478"/>
      <pc:docMkLst>
        <pc:docMk/>
      </pc:docMkLst>
      <pc:sldChg chg="modSp mod">
        <pc:chgData name="Ben" userId="b342a158-d8e7-4629-9712-908c26442ea7" providerId="ADAL" clId="{73DC4358-AD20-4B7A-9ADD-645A247FC388}" dt="2022-11-15T01:22:35.831" v="45" actId="20577"/>
        <pc:sldMkLst>
          <pc:docMk/>
          <pc:sldMk cId="3302722046" sldId="258"/>
        </pc:sldMkLst>
        <pc:spChg chg="mod">
          <ac:chgData name="Ben" userId="b342a158-d8e7-4629-9712-908c26442ea7" providerId="ADAL" clId="{73DC4358-AD20-4B7A-9ADD-645A247FC388}" dt="2022-11-15T01:22:35.831" v="45" actId="20577"/>
          <ac:spMkLst>
            <pc:docMk/>
            <pc:sldMk cId="3302722046" sldId="258"/>
            <ac:spMk id="7" creationId="{00000000-0000-0000-0000-000000000000}"/>
          </ac:spMkLst>
        </pc:spChg>
        <pc:spChg chg="mod">
          <ac:chgData name="Ben" userId="b342a158-d8e7-4629-9712-908c26442ea7" providerId="ADAL" clId="{73DC4358-AD20-4B7A-9ADD-645A247FC388}" dt="2022-11-15T01:22:31.004" v="43" actId="20577"/>
          <ac:spMkLst>
            <pc:docMk/>
            <pc:sldMk cId="3302722046" sldId="258"/>
            <ac:spMk id="8" creationId="{00000000-0000-0000-0000-000000000000}"/>
          </ac:spMkLst>
        </pc:spChg>
      </pc:sldChg>
      <pc:sldChg chg="modSp add mod modClrScheme chgLayout">
        <pc:chgData name="Ben" userId="b342a158-d8e7-4629-9712-908c26442ea7" providerId="ADAL" clId="{73DC4358-AD20-4B7A-9ADD-645A247FC388}" dt="2022-11-15T03:13:30.426" v="963" actId="1076"/>
        <pc:sldMkLst>
          <pc:docMk/>
          <pc:sldMk cId="0" sldId="262"/>
        </pc:sldMkLst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6" creationId="{A55B0D55-A4DB-47AB-A2B4-43B91A4569DA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0" creationId="{FA839E7A-DD4F-442F-8657-E8D8F46D5659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1" creationId="{C29FC75E-C984-46A0-AD14-7A75389C4C21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7" creationId="{21BE8C37-B85C-41C6-9C46-A0CDC1B8AF62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9" creationId="{A63E5A51-0116-43C5-BA28-18604937B2EE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20" creationId="{29A4F44F-FD8B-48AD-A1AD-ABD86CC53944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23" creationId="{84D2FDF6-C1FA-4A19-8355-DE528369BD6C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24" creationId="{3DF65CD8-705F-48B0-BEAA-665D225FCD1B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25" creationId="{8903343B-850E-45D7-98F7-612940B872A0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26" creationId="{AB8EE517-08AA-4C08-BB04-6820F55F899A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27" creationId="{1A3AB124-B470-483F-B8FB-3699859CDFD5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28" creationId="{D263ED31-CB7C-428C-8D4B-60E7646113A2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29" creationId="{7ED96710-053B-48B7-9C1F-606103FFF894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30" creationId="{C4B481B7-F885-4F43-866A-829CE1F76212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31" creationId="{0E570055-2B69-4BF1-8CC3-1499B8D3C6C1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32" creationId="{854B713F-9498-436F-A0BE-30F28631ECD1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33" creationId="{F82912B7-C6C9-4265-AF47-85C87220704F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34" creationId="{1BA3C70B-1A0D-4529-B11D-F8E50A753415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35" creationId="{B7647114-AFDE-420C-B8C7-2213787B4E63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36" creationId="{E67B009B-6848-4D74-8E84-749BD85F5E82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37" creationId="{C78F16E2-CF3C-441D-91D7-32D4CB6EE43B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38" creationId="{8F18A771-4988-4D4B-92B6-1B3A4967E007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39" creationId="{B52E8324-18CE-422C-B904-A886E576EC4E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40" creationId="{9D8CF179-23B5-4F76-A5A4-6D607887A60A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41" creationId="{BBB5CF4C-1316-451D-9E35-4CDBE9DA506E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42" creationId="{9F43FED2-6722-4ECA-92A9-5D8BCF9CDB12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43" creationId="{47DDC183-A86F-450A-9797-5DF8740473CF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44" creationId="{62CBB72B-43D7-4115-990C-D279F3387F39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45" creationId="{3A0E7673-1AFC-4292-86FD-E44FA08224D3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46" creationId="{05059BCB-F1BA-4FC3-9460-41910FA8F220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47" creationId="{33404856-CAE9-4293-A230-62224317A7B2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48" creationId="{B61E7E57-CA87-44C6-8199-0D2D08D977A1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49" creationId="{EEDA7D5C-7EC2-43B9-B921-002CEB9C49A4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50" creationId="{B9F62FFF-3F39-4490-8D65-89B3F46AA06D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51" creationId="{41C96F44-4613-4149-9C2D-DBC0FFDAABE4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52" creationId="{B50A140B-ACB0-410A-AC5D-74F4026D4C33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53" creationId="{0F88D1B4-BB30-4E33-8680-6CB2F784281F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54" creationId="{22E41C7D-6928-4741-842F-0F8E916566CF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55" creationId="{058D310E-764F-4F3A-92EC-9E95B95E0E7A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56" creationId="{E654E07B-7E5C-4E16-BC74-53F8187D09F0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57" creationId="{763E69B4-B059-46CD-AC26-0848A9AE2AF8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58" creationId="{32CF3F29-43B4-4F42-B6DD-CB62D85296A7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60" creationId="{70237170-A076-40EF-BCBE-DB08C8283ED2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63" creationId="{058D5791-AF34-4319-9532-906FB531F932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64" creationId="{9B887B37-76DC-415C-AEEA-B1687CBBFFF7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67" creationId="{C09EE655-8A19-4E84-82CF-C023203F492E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70" creationId="{73235D12-AE70-497D-AC81-5CB47AFE194B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72" creationId="{5EA0699D-BDE3-49E4-839E-2FFDD1E4C869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73" creationId="{DD1211CD-CAEC-40FA-820E-B10FF0FACEA9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74" creationId="{55DB650D-B078-4B3A-BC80-BC357034386B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78" creationId="{761B8D81-0F6E-42D3-81F3-76AE1E98F2B0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79" creationId="{B7901574-86FC-4950-8F99-FDA790FE8F55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80" creationId="{E6EA4F47-01BC-4F43-8070-DC8139874656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82" creationId="{EB0401C5-126F-45A8-A969-BDB42953A620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84" creationId="{D2218C1F-F8B1-4DAA-AAA8-1130DDF6987B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85" creationId="{9E79DBF2-8353-493C-80BF-13295F068551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86" creationId="{26CD2015-5879-4CB1-B402-C52F84D32E23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91" creationId="{917E7243-CC7C-4C0E-8EC0-43979C0F6F06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92" creationId="{2ED7B6A9-5BD3-468A-B637-EE9433FD7BC0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93" creationId="{78188726-9357-424A-8CEC-29646FF92AE0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94" creationId="{402786C4-1ADC-4F3B-9F05-4BAA15606ED3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95" creationId="{7DE0CC42-6D82-4E08-8DDE-97F2C6E4406C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96" creationId="{A7518876-8A96-408F-8136-9628880ACD3E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97" creationId="{191E41C4-5043-429A-9C21-D41E8A0175DA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98" creationId="{B47B7FEE-87CF-49FC-8949-58B1BA081FA7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00" creationId="{5E8D9A00-D74D-4FF8-8E31-AB46F69F0197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01" creationId="{156F6223-8793-4C1A-9EB3-A7848D892A4C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02" creationId="{817CF2F4-E0A7-4EF6-8CAD-0B4F0BEFA339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03" creationId="{34024DC9-EC1D-4070-B403-AC62AC382492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04" creationId="{008A2843-978B-4CD9-9563-C6D01273EB3B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05" creationId="{575F0E88-F84C-458D-BA7C-DBA94751B279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06" creationId="{03AD6AD8-47EB-4E0C-87BA-B6D8842EEB7A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07" creationId="{13CB493A-60BF-4AAF-8DC4-849243ED1986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10" creationId="{4CB86F85-DE7D-477A-8F73-FA287BCE44B0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11" creationId="{E14AECAD-6DB8-4DA0-9CF1-7DBE5CD8498E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12" creationId="{30FD8DDF-24B0-4425-820E-D354219227F6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13" creationId="{6BA1DA03-C94F-4412-A700-408CC596C196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14" creationId="{02C3A7AA-9581-4CA1-8DE7-BE538A1E552F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15" creationId="{3B9024F3-C6E4-4FA1-9050-7BF0503F02C0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16" creationId="{1B7F189F-AFCE-48A3-9BE9-8CB0F6B94900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17" creationId="{60A990D5-D777-4D89-A883-88562EC588F1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19" creationId="{728C4798-6C34-4039-9152-E34F332FEB37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20" creationId="{83ED7F1B-729C-4A62-BEB6-796778A86A4D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22" creationId="{D28C90BD-F169-45BD-A83E-0F5F85C495BF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25" creationId="{C6AB3F8E-3BC7-4A94-A28F-FDE5FF3F6226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26" creationId="{3053FFF5-9CDA-4AE5-8568-85B429EAA4FA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29" creationId="{2B8D5A41-13EF-440A-A239-0EC86688839D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31" creationId="{70A1D00A-2416-4967-B877-3EA96FCED315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34" creationId="{01E5C39B-4671-477A-88D6-FA2DD25BDED0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35" creationId="{A37DC3A1-4EBF-46B4-9CE0-10DED3BE3DF2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36" creationId="{BAD93049-6C60-4C2A-B504-BC3E20FBCD8C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37" creationId="{619FCF3B-CA92-421C-9590-D891AA4CFFA3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38" creationId="{F3EFC4DE-3DEF-4DD5-9CCC-0757CB0ABE5D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39" creationId="{B0BBA57B-5A48-4A9A-8923-FC20CC572C44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41" creationId="{F50B9FBD-7C7E-4A2E-8EB7-4DD50BD7E027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42" creationId="{D76A9348-7111-4756-A378-051486BDB7CC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46" creationId="{4B88F059-C631-4D33-8BB5-114CBAC764C4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47" creationId="{15289AAD-A00D-45A5-A95B-D00F5FD900E9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48" creationId="{976A87EE-C1D8-4C41-BE14-63694F74C9A2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49" creationId="{3DA2D504-2121-40C6-ABE1-157298D13E93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50" creationId="{3F503CB4-1D1D-4887-A5AF-0D26C1EC8194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53" creationId="{EB80E820-8F27-4222-AFB9-063F784E6E9B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57" creationId="{ABF4BF19-AA95-4B8F-8C92-87C88AE6B0CD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60" creationId="{0ACF0061-3B47-4809-9CDC-1A571055FFC8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62" creationId="{94EA7617-C50A-4CDC-A9D7-9BD1A79E1FFA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63" creationId="{AF306347-00D0-4DE0-996D-708175D505F2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65" creationId="{00D84757-5520-45AA-824B-343D97A76C32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66" creationId="{0E7CB118-C703-4ACC-B4C0-A64DB9E7F8AC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67" creationId="{85B2D131-ABF4-4D9A-A608-92E284ECA24B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68" creationId="{178DA939-1FD1-4202-BB73-B980DEB84A1F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69" creationId="{FAEE0780-B3FC-45E1-A208-58224468091D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70" creationId="{1C52793B-8E81-43D8-B3B9-47A3105DA04A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71" creationId="{18F6A394-6360-434A-AD47-AAD73720B576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72" creationId="{F803CAEF-F4E1-440F-8682-1B9730483B9E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73" creationId="{CE8EC71D-03BD-4285-B0DD-4E3D6B84CC1E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74" creationId="{F5ADFF16-258D-4C4D-962D-A436B8AC3303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75" creationId="{80C9D2A6-7A29-46DA-A601-C07C98FC8144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76" creationId="{C22206F9-9940-48C5-9030-EB01AA12C50D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77" creationId="{61EF3B5F-D624-46CD-95E9-8C0147F2123E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78" creationId="{DE8BD393-4897-4A7B-9C2F-CF75F08297EB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79" creationId="{B6087727-155D-44FF-B519-961B88C68D51}"/>
          </ac:spMkLst>
        </pc:spChg>
        <pc:spChg chg="mod">
          <ac:chgData name="Ben" userId="b342a158-d8e7-4629-9712-908c26442ea7" providerId="ADAL" clId="{73DC4358-AD20-4B7A-9ADD-645A247FC388}" dt="2022-11-15T03:13:20.024" v="961" actId="1076"/>
          <ac:spMkLst>
            <pc:docMk/>
            <pc:sldMk cId="0" sldId="262"/>
            <ac:spMk id="182" creationId="{FC79B21F-D123-4D2D-97A4-BC06533A43D1}"/>
          </ac:spMkLst>
        </pc:spChg>
        <pc:spChg chg="mod ord">
          <ac:chgData name="Ben" userId="b342a158-d8e7-4629-9712-908c26442ea7" providerId="ADAL" clId="{73DC4358-AD20-4B7A-9ADD-645A247FC388}" dt="2022-11-15T03:13:30.426" v="963" actId="1076"/>
          <ac:spMkLst>
            <pc:docMk/>
            <pc:sldMk cId="0" sldId="262"/>
            <ac:spMk id="280578" creationId="{EA6F09A7-20DA-4E67-B993-B86269B0C2E9}"/>
          </ac:spMkLst>
        </pc:spChg>
        <pc:spChg chg="mod ord">
          <ac:chgData name="Ben" userId="b342a158-d8e7-4629-9712-908c26442ea7" providerId="ADAL" clId="{73DC4358-AD20-4B7A-9ADD-645A247FC388}" dt="2022-11-15T03:13:26.628" v="962" actId="1076"/>
          <ac:spMkLst>
            <pc:docMk/>
            <pc:sldMk cId="0" sldId="262"/>
            <ac:spMk id="280579" creationId="{6A7909E8-D065-4C4A-9802-9EA0B0D72142}"/>
          </ac:spMkLst>
        </pc:s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4" creationId="{03A5D73D-DF46-433B-9D7D-FD294BFB6E44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5" creationId="{CBEF785C-0C12-494E-B891-7966A4B2E298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7" creationId="{8D94E7F5-2AAF-421E-A4D9-42BA61727974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8" creationId="{6E01B98A-15C5-49DA-BE89-930EF2857D2A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9" creationId="{62EEB0A3-9C72-4EEE-98E6-A9284F07CAA7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2" creationId="{66544D3B-64E7-450A-ABFB-92CC84C6F857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3" creationId="{7A698AF9-5FFC-4BAD-8E54-247797C99C39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4" creationId="{F925E912-CEC8-4CFA-9A3A-078D1C8087F1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5" creationId="{8C2AD412-A31F-4D70-834B-99D8E726FA1F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6" creationId="{666AD1CB-09E3-47D8-A08D-4191FF91343C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8" creationId="{8F550C78-ECB0-4FCC-9C98-D67B61B31A09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21" creationId="{B557EE38-2BF3-40CC-B415-ACA501CF6FD9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22" creationId="{602D39A0-DA79-4392-A6CE-B549FDC63594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59" creationId="{99C16517-6BC0-437C-89AD-E185A4D7F79A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62" creationId="{012315EC-2C89-4FC2-9CDB-F5B4B3D6EE1C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66" creationId="{FD982658-6D3B-46ED-8CA9-583C73917459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71" creationId="{5BA41186-F4B5-450A-8CDA-7FA4CABB0232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90" creationId="{D2E52C68-FD12-48E9-84DC-639B03AEA4DB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99" creationId="{91E90B77-86D3-4ECB-891A-BC8E5C80853D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09" creationId="{3071E2E3-6A9D-44D3-9BC8-2768CFD1380A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21" creationId="{EA0EC941-D694-47F3-A608-9119D4C2C024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23" creationId="{A09C5544-2DA2-4201-BA85-E5BDAA2FA7C0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24" creationId="{5A6592A7-8ABA-446D-A540-38E19E62BD83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28" creationId="{31A807D0-7084-43B6-9CBF-8BC5BD8FB358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30" creationId="{95E39A02-D118-475B-89B6-6C60FA7BF13F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33" creationId="{B48BD82B-6111-4801-AB37-08B42499C105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52" creationId="{5348033E-A401-4B2B-8E9D-E16F8775A45D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55" creationId="{4F1C156A-7A44-40AA-9E2D-23305522EB02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58" creationId="{0FEDBC79-5597-46D5-A81A-5E4BF962D60C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59" creationId="{7A5A1E2C-B7DD-49A7-BC06-3775158A6761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61" creationId="{E7A7DAB0-11AF-45D0-8819-4DF10804FE0E}"/>
          </ac:grpSpMkLst>
        </pc:grpChg>
        <pc:grpChg chg="mod">
          <ac:chgData name="Ben" userId="b342a158-d8e7-4629-9712-908c26442ea7" providerId="ADAL" clId="{73DC4358-AD20-4B7A-9ADD-645A247FC388}" dt="2022-11-15T03:13:20.024" v="961" actId="1076"/>
          <ac:grpSpMkLst>
            <pc:docMk/>
            <pc:sldMk cId="0" sldId="262"/>
            <ac:grpSpMk id="164" creationId="{134A9229-3A85-4139-AA55-2F2898F02E2C}"/>
          </ac:grpSpMkLst>
        </pc:grpChg>
      </pc:sldChg>
      <pc:sldChg chg="modSp add mod chgLayout">
        <pc:chgData name="Ben" userId="b342a158-d8e7-4629-9712-908c26442ea7" providerId="ADAL" clId="{73DC4358-AD20-4B7A-9ADD-645A247FC388}" dt="2022-11-15T03:20:04.013" v="1065" actId="27636"/>
        <pc:sldMkLst>
          <pc:docMk/>
          <pc:sldMk cId="2383097795" sldId="324"/>
        </pc:sldMkLst>
        <pc:spChg chg="mod ord">
          <ac:chgData name="Ben" userId="b342a158-d8e7-4629-9712-908c26442ea7" providerId="ADAL" clId="{73DC4358-AD20-4B7A-9ADD-645A247FC388}" dt="2022-11-15T03:19:32.956" v="1056" actId="700"/>
          <ac:spMkLst>
            <pc:docMk/>
            <pc:sldMk cId="2383097795" sldId="324"/>
            <ac:spMk id="6" creationId="{F9A1151E-2BB1-4C84-B5A5-692B83264886}"/>
          </ac:spMkLst>
        </pc:spChg>
        <pc:spChg chg="mod ord">
          <ac:chgData name="Ben" userId="b342a158-d8e7-4629-9712-908c26442ea7" providerId="ADAL" clId="{73DC4358-AD20-4B7A-9ADD-645A247FC388}" dt="2022-11-15T03:19:55.070" v="1061" actId="1076"/>
          <ac:spMkLst>
            <pc:docMk/>
            <pc:sldMk cId="2383097795" sldId="324"/>
            <ac:spMk id="36866" creationId="{C4476E36-16E6-4313-96EA-31EF215142F0}"/>
          </ac:spMkLst>
        </pc:spChg>
        <pc:spChg chg="mod ord">
          <ac:chgData name="Ben" userId="b342a158-d8e7-4629-9712-908c26442ea7" providerId="ADAL" clId="{73DC4358-AD20-4B7A-9ADD-645A247FC388}" dt="2022-11-15T03:20:04.013" v="1065" actId="27636"/>
          <ac:spMkLst>
            <pc:docMk/>
            <pc:sldMk cId="2383097795" sldId="324"/>
            <ac:spMk id="36867" creationId="{2F4A2BC5-09AD-47B2-886B-3D4C32115093}"/>
          </ac:spMkLst>
        </pc:spChg>
      </pc:sldChg>
      <pc:sldChg chg="modSp add mod modAnim">
        <pc:chgData name="Ben" userId="b342a158-d8e7-4629-9712-908c26442ea7" providerId="ADAL" clId="{73DC4358-AD20-4B7A-9ADD-645A247FC388}" dt="2022-11-15T03:20:19.717" v="1066"/>
        <pc:sldMkLst>
          <pc:docMk/>
          <pc:sldMk cId="2856815154" sldId="327"/>
        </pc:sldMkLst>
        <pc:spChg chg="mod">
          <ac:chgData name="Ben" userId="b342a158-d8e7-4629-9712-908c26442ea7" providerId="ADAL" clId="{73DC4358-AD20-4B7A-9ADD-645A247FC388}" dt="2022-11-15T03:12:19.994" v="955" actId="1076"/>
          <ac:spMkLst>
            <pc:docMk/>
            <pc:sldMk cId="2856815154" sldId="327"/>
            <ac:spMk id="4" creationId="{2E3C1011-DB60-4E85-AA7A-583A41B054E2}"/>
          </ac:spMkLst>
        </pc:spChg>
        <pc:spChg chg="mod">
          <ac:chgData name="Ben" userId="b342a158-d8e7-4629-9712-908c26442ea7" providerId="ADAL" clId="{73DC4358-AD20-4B7A-9ADD-645A247FC388}" dt="2022-11-15T03:12:09.964" v="953" actId="20577"/>
          <ac:spMkLst>
            <pc:docMk/>
            <pc:sldMk cId="2856815154" sldId="327"/>
            <ac:spMk id="5" creationId="{F83C8B68-A0D0-46FA-AB46-7E0B882C51DB}"/>
          </ac:spMkLst>
        </pc:spChg>
        <pc:spChg chg="mod">
          <ac:chgData name="Ben" userId="b342a158-d8e7-4629-9712-908c26442ea7" providerId="ADAL" clId="{73DC4358-AD20-4B7A-9ADD-645A247FC388}" dt="2022-11-15T03:12:36.829" v="957" actId="1076"/>
          <ac:spMkLst>
            <pc:docMk/>
            <pc:sldMk cId="2856815154" sldId="327"/>
            <ac:spMk id="6" creationId="{00000000-0000-0000-0000-000000000000}"/>
          </ac:spMkLst>
        </pc:spChg>
        <pc:grpChg chg="mod">
          <ac:chgData name="Ben" userId="b342a158-d8e7-4629-9712-908c26442ea7" providerId="ADAL" clId="{73DC4358-AD20-4B7A-9ADD-645A247FC388}" dt="2022-11-15T03:12:27.605" v="956" actId="1076"/>
          <ac:grpSpMkLst>
            <pc:docMk/>
            <pc:sldMk cId="2856815154" sldId="327"/>
            <ac:grpSpMk id="7" creationId="{00000000-0000-0000-0000-000000000000}"/>
          </ac:grpSpMkLst>
        </pc:grpChg>
        <pc:picChg chg="mod">
          <ac:chgData name="Ben" userId="b342a158-d8e7-4629-9712-908c26442ea7" providerId="ADAL" clId="{73DC4358-AD20-4B7A-9ADD-645A247FC388}" dt="2022-11-15T03:12:16.147" v="954" actId="1076"/>
          <ac:picMkLst>
            <pc:docMk/>
            <pc:sldMk cId="2856815154" sldId="327"/>
            <ac:picMk id="3" creationId="{A7FBBC30-B8BA-4A4D-8BC6-A8FDAE059262}"/>
          </ac:picMkLst>
        </pc:picChg>
      </pc:sldChg>
      <pc:sldChg chg="modSp add mod modClrScheme chgLayout">
        <pc:chgData name="Ben" userId="b342a158-d8e7-4629-9712-908c26442ea7" providerId="ADAL" clId="{73DC4358-AD20-4B7A-9ADD-645A247FC388}" dt="2022-11-15T03:14:48.893" v="982" actId="700"/>
        <pc:sldMkLst>
          <pc:docMk/>
          <pc:sldMk cId="4184492516" sldId="328"/>
        </pc:sldMkLst>
        <pc:spChg chg="mod ord">
          <ac:chgData name="Ben" userId="b342a158-d8e7-4629-9712-908c26442ea7" providerId="ADAL" clId="{73DC4358-AD20-4B7A-9ADD-645A247FC388}" dt="2022-11-15T03:14:48.893" v="982" actId="700"/>
          <ac:spMkLst>
            <pc:docMk/>
            <pc:sldMk cId="4184492516" sldId="328"/>
            <ac:spMk id="5" creationId="{F83C8B68-A0D0-46FA-AB46-7E0B882C51DB}"/>
          </ac:spMkLst>
        </pc:spChg>
        <pc:spChg chg="mod ord">
          <ac:chgData name="Ben" userId="b342a158-d8e7-4629-9712-908c26442ea7" providerId="ADAL" clId="{73DC4358-AD20-4B7A-9ADD-645A247FC388}" dt="2022-11-15T03:14:48.893" v="982" actId="700"/>
          <ac:spMkLst>
            <pc:docMk/>
            <pc:sldMk cId="4184492516" sldId="328"/>
            <ac:spMk id="6" creationId="{BEFF97EB-C87C-4A73-8EE8-087AB55362CA}"/>
          </ac:spMkLst>
        </pc:spChg>
        <pc:picChg chg="mod">
          <ac:chgData name="Ben" userId="b342a158-d8e7-4629-9712-908c26442ea7" providerId="ADAL" clId="{73DC4358-AD20-4B7A-9ADD-645A247FC388}" dt="2022-11-15T03:14:21.806" v="966" actId="1076"/>
          <ac:picMkLst>
            <pc:docMk/>
            <pc:sldMk cId="4184492516" sldId="328"/>
            <ac:picMk id="3" creationId="{5C2C29E2-9988-47F0-9DEA-E7AEDDAC1169}"/>
          </ac:picMkLst>
        </pc:picChg>
      </pc:sldChg>
      <pc:sldChg chg="addSp delSp modSp mod">
        <pc:chgData name="Ben" userId="b342a158-d8e7-4629-9712-908c26442ea7" providerId="ADAL" clId="{73DC4358-AD20-4B7A-9ADD-645A247FC388}" dt="2022-11-15T03:07:59.201" v="950" actId="1076"/>
        <pc:sldMkLst>
          <pc:docMk/>
          <pc:sldMk cId="3629028979" sldId="335"/>
        </pc:sldMkLst>
        <pc:spChg chg="add del">
          <ac:chgData name="Ben" userId="b342a158-d8e7-4629-9712-908c26442ea7" providerId="ADAL" clId="{73DC4358-AD20-4B7A-9ADD-645A247FC388}" dt="2022-11-15T01:22:51.613" v="47"/>
          <ac:spMkLst>
            <pc:docMk/>
            <pc:sldMk cId="3629028979" sldId="335"/>
            <ac:spMk id="2" creationId="{81207F17-9A71-D371-2592-8785C4CA68E7}"/>
          </ac:spMkLst>
        </pc:spChg>
        <pc:spChg chg="add del">
          <ac:chgData name="Ben" userId="b342a158-d8e7-4629-9712-908c26442ea7" providerId="ADAL" clId="{73DC4358-AD20-4B7A-9ADD-645A247FC388}" dt="2022-11-15T01:22:59.094" v="51"/>
          <ac:spMkLst>
            <pc:docMk/>
            <pc:sldMk cId="3629028979" sldId="335"/>
            <ac:spMk id="3" creationId="{8F8E729A-8A51-6644-FF51-F5657D0FBF64}"/>
          </ac:spMkLst>
        </pc:spChg>
        <pc:spChg chg="add del mod">
          <ac:chgData name="Ben" userId="b342a158-d8e7-4629-9712-908c26442ea7" providerId="ADAL" clId="{73DC4358-AD20-4B7A-9ADD-645A247FC388}" dt="2022-11-15T01:23:15.656" v="56" actId="478"/>
          <ac:spMkLst>
            <pc:docMk/>
            <pc:sldMk cId="3629028979" sldId="335"/>
            <ac:spMk id="4" creationId="{26A0FE66-8B1F-773D-493D-BC8E21AE522D}"/>
          </ac:spMkLst>
        </pc:spChg>
        <pc:spChg chg="add del mod">
          <ac:chgData name="Ben" userId="b342a158-d8e7-4629-9712-908c26442ea7" providerId="ADAL" clId="{73DC4358-AD20-4B7A-9ADD-645A247FC388}" dt="2022-11-15T03:07:36.511" v="947" actId="931"/>
          <ac:spMkLst>
            <pc:docMk/>
            <pc:sldMk cId="3629028979" sldId="335"/>
            <ac:spMk id="7" creationId="{901D0786-51B1-ED94-0078-C02B67EB92EE}"/>
          </ac:spMkLst>
        </pc:spChg>
        <pc:spChg chg="add del mod">
          <ac:chgData name="Ben" userId="b342a158-d8e7-4629-9712-908c26442ea7" providerId="ADAL" clId="{73DC4358-AD20-4B7A-9ADD-645A247FC388}" dt="2022-11-15T03:07:42.412" v="949" actId="478"/>
          <ac:spMkLst>
            <pc:docMk/>
            <pc:sldMk cId="3629028979" sldId="335"/>
            <ac:spMk id="10" creationId="{9FF4FA35-C6E3-8A91-2F28-B7E4971A7FB4}"/>
          </ac:spMkLst>
        </pc:spChg>
        <pc:spChg chg="mod">
          <ac:chgData name="Ben" userId="b342a158-d8e7-4629-9712-908c26442ea7" providerId="ADAL" clId="{73DC4358-AD20-4B7A-9ADD-645A247FC388}" dt="2022-11-15T03:07:59.201" v="950" actId="1076"/>
          <ac:spMkLst>
            <pc:docMk/>
            <pc:sldMk cId="3629028979" sldId="335"/>
            <ac:spMk id="26629" creationId="{00000000-0000-0000-0000-000000000000}"/>
          </ac:spMkLst>
        </pc:spChg>
        <pc:picChg chg="del">
          <ac:chgData name="Ben" userId="b342a158-d8e7-4629-9712-908c26442ea7" providerId="ADAL" clId="{73DC4358-AD20-4B7A-9ADD-645A247FC388}" dt="2022-11-15T02:30:30.007" v="73" actId="478"/>
          <ac:picMkLst>
            <pc:docMk/>
            <pc:sldMk cId="3629028979" sldId="335"/>
            <ac:picMk id="5" creationId="{58E680F3-488F-04D7-C540-2DFE0050C28A}"/>
          </ac:picMkLst>
        </pc:picChg>
        <pc:picChg chg="add mod">
          <ac:chgData name="Ben" userId="b342a158-d8e7-4629-9712-908c26442ea7" providerId="ADAL" clId="{73DC4358-AD20-4B7A-9ADD-645A247FC388}" dt="2022-11-15T03:07:39.406" v="948" actId="1076"/>
          <ac:picMkLst>
            <pc:docMk/>
            <pc:sldMk cId="3629028979" sldId="335"/>
            <ac:picMk id="9" creationId="{5961CF60-C699-9482-6510-CCF6FC24D898}"/>
          </ac:picMkLst>
        </pc:picChg>
      </pc:sldChg>
      <pc:sldChg chg="modSp mod">
        <pc:chgData name="Ben" userId="b342a158-d8e7-4629-9712-908c26442ea7" providerId="ADAL" clId="{73DC4358-AD20-4B7A-9ADD-645A247FC388}" dt="2022-11-15T02:31:07.266" v="102" actId="20577"/>
        <pc:sldMkLst>
          <pc:docMk/>
          <pc:sldMk cId="281282289" sldId="336"/>
        </pc:sldMkLst>
        <pc:spChg chg="mod">
          <ac:chgData name="Ben" userId="b342a158-d8e7-4629-9712-908c26442ea7" providerId="ADAL" clId="{73DC4358-AD20-4B7A-9ADD-645A247FC388}" dt="2022-11-15T02:31:07.266" v="102" actId="20577"/>
          <ac:spMkLst>
            <pc:docMk/>
            <pc:sldMk cId="281282289" sldId="336"/>
            <ac:spMk id="6" creationId="{E16700E7-DD59-082A-EA82-95FFC0A99A72}"/>
          </ac:spMkLst>
        </pc:spChg>
      </pc:sldChg>
      <pc:sldChg chg="addSp delSp modSp new mod modClrScheme chgLayout">
        <pc:chgData name="Ben" userId="b342a158-d8e7-4629-9712-908c26442ea7" providerId="ADAL" clId="{73DC4358-AD20-4B7A-9ADD-645A247FC388}" dt="2022-11-15T03:05:09.042" v="946" actId="1076"/>
        <pc:sldMkLst>
          <pc:docMk/>
          <pc:sldMk cId="1548600430" sldId="337"/>
        </pc:sldMkLst>
        <pc:spChg chg="del mod ord">
          <ac:chgData name="Ben" userId="b342a158-d8e7-4629-9712-908c26442ea7" providerId="ADAL" clId="{73DC4358-AD20-4B7A-9ADD-645A247FC388}" dt="2022-11-15T02:31:36.138" v="106" actId="700"/>
          <ac:spMkLst>
            <pc:docMk/>
            <pc:sldMk cId="1548600430" sldId="337"/>
            <ac:spMk id="2" creationId="{CE830B3A-AFF6-5ED8-786D-2C83535F39BF}"/>
          </ac:spMkLst>
        </pc:spChg>
        <pc:spChg chg="mod ord">
          <ac:chgData name="Ben" userId="b342a158-d8e7-4629-9712-908c26442ea7" providerId="ADAL" clId="{73DC4358-AD20-4B7A-9ADD-645A247FC388}" dt="2022-11-15T02:31:36.138" v="106" actId="700"/>
          <ac:spMkLst>
            <pc:docMk/>
            <pc:sldMk cId="1548600430" sldId="337"/>
            <ac:spMk id="3" creationId="{8FEF031D-FCE4-CAFB-794C-7AB4C9BD9E61}"/>
          </ac:spMkLst>
        </pc:spChg>
        <pc:spChg chg="del mod ord">
          <ac:chgData name="Ben" userId="b342a158-d8e7-4629-9712-908c26442ea7" providerId="ADAL" clId="{73DC4358-AD20-4B7A-9ADD-645A247FC388}" dt="2022-11-15T02:31:36.138" v="106" actId="700"/>
          <ac:spMkLst>
            <pc:docMk/>
            <pc:sldMk cId="1548600430" sldId="337"/>
            <ac:spMk id="4" creationId="{540B2DDA-3266-D75A-4477-B2CB4ED4A6E0}"/>
          </ac:spMkLst>
        </pc:spChg>
        <pc:spChg chg="add mod ord">
          <ac:chgData name="Ben" userId="b342a158-d8e7-4629-9712-908c26442ea7" providerId="ADAL" clId="{73DC4358-AD20-4B7A-9ADD-645A247FC388}" dt="2022-11-15T02:35:53.411" v="218" actId="20577"/>
          <ac:spMkLst>
            <pc:docMk/>
            <pc:sldMk cId="1548600430" sldId="337"/>
            <ac:spMk id="5" creationId="{7EE546BF-1390-A315-AF80-714639D3ADAF}"/>
          </ac:spMkLst>
        </pc:spChg>
        <pc:spChg chg="add mod ord">
          <ac:chgData name="Ben" userId="b342a158-d8e7-4629-9712-908c26442ea7" providerId="ADAL" clId="{73DC4358-AD20-4B7A-9ADD-645A247FC388}" dt="2022-11-15T02:41:34.562" v="638" actId="27636"/>
          <ac:spMkLst>
            <pc:docMk/>
            <pc:sldMk cId="1548600430" sldId="337"/>
            <ac:spMk id="6" creationId="{AD1573A3-D2F6-B466-1BB1-C457AF7C978A}"/>
          </ac:spMkLst>
        </pc:spChg>
        <pc:spChg chg="add mod ord">
          <ac:chgData name="Ben" userId="b342a158-d8e7-4629-9712-908c26442ea7" providerId="ADAL" clId="{73DC4358-AD20-4B7A-9ADD-645A247FC388}" dt="2022-11-15T03:05:09.042" v="946" actId="1076"/>
          <ac:spMkLst>
            <pc:docMk/>
            <pc:sldMk cId="1548600430" sldId="337"/>
            <ac:spMk id="7" creationId="{1DFAF857-AD46-3820-00C8-1FE2E298F2CC}"/>
          </ac:spMkLst>
        </pc:spChg>
      </pc:sldChg>
      <pc:sldChg chg="del">
        <pc:chgData name="Ben" userId="b342a158-d8e7-4629-9712-908c26442ea7" providerId="ADAL" clId="{73DC4358-AD20-4B7A-9ADD-645A247FC388}" dt="2022-11-15T02:31:14.663" v="103" actId="47"/>
        <pc:sldMkLst>
          <pc:docMk/>
          <pc:sldMk cId="3676659113" sldId="337"/>
        </pc:sldMkLst>
      </pc:sldChg>
      <pc:sldChg chg="del">
        <pc:chgData name="Ben" userId="b342a158-d8e7-4629-9712-908c26442ea7" providerId="ADAL" clId="{73DC4358-AD20-4B7A-9ADD-645A247FC388}" dt="2022-11-15T02:31:22.613" v="104" actId="18676"/>
        <pc:sldMkLst>
          <pc:docMk/>
          <pc:sldMk cId="1775649249" sldId="338"/>
        </pc:sldMkLst>
      </pc:sldChg>
      <pc:sldChg chg="addSp delSp modSp new mod modClrScheme chgLayout">
        <pc:chgData name="Ben" userId="b342a158-d8e7-4629-9712-908c26442ea7" providerId="ADAL" clId="{73DC4358-AD20-4B7A-9ADD-645A247FC388}" dt="2022-11-15T03:20:52.784" v="1068" actId="478"/>
        <pc:sldMkLst>
          <pc:docMk/>
          <pc:sldMk cId="2527170022" sldId="338"/>
        </pc:sldMkLst>
        <pc:spChg chg="del mod ord">
          <ac:chgData name="Ben" userId="b342a158-d8e7-4629-9712-908c26442ea7" providerId="ADAL" clId="{73DC4358-AD20-4B7A-9ADD-645A247FC388}" dt="2022-11-15T02:56:47.134" v="698" actId="700"/>
          <ac:spMkLst>
            <pc:docMk/>
            <pc:sldMk cId="2527170022" sldId="338"/>
            <ac:spMk id="2" creationId="{4689FACC-32F8-922E-DE2C-1991A2D26154}"/>
          </ac:spMkLst>
        </pc:spChg>
        <pc:spChg chg="del mod ord">
          <ac:chgData name="Ben" userId="b342a158-d8e7-4629-9712-908c26442ea7" providerId="ADAL" clId="{73DC4358-AD20-4B7A-9ADD-645A247FC388}" dt="2022-11-15T02:56:47.134" v="698" actId="700"/>
          <ac:spMkLst>
            <pc:docMk/>
            <pc:sldMk cId="2527170022" sldId="338"/>
            <ac:spMk id="3" creationId="{E8471BC1-22B5-B5F0-B374-4B0A7E0221EC}"/>
          </ac:spMkLst>
        </pc:spChg>
        <pc:spChg chg="del">
          <ac:chgData name="Ben" userId="b342a158-d8e7-4629-9712-908c26442ea7" providerId="ADAL" clId="{73DC4358-AD20-4B7A-9ADD-645A247FC388}" dt="2022-11-15T02:56:47.134" v="698" actId="700"/>
          <ac:spMkLst>
            <pc:docMk/>
            <pc:sldMk cId="2527170022" sldId="338"/>
            <ac:spMk id="4" creationId="{4A8D7DA2-9F35-BEB0-12AE-BA288302D05D}"/>
          </ac:spMkLst>
        </pc:spChg>
        <pc:spChg chg="del mod ord">
          <ac:chgData name="Ben" userId="b342a158-d8e7-4629-9712-908c26442ea7" providerId="ADAL" clId="{73DC4358-AD20-4B7A-9ADD-645A247FC388}" dt="2022-11-15T03:20:52.784" v="1068" actId="478"/>
          <ac:spMkLst>
            <pc:docMk/>
            <pc:sldMk cId="2527170022" sldId="338"/>
            <ac:spMk id="5" creationId="{EE19F429-582B-61FE-739D-DAC5A41C6A83}"/>
          </ac:spMkLst>
        </pc:spChg>
        <pc:spChg chg="add mod ord">
          <ac:chgData name="Ben" userId="b342a158-d8e7-4629-9712-908c26442ea7" providerId="ADAL" clId="{73DC4358-AD20-4B7A-9ADD-645A247FC388}" dt="2022-11-15T02:57:03.294" v="720" actId="1076"/>
          <ac:spMkLst>
            <pc:docMk/>
            <pc:sldMk cId="2527170022" sldId="338"/>
            <ac:spMk id="6" creationId="{B606F38A-F533-D3F3-DA06-9E86E686116F}"/>
          </ac:spMkLst>
        </pc:spChg>
        <pc:spChg chg="add del mod ord">
          <ac:chgData name="Ben" userId="b342a158-d8e7-4629-9712-908c26442ea7" providerId="ADAL" clId="{73DC4358-AD20-4B7A-9ADD-645A247FC388}" dt="2022-11-15T02:56:55.955" v="719" actId="22"/>
          <ac:spMkLst>
            <pc:docMk/>
            <pc:sldMk cId="2527170022" sldId="338"/>
            <ac:spMk id="7" creationId="{7AB8ECBA-A97C-F5E1-5505-DBCB858B8E7F}"/>
          </ac:spMkLst>
        </pc:spChg>
        <pc:picChg chg="add mod ord">
          <ac:chgData name="Ben" userId="b342a158-d8e7-4629-9712-908c26442ea7" providerId="ADAL" clId="{73DC4358-AD20-4B7A-9ADD-645A247FC388}" dt="2022-11-15T02:57:19.032" v="723" actId="1076"/>
          <ac:picMkLst>
            <pc:docMk/>
            <pc:sldMk cId="2527170022" sldId="338"/>
            <ac:picMk id="9" creationId="{23378FFD-23F1-463D-2EAB-C2DCA927F700}"/>
          </ac:picMkLst>
        </pc:picChg>
      </pc:sldChg>
      <pc:sldChg chg="addSp delSp modSp new del mod modClrScheme chgLayout">
        <pc:chgData name="Ben" userId="b342a158-d8e7-4629-9712-908c26442ea7" providerId="ADAL" clId="{73DC4358-AD20-4B7A-9ADD-645A247FC388}" dt="2022-11-15T02:53:28.627" v="696" actId="47"/>
        <pc:sldMkLst>
          <pc:docMk/>
          <pc:sldMk cId="2815261976" sldId="338"/>
        </pc:sldMkLst>
        <pc:spChg chg="del mod ord">
          <ac:chgData name="Ben" userId="b342a158-d8e7-4629-9712-908c26442ea7" providerId="ADAL" clId="{73DC4358-AD20-4B7A-9ADD-645A247FC388}" dt="2022-11-15T02:43:06.209" v="669" actId="700"/>
          <ac:spMkLst>
            <pc:docMk/>
            <pc:sldMk cId="2815261976" sldId="338"/>
            <ac:spMk id="2" creationId="{24D691F5-B4D5-4BDD-0497-2C68837F2825}"/>
          </ac:spMkLst>
        </pc:spChg>
        <pc:spChg chg="del mod ord">
          <ac:chgData name="Ben" userId="b342a158-d8e7-4629-9712-908c26442ea7" providerId="ADAL" clId="{73DC4358-AD20-4B7A-9ADD-645A247FC388}" dt="2022-11-15T02:43:06.209" v="669" actId="700"/>
          <ac:spMkLst>
            <pc:docMk/>
            <pc:sldMk cId="2815261976" sldId="338"/>
            <ac:spMk id="3" creationId="{DFC6E789-7567-09AB-87E1-43859D77FDCB}"/>
          </ac:spMkLst>
        </pc:spChg>
        <pc:spChg chg="del">
          <ac:chgData name="Ben" userId="b342a158-d8e7-4629-9712-908c26442ea7" providerId="ADAL" clId="{73DC4358-AD20-4B7A-9ADD-645A247FC388}" dt="2022-11-15T02:43:06.209" v="669" actId="700"/>
          <ac:spMkLst>
            <pc:docMk/>
            <pc:sldMk cId="2815261976" sldId="338"/>
            <ac:spMk id="4" creationId="{FE0C9D47-5A31-5B5A-1F37-E707BD568BBE}"/>
          </ac:spMkLst>
        </pc:spChg>
        <pc:spChg chg="mod ord">
          <ac:chgData name="Ben" userId="b342a158-d8e7-4629-9712-908c26442ea7" providerId="ADAL" clId="{73DC4358-AD20-4B7A-9ADD-645A247FC388}" dt="2022-11-15T02:43:06.209" v="669" actId="700"/>
          <ac:spMkLst>
            <pc:docMk/>
            <pc:sldMk cId="2815261976" sldId="338"/>
            <ac:spMk id="5" creationId="{3DEDF7F7-9ACB-A6B3-8F99-1F53D3BD30A3}"/>
          </ac:spMkLst>
        </pc:spChg>
        <pc:spChg chg="add mod ord">
          <ac:chgData name="Ben" userId="b342a158-d8e7-4629-9712-908c26442ea7" providerId="ADAL" clId="{73DC4358-AD20-4B7A-9ADD-645A247FC388}" dt="2022-11-15T02:43:09.123" v="676" actId="20577"/>
          <ac:spMkLst>
            <pc:docMk/>
            <pc:sldMk cId="2815261976" sldId="338"/>
            <ac:spMk id="6" creationId="{7D192FC6-202F-6F4B-52EC-A0FE30AF388E}"/>
          </ac:spMkLst>
        </pc:spChg>
        <pc:spChg chg="add del mod ord">
          <ac:chgData name="Ben" userId="b342a158-d8e7-4629-9712-908c26442ea7" providerId="ADAL" clId="{73DC4358-AD20-4B7A-9ADD-645A247FC388}" dt="2022-11-15T02:43:16.270" v="677" actId="478"/>
          <ac:spMkLst>
            <pc:docMk/>
            <pc:sldMk cId="2815261976" sldId="338"/>
            <ac:spMk id="7" creationId="{D7317AE0-0732-5920-2B6F-6BC3AC9D0905}"/>
          </ac:spMkLst>
        </pc:spChg>
        <pc:spChg chg="add del">
          <ac:chgData name="Ben" userId="b342a158-d8e7-4629-9712-908c26442ea7" providerId="ADAL" clId="{73DC4358-AD20-4B7A-9ADD-645A247FC388}" dt="2022-11-15T02:44:22.922" v="679" actId="22"/>
          <ac:spMkLst>
            <pc:docMk/>
            <pc:sldMk cId="2815261976" sldId="338"/>
            <ac:spMk id="9" creationId="{4E3A12B1-7D15-17BF-E6B3-FF9EEA70895D}"/>
          </ac:spMkLst>
        </pc:spChg>
        <pc:graphicFrameChg chg="add mod modGraphic">
          <ac:chgData name="Ben" userId="b342a158-d8e7-4629-9712-908c26442ea7" providerId="ADAL" clId="{73DC4358-AD20-4B7A-9ADD-645A247FC388}" dt="2022-11-15T02:53:17.457" v="695" actId="14734"/>
          <ac:graphicFrameMkLst>
            <pc:docMk/>
            <pc:sldMk cId="2815261976" sldId="338"/>
            <ac:graphicFrameMk id="10" creationId="{CCE1579D-8D53-D50E-3293-7D872BCFC820}"/>
          </ac:graphicFrameMkLst>
        </pc:graphicFrameChg>
      </pc:sldChg>
      <pc:sldChg chg="del">
        <pc:chgData name="Ben" userId="b342a158-d8e7-4629-9712-908c26442ea7" providerId="ADAL" clId="{73DC4358-AD20-4B7A-9ADD-645A247FC388}" dt="2022-11-15T02:31:22.613" v="104" actId="18676"/>
        <pc:sldMkLst>
          <pc:docMk/>
          <pc:sldMk cId="370921079" sldId="339"/>
        </pc:sldMkLst>
      </pc:sldChg>
      <pc:sldChg chg="addSp delSp modSp new mod">
        <pc:chgData name="Ben" userId="b342a158-d8e7-4629-9712-908c26442ea7" providerId="ADAL" clId="{73DC4358-AD20-4B7A-9ADD-645A247FC388}" dt="2022-11-15T03:20:48.719" v="1067" actId="478"/>
        <pc:sldMkLst>
          <pc:docMk/>
          <pc:sldMk cId="2723836182" sldId="339"/>
        </pc:sldMkLst>
        <pc:spChg chg="mod">
          <ac:chgData name="Ben" userId="b342a158-d8e7-4629-9712-908c26442ea7" providerId="ADAL" clId="{73DC4358-AD20-4B7A-9ADD-645A247FC388}" dt="2022-11-15T02:58:26.629" v="740" actId="1076"/>
          <ac:spMkLst>
            <pc:docMk/>
            <pc:sldMk cId="2723836182" sldId="339"/>
            <ac:spMk id="2" creationId="{1CA4C449-D0D7-43FB-3479-E34130A1FB2B}"/>
          </ac:spMkLst>
        </pc:spChg>
        <pc:spChg chg="del">
          <ac:chgData name="Ben" userId="b342a158-d8e7-4629-9712-908c26442ea7" providerId="ADAL" clId="{73DC4358-AD20-4B7A-9ADD-645A247FC388}" dt="2022-11-15T02:58:22.969" v="739" actId="22"/>
          <ac:spMkLst>
            <pc:docMk/>
            <pc:sldMk cId="2723836182" sldId="339"/>
            <ac:spMk id="3" creationId="{8288841D-A5AD-865F-52D3-05BA730B22FA}"/>
          </ac:spMkLst>
        </pc:spChg>
        <pc:spChg chg="del">
          <ac:chgData name="Ben" userId="b342a158-d8e7-4629-9712-908c26442ea7" providerId="ADAL" clId="{73DC4358-AD20-4B7A-9ADD-645A247FC388}" dt="2022-11-15T03:20:48.719" v="1067" actId="478"/>
          <ac:spMkLst>
            <pc:docMk/>
            <pc:sldMk cId="2723836182" sldId="339"/>
            <ac:spMk id="4" creationId="{E4F1F3B5-1AD5-5117-0016-C01A5D851356}"/>
          </ac:spMkLst>
        </pc:spChg>
        <pc:picChg chg="add mod ord">
          <ac:chgData name="Ben" userId="b342a158-d8e7-4629-9712-908c26442ea7" providerId="ADAL" clId="{73DC4358-AD20-4B7A-9ADD-645A247FC388}" dt="2022-11-15T02:58:41.259" v="744" actId="14100"/>
          <ac:picMkLst>
            <pc:docMk/>
            <pc:sldMk cId="2723836182" sldId="339"/>
            <ac:picMk id="6" creationId="{791686E9-8C6C-A769-E8CD-3AF6F10301C6}"/>
          </ac:picMkLst>
        </pc:picChg>
      </pc:sldChg>
      <pc:sldChg chg="addSp delSp modSp new mod modClrScheme chgLayout">
        <pc:chgData name="Ben" userId="b342a158-d8e7-4629-9712-908c26442ea7" providerId="ADAL" clId="{73DC4358-AD20-4B7A-9ADD-645A247FC388}" dt="2022-11-15T03:21:31.912" v="1072" actId="478"/>
        <pc:sldMkLst>
          <pc:docMk/>
          <pc:sldMk cId="516059398" sldId="340"/>
        </pc:sldMkLst>
        <pc:spChg chg="mod ord">
          <ac:chgData name="Ben" userId="b342a158-d8e7-4629-9712-908c26442ea7" providerId="ADAL" clId="{73DC4358-AD20-4B7A-9ADD-645A247FC388}" dt="2022-11-15T03:00:19.201" v="788" actId="1076"/>
          <ac:spMkLst>
            <pc:docMk/>
            <pc:sldMk cId="516059398" sldId="340"/>
            <ac:spMk id="2" creationId="{CA214468-20C1-8DBB-639C-1E7AF52CEE00}"/>
          </ac:spMkLst>
        </pc:spChg>
        <pc:spChg chg="del">
          <ac:chgData name="Ben" userId="b342a158-d8e7-4629-9712-908c26442ea7" providerId="ADAL" clId="{73DC4358-AD20-4B7A-9ADD-645A247FC388}" dt="2022-11-15T02:59:26.020" v="746" actId="22"/>
          <ac:spMkLst>
            <pc:docMk/>
            <pc:sldMk cId="516059398" sldId="340"/>
            <ac:spMk id="3" creationId="{92BD062A-34D0-AA91-55F1-060C2543A226}"/>
          </ac:spMkLst>
        </pc:spChg>
        <pc:spChg chg="del mod ord">
          <ac:chgData name="Ben" userId="b342a158-d8e7-4629-9712-908c26442ea7" providerId="ADAL" clId="{73DC4358-AD20-4B7A-9ADD-645A247FC388}" dt="2022-11-15T03:21:31.912" v="1072" actId="478"/>
          <ac:spMkLst>
            <pc:docMk/>
            <pc:sldMk cId="516059398" sldId="340"/>
            <ac:spMk id="4" creationId="{43D92EF6-220A-94E5-ADEF-BA03C87110AB}"/>
          </ac:spMkLst>
        </pc:spChg>
        <pc:picChg chg="add mod ord">
          <ac:chgData name="Ben" userId="b342a158-d8e7-4629-9712-908c26442ea7" providerId="ADAL" clId="{73DC4358-AD20-4B7A-9ADD-645A247FC388}" dt="2022-11-15T03:00:14.605" v="787" actId="1076"/>
          <ac:picMkLst>
            <pc:docMk/>
            <pc:sldMk cId="516059398" sldId="340"/>
            <ac:picMk id="6" creationId="{D0B23C96-61E9-96D1-FDF3-1C28E9F61EB5}"/>
          </ac:picMkLst>
        </pc:picChg>
      </pc:sldChg>
      <pc:sldChg chg="addSp delSp modSp new mod modClrScheme chgLayout">
        <pc:chgData name="Ben" userId="b342a158-d8e7-4629-9712-908c26442ea7" providerId="ADAL" clId="{73DC4358-AD20-4B7A-9ADD-645A247FC388}" dt="2022-11-15T03:21:28.075" v="1071" actId="478"/>
        <pc:sldMkLst>
          <pc:docMk/>
          <pc:sldMk cId="3759989862" sldId="341"/>
        </pc:sldMkLst>
        <pc:spChg chg="mod ord">
          <ac:chgData name="Ben" userId="b342a158-d8e7-4629-9712-908c26442ea7" providerId="ADAL" clId="{73DC4358-AD20-4B7A-9ADD-645A247FC388}" dt="2022-11-15T03:01:23.538" v="830" actId="1076"/>
          <ac:spMkLst>
            <pc:docMk/>
            <pc:sldMk cId="3759989862" sldId="341"/>
            <ac:spMk id="2" creationId="{0D4D5C46-6C8B-F3D4-0699-2ACD10375502}"/>
          </ac:spMkLst>
        </pc:spChg>
        <pc:spChg chg="del mod ord">
          <ac:chgData name="Ben" userId="b342a158-d8e7-4629-9712-908c26442ea7" providerId="ADAL" clId="{73DC4358-AD20-4B7A-9ADD-645A247FC388}" dt="2022-11-15T03:21:28.075" v="1071" actId="478"/>
          <ac:spMkLst>
            <pc:docMk/>
            <pc:sldMk cId="3759989862" sldId="341"/>
            <ac:spMk id="3" creationId="{0638CB57-67FA-BD36-1F08-5F5A4188891E}"/>
          </ac:spMkLst>
        </pc:spChg>
        <pc:spChg chg="add del mod ord">
          <ac:chgData name="Ben" userId="b342a158-d8e7-4629-9712-908c26442ea7" providerId="ADAL" clId="{73DC4358-AD20-4B7A-9ADD-645A247FC388}" dt="2022-11-15T03:01:12.115" v="828"/>
          <ac:spMkLst>
            <pc:docMk/>
            <pc:sldMk cId="3759989862" sldId="341"/>
            <ac:spMk id="4" creationId="{CA90B733-AD54-51F6-1AE9-7FEEAD032E6E}"/>
          </ac:spMkLst>
        </pc:spChg>
        <pc:picChg chg="add mod modCrop">
          <ac:chgData name="Ben" userId="b342a158-d8e7-4629-9712-908c26442ea7" providerId="ADAL" clId="{73DC4358-AD20-4B7A-9ADD-645A247FC388}" dt="2022-11-15T03:02:20.584" v="843" actId="1076"/>
          <ac:picMkLst>
            <pc:docMk/>
            <pc:sldMk cId="3759989862" sldId="341"/>
            <ac:picMk id="6" creationId="{484B1552-FD09-1B87-7CFE-D94C499ED72B}"/>
          </ac:picMkLst>
        </pc:picChg>
      </pc:sldChg>
      <pc:sldChg chg="addSp delSp modSp new mod modClrScheme chgLayout">
        <pc:chgData name="Ben" userId="b342a158-d8e7-4629-9712-908c26442ea7" providerId="ADAL" clId="{73DC4358-AD20-4B7A-9ADD-645A247FC388}" dt="2022-11-15T03:21:24.149" v="1070" actId="478"/>
        <pc:sldMkLst>
          <pc:docMk/>
          <pc:sldMk cId="1718761526" sldId="342"/>
        </pc:sldMkLst>
        <pc:spChg chg="del mod ord">
          <ac:chgData name="Ben" userId="b342a158-d8e7-4629-9712-908c26442ea7" providerId="ADAL" clId="{73DC4358-AD20-4B7A-9ADD-645A247FC388}" dt="2022-11-15T03:02:37.893" v="845" actId="700"/>
          <ac:spMkLst>
            <pc:docMk/>
            <pc:sldMk cId="1718761526" sldId="342"/>
            <ac:spMk id="2" creationId="{B342186A-AC33-9327-EECB-F292B3C2CF46}"/>
          </ac:spMkLst>
        </pc:spChg>
        <pc:spChg chg="del mod ord">
          <ac:chgData name="Ben" userId="b342a158-d8e7-4629-9712-908c26442ea7" providerId="ADAL" clId="{73DC4358-AD20-4B7A-9ADD-645A247FC388}" dt="2022-11-15T03:02:37.893" v="845" actId="700"/>
          <ac:spMkLst>
            <pc:docMk/>
            <pc:sldMk cId="1718761526" sldId="342"/>
            <ac:spMk id="3" creationId="{B4C23F94-D6C7-1C2E-B5B9-614C0E6BD43A}"/>
          </ac:spMkLst>
        </pc:spChg>
        <pc:spChg chg="del mod ord">
          <ac:chgData name="Ben" userId="b342a158-d8e7-4629-9712-908c26442ea7" providerId="ADAL" clId="{73DC4358-AD20-4B7A-9ADD-645A247FC388}" dt="2022-11-15T03:21:24.149" v="1070" actId="478"/>
          <ac:spMkLst>
            <pc:docMk/>
            <pc:sldMk cId="1718761526" sldId="342"/>
            <ac:spMk id="4" creationId="{C444340D-7FBA-7C19-1CB2-F7F4C9463D1E}"/>
          </ac:spMkLst>
        </pc:spChg>
        <pc:spChg chg="add mod ord">
          <ac:chgData name="Ben" userId="b342a158-d8e7-4629-9712-908c26442ea7" providerId="ADAL" clId="{73DC4358-AD20-4B7A-9ADD-645A247FC388}" dt="2022-11-15T03:02:49.451" v="883" actId="20577"/>
          <ac:spMkLst>
            <pc:docMk/>
            <pc:sldMk cId="1718761526" sldId="342"/>
            <ac:spMk id="5" creationId="{39647E3D-FBA1-C2C0-0C43-7B765D3DC24B}"/>
          </ac:spMkLst>
        </pc:spChg>
        <pc:spChg chg="add mod ord">
          <ac:chgData name="Ben" userId="b342a158-d8e7-4629-9712-908c26442ea7" providerId="ADAL" clId="{73DC4358-AD20-4B7A-9ADD-645A247FC388}" dt="2022-11-15T03:02:37.893" v="845" actId="700"/>
          <ac:spMkLst>
            <pc:docMk/>
            <pc:sldMk cId="1718761526" sldId="342"/>
            <ac:spMk id="6" creationId="{372C571B-5EFD-ACFD-8605-7AA0A58BA0A0}"/>
          </ac:spMkLst>
        </pc:spChg>
      </pc:sldChg>
      <pc:sldChg chg="delSp modSp new mod">
        <pc:chgData name="Ben" userId="b342a158-d8e7-4629-9712-908c26442ea7" providerId="ADAL" clId="{73DC4358-AD20-4B7A-9ADD-645A247FC388}" dt="2022-11-15T03:21:20.454" v="1069" actId="478"/>
        <pc:sldMkLst>
          <pc:docMk/>
          <pc:sldMk cId="924898830" sldId="343"/>
        </pc:sldMkLst>
        <pc:spChg chg="mod">
          <ac:chgData name="Ben" userId="b342a158-d8e7-4629-9712-908c26442ea7" providerId="ADAL" clId="{73DC4358-AD20-4B7A-9ADD-645A247FC388}" dt="2022-11-15T03:16:12.326" v="1010" actId="20577"/>
          <ac:spMkLst>
            <pc:docMk/>
            <pc:sldMk cId="924898830" sldId="343"/>
            <ac:spMk id="2" creationId="{E71F66D2-E6BE-BAB5-D2A4-B1C1F6BAD620}"/>
          </ac:spMkLst>
        </pc:spChg>
        <pc:spChg chg="del">
          <ac:chgData name="Ben" userId="b342a158-d8e7-4629-9712-908c26442ea7" providerId="ADAL" clId="{73DC4358-AD20-4B7A-9ADD-645A247FC388}" dt="2022-11-15T03:21:20.454" v="1069" actId="478"/>
          <ac:spMkLst>
            <pc:docMk/>
            <pc:sldMk cId="924898830" sldId="343"/>
            <ac:spMk id="3" creationId="{CE99F949-3EA0-AF75-6918-D14E661C4ED4}"/>
          </ac:spMkLst>
        </pc:spChg>
        <pc:spChg chg="mod">
          <ac:chgData name="Ben" userId="b342a158-d8e7-4629-9712-908c26442ea7" providerId="ADAL" clId="{73DC4358-AD20-4B7A-9ADD-645A247FC388}" dt="2022-11-15T03:03:18.453" v="894" actId="20577"/>
          <ac:spMkLst>
            <pc:docMk/>
            <pc:sldMk cId="924898830" sldId="343"/>
            <ac:spMk id="4" creationId="{773FC2DB-2A67-9EE0-73CB-6C9464DC9CC9}"/>
          </ac:spMkLst>
        </pc:spChg>
      </pc:sldChg>
      <pc:sldChg chg="add">
        <pc:chgData name="Ben" userId="b342a158-d8e7-4629-9712-908c26442ea7" providerId="ADAL" clId="{73DC4358-AD20-4B7A-9ADD-645A247FC388}" dt="2022-11-15T03:11:44.682" v="951"/>
        <pc:sldMkLst>
          <pc:docMk/>
          <pc:sldMk cId="2912526150" sldId="344"/>
        </pc:sldMkLst>
      </pc:sldChg>
      <pc:sldChg chg="add del">
        <pc:chgData name="Ben" userId="b342a158-d8e7-4629-9712-908c26442ea7" providerId="ADAL" clId="{73DC4358-AD20-4B7A-9ADD-645A247FC388}" dt="2022-11-15T03:16:10.133" v="1008"/>
        <pc:sldMkLst>
          <pc:docMk/>
          <pc:sldMk cId="3592582984" sldId="345"/>
        </pc:sldMkLst>
      </pc:sldChg>
      <pc:sldMasterChg chg="addSldLayout modSldLayout">
        <pc:chgData name="Ben" userId="b342a158-d8e7-4629-9712-908c26442ea7" providerId="ADAL" clId="{73DC4358-AD20-4B7A-9ADD-645A247FC388}" dt="2022-11-15T03:00:00.795" v="785" actId="478"/>
        <pc:sldMasterMkLst>
          <pc:docMk/>
          <pc:sldMasterMk cId="1496294311" sldId="2147483672"/>
        </pc:sldMasterMkLst>
        <pc:sldLayoutChg chg="delSp add mod modTransition">
          <pc:chgData name="Ben" userId="b342a158-d8e7-4629-9712-908c26442ea7" providerId="ADAL" clId="{73DC4358-AD20-4B7A-9ADD-645A247FC388}" dt="2022-11-15T03:00:00.795" v="785" actId="478"/>
          <pc:sldLayoutMkLst>
            <pc:docMk/>
            <pc:sldMasterMk cId="1496294311" sldId="2147483672"/>
            <pc:sldLayoutMk cId="2840331061" sldId="2147483689"/>
          </pc:sldLayoutMkLst>
          <pc:picChg chg="del">
            <ac:chgData name="Ben" userId="b342a158-d8e7-4629-9712-908c26442ea7" providerId="ADAL" clId="{73DC4358-AD20-4B7A-9ADD-645A247FC388}" dt="2022-11-15T03:00:00.795" v="785" actId="478"/>
            <ac:picMkLst>
              <pc:docMk/>
              <pc:sldMasterMk cId="1496294311" sldId="2147483672"/>
              <pc:sldLayoutMk cId="2840331061" sldId="2147483689"/>
              <ac:picMk id="2" creationId="{401CB3BE-5A84-F73E-B1A9-C4ECAEFE1D61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9B6C7B2-45EF-4F67-AB8E-985A5E60AB11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275F067-EC5C-4358-8E65-96277E72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32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302F37A-43AA-4770-BDBD-B117754745DB}" type="datetimeFigureOut">
              <a:rPr lang="en-US" smtClean="0"/>
              <a:t>11/15/2022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34112AF-BEF8-497E-88B7-84326C335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95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47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E63FB-82D8-46FD-AC6C-59F2622AA71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0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35CCA2F-BBC6-4CCC-A9FE-853513EA78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C8D54-E2D4-467C-B731-865FEB70B77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11298" name="Rectangle 2">
            <a:extLst>
              <a:ext uri="{FF2B5EF4-FFF2-40B4-BE49-F238E27FC236}">
                <a16:creationId xmlns:a16="http://schemas.microsoft.com/office/drawing/2014/main" id="{2F5A61C0-855D-49DC-BE68-E67E852EF3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18CADA79-F787-46C2-B158-7A56C55F3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203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C9C4B-F57E-43C3-A8B8-EB6E17716148}" type="slidenum">
              <a:rPr lang="ru-RU" altLang="en-US" smtClean="0"/>
              <a:pPr/>
              <a:t>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3751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C9C4B-F57E-43C3-A8B8-EB6E17716148}" type="slidenum">
              <a:rPr lang="ru-RU" altLang="en-US" smtClean="0"/>
              <a:pPr/>
              <a:t>15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245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97F93C-5359-C7B0-05F0-DB1558939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22"/>
            <a:ext cx="9144000" cy="5152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2120"/>
            <a:ext cx="7772400" cy="85963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860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0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E5742-2B0B-4A9B-978A-D83FAED2A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752AF1-762E-45F0-A29B-C98840FA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0DB4F5-56FE-4C01-B2BC-2AC90BBB1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FC88B-A577-47DC-8DF5-35D64A052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DA0D3-EB9F-48A0-ACC6-EF70B10F80F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3236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D1990-1EC4-4FD0-B7C9-C1CC30C8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2794"/>
            <a:ext cx="2949575" cy="119978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2FD9F-B5F3-441B-99C6-3831A953C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134"/>
            <a:ext cx="4629150" cy="3654884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FC2E8-B4BE-4A9F-833D-1408182DE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2574"/>
            <a:ext cx="2949575" cy="2859792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A5521-D2F6-4C82-8F26-C18789A2B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2E2F3-7FC0-40C2-8012-05E5BDB6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DB25E-6968-46F0-BAE0-EEC166D6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6A33F-EA4E-46BE-A95E-07EE65EBE5D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3946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F8E171-1E24-0F1A-96AE-7C3E59F946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" y="4335345"/>
            <a:ext cx="8591321" cy="81915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6860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173830"/>
            <a:ext cx="1934510" cy="96917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9B8B8F0-88E2-DF42-E6FD-463889FFF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315B79-68B6-7749-2040-82A116AF9E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BDED9-85B5-B30D-8036-11DEF6C7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79" y="1398985"/>
            <a:ext cx="8229600" cy="74295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5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9ABBDF-33B1-4EC2-BA46-5B8F13BF8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" y="4335345"/>
            <a:ext cx="8591321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ADC6F5C-5D98-55EA-6961-8F6FAA031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DD4E14-E990-0A5F-7B2F-C2B7A6004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701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1CB3BE-5A84-F73E-B1A9-C4ECAEFE1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" y="4335345"/>
            <a:ext cx="8591321" cy="8191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B9542-5405-05C8-6466-0564EE869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1CB8CA-AAC3-E404-AA54-1F6F8C2F3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7451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B9542-5405-05C8-6466-0564EE869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1CB8CA-AAC3-E404-AA54-1F6F8C2F3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4033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4BFE7E-2347-5E03-F26A-09BD2F4914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" y="4335345"/>
            <a:ext cx="8591321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99163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91354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5806" y="209551"/>
            <a:ext cx="2012387" cy="1008186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9A32BC-2A0F-7C81-9DB1-DAEE52352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D2EBD2E-35EC-4914-539C-EDD946D7A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5997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E0E8A1-4229-99B4-3C0D-B3714C0E8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" y="4335345"/>
            <a:ext cx="8591321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3C7A85-6AC7-D326-BA16-988CA9EC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32CCB48-38A0-16FE-753F-B5CC0816C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330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761281-42AB-1802-E31B-712929CFE6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" y="4335345"/>
            <a:ext cx="8591321" cy="819150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B6B5BAE-A5AB-4DAE-413D-DC07BE01D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05BC93-4282-CCE8-11F5-805CD084A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0620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94B8F-F330-C7B9-0FA4-9676A4A22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" y="4335345"/>
            <a:ext cx="8591321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F1B572-041E-A400-CA1E-8DFE678AA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7783" y="4857750"/>
            <a:ext cx="1066800" cy="296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endParaRPr lang="en-US" kern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A0222-C22F-2904-4DC7-10AC4CEA2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0" y="4857750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7564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3152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058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188720" marR="0" lvl="4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29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74" r:id="rId3"/>
    <p:sldLayoutId id="2147483685" r:id="rId4"/>
    <p:sldLayoutId id="2147483689" r:id="rId5"/>
    <p:sldLayoutId id="2147483675" r:id="rId6"/>
    <p:sldLayoutId id="2147483676" r:id="rId7"/>
    <p:sldLayoutId id="2147483679" r:id="rId8"/>
    <p:sldLayoutId id="2147483688" r:id="rId9"/>
    <p:sldLayoutId id="2147483690" r:id="rId10"/>
    <p:sldLayoutId id="2147483691" r:id="rId11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288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85000"/>
        <a:buFont typeface="Arial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85000"/>
        <a:buFont typeface="Arial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152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9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584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88720" marR="0" indent="-13716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10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ta.pressbooks.pub/soilmechanics/chapter/5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WG04, WG11 Ag Lab Test Data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057400" y="2724150"/>
            <a:ext cx="5029200" cy="1314450"/>
          </a:xfrm>
        </p:spPr>
        <p:txBody>
          <a:bodyPr/>
          <a:lstStyle/>
          <a:p>
            <a:r>
              <a:rPr lang="en-US" dirty="0"/>
              <a:t>Annual Conference 2022 Update </a:t>
            </a:r>
          </a:p>
          <a:p>
            <a:r>
              <a:rPr lang="en-US" dirty="0"/>
              <a:t>Modus</a:t>
            </a:r>
          </a:p>
        </p:txBody>
      </p:sp>
    </p:spTree>
    <p:extLst>
      <p:ext uri="{BB962C8B-B14F-4D97-AF65-F5344CB8AC3E}">
        <p14:creationId xmlns:p14="http://schemas.microsoft.com/office/powerpoint/2010/main" val="330272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4C449-D0D7-43FB-3479-E34130A1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7426"/>
            <a:ext cx="8229600" cy="857250"/>
          </a:xfrm>
        </p:spPr>
        <p:txBody>
          <a:bodyPr/>
          <a:lstStyle/>
          <a:p>
            <a:r>
              <a:rPr lang="en-US" dirty="0"/>
              <a:t>Modus GitHub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1686E9-8C6C-A769-E8CD-3AF6F1030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96575"/>
            <a:ext cx="8646763" cy="4458872"/>
          </a:xfrm>
        </p:spPr>
      </p:pic>
    </p:spTree>
    <p:extLst>
      <p:ext uri="{BB962C8B-B14F-4D97-AF65-F5344CB8AC3E}">
        <p14:creationId xmlns:p14="http://schemas.microsoft.com/office/powerpoint/2010/main" val="272383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14468-20C1-8DBB-639C-1E7AF52C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72"/>
            <a:ext cx="8229600" cy="857250"/>
          </a:xfrm>
        </p:spPr>
        <p:txBody>
          <a:bodyPr/>
          <a:lstStyle/>
          <a:p>
            <a:r>
              <a:rPr lang="en-US" dirty="0"/>
              <a:t>Addition / Change Form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B23C96-61E9-96D1-FDF3-1C28E9F61EB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857250"/>
            <a:ext cx="4622800" cy="4286250"/>
          </a:xfrm>
        </p:spPr>
      </p:pic>
    </p:spTree>
    <p:extLst>
      <p:ext uri="{BB962C8B-B14F-4D97-AF65-F5344CB8AC3E}">
        <p14:creationId xmlns:p14="http://schemas.microsoft.com/office/powerpoint/2010/main" val="51605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5C46-6C8B-F3D4-0699-2ACD1037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568"/>
            <a:ext cx="8229600" cy="857250"/>
          </a:xfrm>
        </p:spPr>
        <p:txBody>
          <a:bodyPr/>
          <a:lstStyle/>
          <a:p>
            <a:r>
              <a:rPr lang="en-US" dirty="0"/>
              <a:t>Addition / Change Process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84B1552-FD09-1B87-7CFE-D94C499ED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21" y="976366"/>
            <a:ext cx="9110662" cy="4164874"/>
          </a:xfrm>
        </p:spPr>
      </p:pic>
    </p:spTree>
    <p:extLst>
      <p:ext uri="{BB962C8B-B14F-4D97-AF65-F5344CB8AC3E}">
        <p14:creationId xmlns:p14="http://schemas.microsoft.com/office/powerpoint/2010/main" val="375998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72C571B-5EFD-ACFD-8605-7AA0A58BA0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9647E3D-FBA1-C2C0-0C43-7B765D3DC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OATS, </a:t>
            </a:r>
            <a:r>
              <a:rPr lang="en-US" dirty="0" err="1"/>
              <a:t>OpenTeam</a:t>
            </a:r>
            <a:r>
              <a:rPr lang="en-US" dirty="0"/>
              <a:t>, Farm Foundation</a:t>
            </a:r>
          </a:p>
        </p:txBody>
      </p:sp>
    </p:spTree>
    <p:extLst>
      <p:ext uri="{BB962C8B-B14F-4D97-AF65-F5344CB8AC3E}">
        <p14:creationId xmlns:p14="http://schemas.microsoft.com/office/powerpoint/2010/main" val="171876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71F66D2-E6BE-BAB5-D2A4-B1C1F6BAD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400300"/>
            <a:ext cx="8382000" cy="1314450"/>
          </a:xfrm>
        </p:spPr>
        <p:txBody>
          <a:bodyPr>
            <a:normAutofit fontScale="92500"/>
          </a:bodyPr>
          <a:lstStyle/>
          <a:p>
            <a:pPr algn="l">
              <a:buFont typeface="+mj-lt"/>
              <a:buAutoNum type="arabicPeriod"/>
            </a:pPr>
            <a:r>
              <a:rPr lang="en-US" dirty="0"/>
              <a:t> Driving adoption</a:t>
            </a:r>
          </a:p>
          <a:p>
            <a:pPr algn="l">
              <a:buFont typeface="+mj-lt"/>
              <a:buAutoNum type="arabicPeriod"/>
            </a:pPr>
            <a:r>
              <a:rPr lang="en-US" dirty="0"/>
              <a:t> Integrating other matrices (tissue, water, nematode, manure) </a:t>
            </a:r>
          </a:p>
          <a:p>
            <a:pPr algn="l">
              <a:buFont typeface="+mj-lt"/>
              <a:buAutoNum type="arabicPeriod"/>
            </a:pPr>
            <a:r>
              <a:rPr lang="en-US" dirty="0"/>
              <a:t> ADAPT Plugin?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3FC2DB-2A67-9EE0-73CB-6C9464DC9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92489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C8B68-A0D0-46FA-AB46-7E0B882C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  <a:endParaRPr lang="ru-RU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FF97EB-C87C-4A73-8EE8-087AB5536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8404"/>
            <a:ext cx="7884267" cy="468961"/>
          </a:xfrm>
        </p:spPr>
        <p:txBody>
          <a:bodyPr/>
          <a:lstStyle/>
          <a:p>
            <a:pPr algn="ctr">
              <a:defRPr/>
            </a:pPr>
            <a:r>
              <a:rPr lang="en-US" sz="2399" dirty="0"/>
              <a:t>ADAPT Plugin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C29E2-9988-47F0-9DEA-E7AEDDAC1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71550"/>
            <a:ext cx="7312943" cy="399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9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6629" name="Content Placeholder 4"/>
          <p:cNvSpPr>
            <a:spLocks noGrp="1"/>
          </p:cNvSpPr>
          <p:nvPr>
            <p:ph sz="half" idx="1"/>
          </p:nvPr>
        </p:nvSpPr>
        <p:spPr>
          <a:xfrm>
            <a:off x="368084" y="971550"/>
            <a:ext cx="4280115" cy="3394472"/>
          </a:xfrm>
        </p:spPr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Review of 2.0 codes, materials, status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New website, GitHub where to find stuff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New change/addition form, overview of process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OATS/</a:t>
            </a: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OpenTeam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tools review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200" dirty="0"/>
              <a:t>Next Steps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961CF60-C699-9482-6510-CCF6FC24D8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76800" y="1200150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362902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49F9DDAE-49B1-E346-A1CB-334A8E4F31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 2022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6700E7-DD59-082A-EA82-95FFC0A9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WG04 Lab Testing</a:t>
            </a:r>
          </a:p>
        </p:txBody>
      </p:sp>
    </p:spTree>
    <p:extLst>
      <p:ext uri="{BB962C8B-B14F-4D97-AF65-F5344CB8AC3E}">
        <p14:creationId xmlns:p14="http://schemas.microsoft.com/office/powerpoint/2010/main" val="28128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EA6F09A7-20DA-4E67-B993-B86269B0C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737" y="22591"/>
            <a:ext cx="8229600" cy="857250"/>
          </a:xfrm>
        </p:spPr>
        <p:txBody>
          <a:bodyPr/>
          <a:lstStyle/>
          <a:p>
            <a:r>
              <a:rPr lang="en-US" alt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Zone/Grid Recommendations</a:t>
            </a:r>
            <a:endParaRPr lang="uk-UA" alt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6A7909E8-D065-4C4A-9802-9EA0B0D7214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298575" y="853818"/>
            <a:ext cx="7845425" cy="40163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Laboratories are faced with using over 70 data formats </a:t>
            </a:r>
            <a:endParaRPr lang="uk-UA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03A5D73D-DF46-433B-9D7D-FD294BFB6E4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982010" y="2557667"/>
            <a:ext cx="1187054" cy="871537"/>
            <a:chOff x="929" y="1297"/>
            <a:chExt cx="3403" cy="2497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CBEF785C-0C12-494E-B891-7966A4B2E2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2205"/>
              <a:ext cx="681" cy="681"/>
              <a:chOff x="1927" y="1253"/>
              <a:chExt cx="997" cy="997"/>
            </a:xfrm>
          </p:grpSpPr>
          <p:sp>
            <p:nvSpPr>
              <p:cNvPr id="56" name="Oval 4">
                <a:extLst>
                  <a:ext uri="{FF2B5EF4-FFF2-40B4-BE49-F238E27FC236}">
                    <a16:creationId xmlns:a16="http://schemas.microsoft.com/office/drawing/2014/main" id="{E654E07B-7E5C-4E16-BC74-53F8187D0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1253"/>
                <a:ext cx="997" cy="997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AutoShape 5">
                <a:extLst>
                  <a:ext uri="{FF2B5EF4-FFF2-40B4-BE49-F238E27FC236}">
                    <a16:creationId xmlns:a16="http://schemas.microsoft.com/office/drawing/2014/main" id="{763E69B4-B059-46CD-AC26-0848A9AE2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9" y="1271"/>
                <a:ext cx="949" cy="949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3098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AutoShape 6">
                <a:extLst>
                  <a:ext uri="{FF2B5EF4-FFF2-40B4-BE49-F238E27FC236}">
                    <a16:creationId xmlns:a16="http://schemas.microsoft.com/office/drawing/2014/main" id="{32CF3F29-43B4-4F42-B6DD-CB62D85296A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7" y="1510"/>
                <a:ext cx="997" cy="42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1593903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A55B0D55-A4DB-47AB-A2B4-43B91A456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7" y="1661"/>
              <a:ext cx="862" cy="862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8D94E7F5-2AAF-421E-A4D9-42BA617279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1298"/>
              <a:ext cx="681" cy="681"/>
              <a:chOff x="3107" y="1253"/>
              <a:chExt cx="997" cy="997"/>
            </a:xfrm>
          </p:grpSpPr>
          <p:sp>
            <p:nvSpPr>
              <p:cNvPr id="53" name="Oval 9">
                <a:extLst>
                  <a:ext uri="{FF2B5EF4-FFF2-40B4-BE49-F238E27FC236}">
                    <a16:creationId xmlns:a16="http://schemas.microsoft.com/office/drawing/2014/main" id="{0F88D1B4-BB30-4E33-8680-6CB2F78428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1253"/>
                <a:ext cx="997" cy="99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AutoShape 10">
                <a:extLst>
                  <a:ext uri="{FF2B5EF4-FFF2-40B4-BE49-F238E27FC236}">
                    <a16:creationId xmlns:a16="http://schemas.microsoft.com/office/drawing/2014/main" id="{22E41C7D-6928-4741-842F-0F8E916566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9" y="1271"/>
                <a:ext cx="949" cy="949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AutoShape 11">
                <a:extLst>
                  <a:ext uri="{FF2B5EF4-FFF2-40B4-BE49-F238E27FC236}">
                    <a16:creationId xmlns:a16="http://schemas.microsoft.com/office/drawing/2014/main" id="{058D310E-764F-4F3A-92EC-9E95B95E0E7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07" y="1510"/>
                <a:ext cx="997" cy="42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6E01B98A-15C5-49DA-BE89-930EF2857D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1297"/>
              <a:ext cx="681" cy="681"/>
              <a:chOff x="2018" y="1207"/>
              <a:chExt cx="1586" cy="1586"/>
            </a:xfrm>
          </p:grpSpPr>
          <p:sp>
            <p:nvSpPr>
              <p:cNvPr id="50" name="Oval 13">
                <a:extLst>
                  <a:ext uri="{FF2B5EF4-FFF2-40B4-BE49-F238E27FC236}">
                    <a16:creationId xmlns:a16="http://schemas.microsoft.com/office/drawing/2014/main" id="{B9F62FFF-3F39-4490-8D65-89B3F46AA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1207"/>
                <a:ext cx="1586" cy="15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AutoShape 14">
                <a:extLst>
                  <a:ext uri="{FF2B5EF4-FFF2-40B4-BE49-F238E27FC236}">
                    <a16:creationId xmlns:a16="http://schemas.microsoft.com/office/drawing/2014/main" id="{41C96F44-4613-4149-9C2D-DBC0FFDAA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3" y="1235"/>
                <a:ext cx="1510" cy="1510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3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AutoShape 15">
                <a:extLst>
                  <a:ext uri="{FF2B5EF4-FFF2-40B4-BE49-F238E27FC236}">
                    <a16:creationId xmlns:a16="http://schemas.microsoft.com/office/drawing/2014/main" id="{B50A140B-ACB0-410A-AC5D-74F4026D4C3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8" y="1616"/>
                <a:ext cx="1586" cy="68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16">
              <a:extLst>
                <a:ext uri="{FF2B5EF4-FFF2-40B4-BE49-F238E27FC236}">
                  <a16:creationId xmlns:a16="http://schemas.microsoft.com/office/drawing/2014/main" id="{62EEB0A3-9C72-4EEE-98E6-A9284F07CA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2205"/>
              <a:ext cx="681" cy="681"/>
              <a:chOff x="2018" y="1207"/>
              <a:chExt cx="1586" cy="1586"/>
            </a:xfrm>
          </p:grpSpPr>
          <p:sp>
            <p:nvSpPr>
              <p:cNvPr id="47" name="Oval 17">
                <a:extLst>
                  <a:ext uri="{FF2B5EF4-FFF2-40B4-BE49-F238E27FC236}">
                    <a16:creationId xmlns:a16="http://schemas.microsoft.com/office/drawing/2014/main" id="{33404856-CAE9-4293-A230-62224317A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1207"/>
                <a:ext cx="1586" cy="158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AutoShape 18">
                <a:extLst>
                  <a:ext uri="{FF2B5EF4-FFF2-40B4-BE49-F238E27FC236}">
                    <a16:creationId xmlns:a16="http://schemas.microsoft.com/office/drawing/2014/main" id="{B61E7E57-CA87-44C6-8199-0D2D08D97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3" y="1235"/>
                <a:ext cx="1510" cy="1510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3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AutoShape 19">
                <a:extLst>
                  <a:ext uri="{FF2B5EF4-FFF2-40B4-BE49-F238E27FC236}">
                    <a16:creationId xmlns:a16="http://schemas.microsoft.com/office/drawing/2014/main" id="{EEDA7D5C-7EC2-43B9-B921-002CEB9C49A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8" y="1616"/>
                <a:ext cx="1586" cy="68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" name="AutoShape 20">
              <a:extLst>
                <a:ext uri="{FF2B5EF4-FFF2-40B4-BE49-F238E27FC236}">
                  <a16:creationId xmlns:a16="http://schemas.microsoft.com/office/drawing/2014/main" id="{FA839E7A-DD4F-442F-8657-E8D8F46D5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9" y="1661"/>
              <a:ext cx="862" cy="862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AutoShape 21">
              <a:extLst>
                <a:ext uri="{FF2B5EF4-FFF2-40B4-BE49-F238E27FC236}">
                  <a16:creationId xmlns:a16="http://schemas.microsoft.com/office/drawing/2014/main" id="{C29FC75E-C984-46A0-AD14-7A75389C4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1661"/>
              <a:ext cx="862" cy="862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22">
              <a:extLst>
                <a:ext uri="{FF2B5EF4-FFF2-40B4-BE49-F238E27FC236}">
                  <a16:creationId xmlns:a16="http://schemas.microsoft.com/office/drawing/2014/main" id="{66544D3B-64E7-450A-ABFB-92CC84C6F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1298"/>
              <a:ext cx="681" cy="681"/>
              <a:chOff x="1927" y="1253"/>
              <a:chExt cx="997" cy="997"/>
            </a:xfrm>
          </p:grpSpPr>
          <p:sp>
            <p:nvSpPr>
              <p:cNvPr id="44" name="Oval 23">
                <a:extLst>
                  <a:ext uri="{FF2B5EF4-FFF2-40B4-BE49-F238E27FC236}">
                    <a16:creationId xmlns:a16="http://schemas.microsoft.com/office/drawing/2014/main" id="{62CBB72B-43D7-4115-990C-D279F3387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1253"/>
                <a:ext cx="997" cy="997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AutoShape 24">
                <a:extLst>
                  <a:ext uri="{FF2B5EF4-FFF2-40B4-BE49-F238E27FC236}">
                    <a16:creationId xmlns:a16="http://schemas.microsoft.com/office/drawing/2014/main" id="{3A0E7673-1AFC-4292-86FD-E44FA0822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9" y="1271"/>
                <a:ext cx="949" cy="949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3098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AutoShape 25">
                <a:extLst>
                  <a:ext uri="{FF2B5EF4-FFF2-40B4-BE49-F238E27FC236}">
                    <a16:creationId xmlns:a16="http://schemas.microsoft.com/office/drawing/2014/main" id="{05059BCB-F1BA-4FC3-9460-41910FA8F22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7" y="1510"/>
                <a:ext cx="997" cy="42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1593903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7A698AF9-5FFC-4BAD-8E54-247797C99C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" y="2205"/>
              <a:ext cx="681" cy="681"/>
              <a:chOff x="3107" y="1253"/>
              <a:chExt cx="997" cy="997"/>
            </a:xfrm>
          </p:grpSpPr>
          <p:sp>
            <p:nvSpPr>
              <p:cNvPr id="41" name="Oval 27">
                <a:extLst>
                  <a:ext uri="{FF2B5EF4-FFF2-40B4-BE49-F238E27FC236}">
                    <a16:creationId xmlns:a16="http://schemas.microsoft.com/office/drawing/2014/main" id="{BBB5CF4C-1316-451D-9E35-4CDBE9DA5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1253"/>
                <a:ext cx="997" cy="99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AutoShape 28">
                <a:extLst>
                  <a:ext uri="{FF2B5EF4-FFF2-40B4-BE49-F238E27FC236}">
                    <a16:creationId xmlns:a16="http://schemas.microsoft.com/office/drawing/2014/main" id="{9F43FED2-6722-4ECA-92A9-5D8BCF9CD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9" y="1271"/>
                <a:ext cx="949" cy="949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AutoShape 29">
                <a:extLst>
                  <a:ext uri="{FF2B5EF4-FFF2-40B4-BE49-F238E27FC236}">
                    <a16:creationId xmlns:a16="http://schemas.microsoft.com/office/drawing/2014/main" id="{47DDC183-A86F-450A-9797-5DF8740473C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07" y="1510"/>
                <a:ext cx="997" cy="42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" name="Group 30">
              <a:extLst>
                <a:ext uri="{FF2B5EF4-FFF2-40B4-BE49-F238E27FC236}">
                  <a16:creationId xmlns:a16="http://schemas.microsoft.com/office/drawing/2014/main" id="{F925E912-CEC8-4CFA-9A3A-078D1C8087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" y="1298"/>
              <a:ext cx="681" cy="681"/>
              <a:chOff x="2018" y="1207"/>
              <a:chExt cx="1586" cy="1586"/>
            </a:xfrm>
          </p:grpSpPr>
          <p:sp>
            <p:nvSpPr>
              <p:cNvPr id="38" name="Oval 31">
                <a:extLst>
                  <a:ext uri="{FF2B5EF4-FFF2-40B4-BE49-F238E27FC236}">
                    <a16:creationId xmlns:a16="http://schemas.microsoft.com/office/drawing/2014/main" id="{8F18A771-4988-4D4B-92B6-1B3A4967E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1207"/>
                <a:ext cx="1586" cy="158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AutoShape 32">
                <a:extLst>
                  <a:ext uri="{FF2B5EF4-FFF2-40B4-BE49-F238E27FC236}">
                    <a16:creationId xmlns:a16="http://schemas.microsoft.com/office/drawing/2014/main" id="{B52E8324-18CE-422C-B904-A886E576E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3" y="1235"/>
                <a:ext cx="1510" cy="1510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3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AutoShape 33">
                <a:extLst>
                  <a:ext uri="{FF2B5EF4-FFF2-40B4-BE49-F238E27FC236}">
                    <a16:creationId xmlns:a16="http://schemas.microsoft.com/office/drawing/2014/main" id="{9D8CF179-23B5-4F76-A5A4-6D607887A60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8" y="1616"/>
                <a:ext cx="1586" cy="68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34">
              <a:extLst>
                <a:ext uri="{FF2B5EF4-FFF2-40B4-BE49-F238E27FC236}">
                  <a16:creationId xmlns:a16="http://schemas.microsoft.com/office/drawing/2014/main" id="{8C2AD412-A31F-4D70-834B-99D8E726FA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2205"/>
              <a:ext cx="681" cy="681"/>
              <a:chOff x="2018" y="1207"/>
              <a:chExt cx="1586" cy="1586"/>
            </a:xfrm>
          </p:grpSpPr>
          <p:sp>
            <p:nvSpPr>
              <p:cNvPr id="35" name="Oval 35">
                <a:extLst>
                  <a:ext uri="{FF2B5EF4-FFF2-40B4-BE49-F238E27FC236}">
                    <a16:creationId xmlns:a16="http://schemas.microsoft.com/office/drawing/2014/main" id="{B7647114-AFDE-420C-B8C7-2213787B4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1207"/>
                <a:ext cx="1586" cy="15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AutoShape 36">
                <a:extLst>
                  <a:ext uri="{FF2B5EF4-FFF2-40B4-BE49-F238E27FC236}">
                    <a16:creationId xmlns:a16="http://schemas.microsoft.com/office/drawing/2014/main" id="{E67B009B-6848-4D74-8E84-749BD85F5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3" y="1235"/>
                <a:ext cx="1510" cy="1510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3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AutoShape 37">
                <a:extLst>
                  <a:ext uri="{FF2B5EF4-FFF2-40B4-BE49-F238E27FC236}">
                    <a16:creationId xmlns:a16="http://schemas.microsoft.com/office/drawing/2014/main" id="{C78F16E2-CF3C-441D-91D7-32D4CB6EE43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8" y="1616"/>
                <a:ext cx="1586" cy="68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6" name="Group 38">
              <a:extLst>
                <a:ext uri="{FF2B5EF4-FFF2-40B4-BE49-F238E27FC236}">
                  <a16:creationId xmlns:a16="http://schemas.microsoft.com/office/drawing/2014/main" id="{666AD1CB-09E3-47D8-A08D-4191FF9134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0" y="3113"/>
              <a:ext cx="681" cy="681"/>
              <a:chOff x="1927" y="1253"/>
              <a:chExt cx="997" cy="997"/>
            </a:xfrm>
          </p:grpSpPr>
          <p:sp>
            <p:nvSpPr>
              <p:cNvPr id="32" name="Oval 39">
                <a:extLst>
                  <a:ext uri="{FF2B5EF4-FFF2-40B4-BE49-F238E27FC236}">
                    <a16:creationId xmlns:a16="http://schemas.microsoft.com/office/drawing/2014/main" id="{854B713F-9498-436F-A0BE-30F28631E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1253"/>
                <a:ext cx="997" cy="997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AutoShape 40">
                <a:extLst>
                  <a:ext uri="{FF2B5EF4-FFF2-40B4-BE49-F238E27FC236}">
                    <a16:creationId xmlns:a16="http://schemas.microsoft.com/office/drawing/2014/main" id="{F82912B7-C6C9-4265-AF47-85C872207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9" y="1271"/>
                <a:ext cx="949" cy="949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3098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AutoShape 41">
                <a:extLst>
                  <a:ext uri="{FF2B5EF4-FFF2-40B4-BE49-F238E27FC236}">
                    <a16:creationId xmlns:a16="http://schemas.microsoft.com/office/drawing/2014/main" id="{1BA3C70B-1A0D-4529-B11D-F8E50A75341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7" y="1510"/>
                <a:ext cx="997" cy="42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1593903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7" name="AutoShape 42">
              <a:extLst>
                <a:ext uri="{FF2B5EF4-FFF2-40B4-BE49-F238E27FC236}">
                  <a16:creationId xmlns:a16="http://schemas.microsoft.com/office/drawing/2014/main" id="{21BE8C37-B85C-41C6-9C46-A0CDC1B8A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8" y="2568"/>
              <a:ext cx="862" cy="862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8" name="Group 43">
              <a:extLst>
                <a:ext uri="{FF2B5EF4-FFF2-40B4-BE49-F238E27FC236}">
                  <a16:creationId xmlns:a16="http://schemas.microsoft.com/office/drawing/2014/main" id="{8F550C78-ECB0-4FCC-9C98-D67B61B31A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7" y="3113"/>
              <a:ext cx="681" cy="681"/>
              <a:chOff x="2018" y="1207"/>
              <a:chExt cx="1586" cy="1586"/>
            </a:xfrm>
          </p:grpSpPr>
          <p:sp>
            <p:nvSpPr>
              <p:cNvPr id="29" name="Oval 44">
                <a:extLst>
                  <a:ext uri="{FF2B5EF4-FFF2-40B4-BE49-F238E27FC236}">
                    <a16:creationId xmlns:a16="http://schemas.microsoft.com/office/drawing/2014/main" id="{7ED96710-053B-48B7-9C1F-606103FFF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1207"/>
                <a:ext cx="1586" cy="158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AutoShape 45">
                <a:extLst>
                  <a:ext uri="{FF2B5EF4-FFF2-40B4-BE49-F238E27FC236}">
                    <a16:creationId xmlns:a16="http://schemas.microsoft.com/office/drawing/2014/main" id="{C4B481B7-F885-4F43-866A-829CE1F76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3" y="1235"/>
                <a:ext cx="1510" cy="1510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3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AutoShape 46">
                <a:extLst>
                  <a:ext uri="{FF2B5EF4-FFF2-40B4-BE49-F238E27FC236}">
                    <a16:creationId xmlns:a16="http://schemas.microsoft.com/office/drawing/2014/main" id="{0E570055-2B69-4BF1-8CC3-1499B8D3C6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8" y="1616"/>
                <a:ext cx="1586" cy="68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9" name="AutoShape 47">
              <a:extLst>
                <a:ext uri="{FF2B5EF4-FFF2-40B4-BE49-F238E27FC236}">
                  <a16:creationId xmlns:a16="http://schemas.microsoft.com/office/drawing/2014/main" id="{A63E5A51-0116-43C5-BA28-18604937B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2568"/>
              <a:ext cx="862" cy="862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AutoShape 48">
              <a:extLst>
                <a:ext uri="{FF2B5EF4-FFF2-40B4-BE49-F238E27FC236}">
                  <a16:creationId xmlns:a16="http://schemas.microsoft.com/office/drawing/2014/main" id="{29A4F44F-FD8B-48AD-A1AD-ABD86CC53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2568"/>
              <a:ext cx="862" cy="862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1" name="Group 49">
              <a:extLst>
                <a:ext uri="{FF2B5EF4-FFF2-40B4-BE49-F238E27FC236}">
                  <a16:creationId xmlns:a16="http://schemas.microsoft.com/office/drawing/2014/main" id="{B557EE38-2BF3-40CC-B415-ACA501CF6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51" y="3113"/>
              <a:ext cx="681" cy="681"/>
              <a:chOff x="3107" y="1253"/>
              <a:chExt cx="997" cy="997"/>
            </a:xfrm>
          </p:grpSpPr>
          <p:sp>
            <p:nvSpPr>
              <p:cNvPr id="26" name="Oval 50">
                <a:extLst>
                  <a:ext uri="{FF2B5EF4-FFF2-40B4-BE49-F238E27FC236}">
                    <a16:creationId xmlns:a16="http://schemas.microsoft.com/office/drawing/2014/main" id="{AB8EE517-08AA-4C08-BB04-6820F55F8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1253"/>
                <a:ext cx="997" cy="99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AutoShape 51">
                <a:extLst>
                  <a:ext uri="{FF2B5EF4-FFF2-40B4-BE49-F238E27FC236}">
                    <a16:creationId xmlns:a16="http://schemas.microsoft.com/office/drawing/2014/main" id="{1A3AB124-B470-483F-B8FB-3699859CD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9" y="1271"/>
                <a:ext cx="949" cy="949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AutoShape 52">
                <a:extLst>
                  <a:ext uri="{FF2B5EF4-FFF2-40B4-BE49-F238E27FC236}">
                    <a16:creationId xmlns:a16="http://schemas.microsoft.com/office/drawing/2014/main" id="{D263ED31-CB7C-428C-8D4B-60E7646113A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07" y="1510"/>
                <a:ext cx="997" cy="42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2" name="Group 53">
              <a:extLst>
                <a:ext uri="{FF2B5EF4-FFF2-40B4-BE49-F238E27FC236}">
                  <a16:creationId xmlns:a16="http://schemas.microsoft.com/office/drawing/2014/main" id="{602D39A0-DA79-4392-A6CE-B549FDC63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44" y="3113"/>
              <a:ext cx="681" cy="681"/>
              <a:chOff x="2018" y="1207"/>
              <a:chExt cx="1586" cy="1586"/>
            </a:xfrm>
          </p:grpSpPr>
          <p:sp>
            <p:nvSpPr>
              <p:cNvPr id="23" name="Oval 54">
                <a:extLst>
                  <a:ext uri="{FF2B5EF4-FFF2-40B4-BE49-F238E27FC236}">
                    <a16:creationId xmlns:a16="http://schemas.microsoft.com/office/drawing/2014/main" id="{84D2FDF6-C1FA-4A19-8355-DE528369B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1207"/>
                <a:ext cx="1586" cy="15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AutoShape 55">
                <a:extLst>
                  <a:ext uri="{FF2B5EF4-FFF2-40B4-BE49-F238E27FC236}">
                    <a16:creationId xmlns:a16="http://schemas.microsoft.com/office/drawing/2014/main" id="{3DF65CD8-705F-48B0-BEAA-665D225FC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3" y="1235"/>
                <a:ext cx="1510" cy="1510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3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AutoShape 56">
                <a:extLst>
                  <a:ext uri="{FF2B5EF4-FFF2-40B4-BE49-F238E27FC236}">
                    <a16:creationId xmlns:a16="http://schemas.microsoft.com/office/drawing/2014/main" id="{8903343B-850E-45D7-98F7-612940B872A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8" y="1616"/>
                <a:ext cx="1586" cy="68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59" name="Group 57">
            <a:extLst>
              <a:ext uri="{FF2B5EF4-FFF2-40B4-BE49-F238E27FC236}">
                <a16:creationId xmlns:a16="http://schemas.microsoft.com/office/drawing/2014/main" id="{99C16517-6BC0-437C-89AD-E185A4D7F79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486150"/>
            <a:ext cx="868361" cy="1189434"/>
            <a:chOff x="3677" y="2341"/>
            <a:chExt cx="1193" cy="1634"/>
          </a:xfrm>
        </p:grpSpPr>
        <p:sp>
          <p:nvSpPr>
            <p:cNvPr id="60" name="AutoShape 58">
              <a:extLst>
                <a:ext uri="{FF2B5EF4-FFF2-40B4-BE49-F238E27FC236}">
                  <a16:creationId xmlns:a16="http://schemas.microsoft.com/office/drawing/2014/main" id="{70237170-A076-40EF-BCBE-DB08C8283E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88" y="3387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2" name="Group 63">
              <a:extLst>
                <a:ext uri="{FF2B5EF4-FFF2-40B4-BE49-F238E27FC236}">
                  <a16:creationId xmlns:a16="http://schemas.microsoft.com/office/drawing/2014/main" id="{012315EC-2C89-4FC2-9CDB-F5B4B3D6EE1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113" y="3212"/>
              <a:ext cx="327" cy="327"/>
              <a:chOff x="2018" y="1207"/>
              <a:chExt cx="1586" cy="1586"/>
            </a:xfrm>
          </p:grpSpPr>
          <p:sp>
            <p:nvSpPr>
              <p:cNvPr id="84" name="Oval 64">
                <a:extLst>
                  <a:ext uri="{FF2B5EF4-FFF2-40B4-BE49-F238E27FC236}">
                    <a16:creationId xmlns:a16="http://schemas.microsoft.com/office/drawing/2014/main" id="{D2218C1F-F8B1-4DAA-AAA8-1130DDF69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1207"/>
                <a:ext cx="1586" cy="158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AutoShape 65">
                <a:extLst>
                  <a:ext uri="{FF2B5EF4-FFF2-40B4-BE49-F238E27FC236}">
                    <a16:creationId xmlns:a16="http://schemas.microsoft.com/office/drawing/2014/main" id="{9E79DBF2-8353-493C-80BF-13295F068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3" y="1235"/>
                <a:ext cx="1510" cy="1510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3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AutoShape 66">
                <a:extLst>
                  <a:ext uri="{FF2B5EF4-FFF2-40B4-BE49-F238E27FC236}">
                    <a16:creationId xmlns:a16="http://schemas.microsoft.com/office/drawing/2014/main" id="{26CD2015-5879-4CB1-B402-C52F84D32E2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8" y="1616"/>
                <a:ext cx="1586" cy="68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3" name="AutoShape 67">
              <a:extLst>
                <a:ext uri="{FF2B5EF4-FFF2-40B4-BE49-F238E27FC236}">
                  <a16:creationId xmlns:a16="http://schemas.microsoft.com/office/drawing/2014/main" id="{058D5791-AF34-4319-9532-906FB531F9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88" y="2951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68">
              <a:extLst>
                <a:ext uri="{FF2B5EF4-FFF2-40B4-BE49-F238E27FC236}">
                  <a16:creationId xmlns:a16="http://schemas.microsoft.com/office/drawing/2014/main" id="{9B887B37-76DC-415C-AEEA-B1687CBBFF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88" y="2515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AutoShape 71">
              <a:extLst>
                <a:ext uri="{FF2B5EF4-FFF2-40B4-BE49-F238E27FC236}">
                  <a16:creationId xmlns:a16="http://schemas.microsoft.com/office/drawing/2014/main" id="{EB0401C5-126F-45A8-A969-BDB42953A6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59" y="2784"/>
              <a:ext cx="311" cy="311"/>
            </a:xfrm>
            <a:custGeom>
              <a:avLst/>
              <a:gdLst>
                <a:gd name="G0" fmla="+- 4063 0 0"/>
                <a:gd name="G1" fmla="+- 21600 0 4063"/>
                <a:gd name="G2" fmla="+- 21600 0 4063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4063" y="10800"/>
                  </a:moveTo>
                  <a:cubicBezTo>
                    <a:pt x="4063" y="14521"/>
                    <a:pt x="7079" y="17537"/>
                    <a:pt x="10800" y="17537"/>
                  </a:cubicBezTo>
                  <a:cubicBezTo>
                    <a:pt x="14521" y="17537"/>
                    <a:pt x="17537" y="14521"/>
                    <a:pt x="17537" y="10800"/>
                  </a:cubicBezTo>
                  <a:cubicBezTo>
                    <a:pt x="17537" y="7079"/>
                    <a:pt x="14521" y="4063"/>
                    <a:pt x="10800" y="4063"/>
                  </a:cubicBezTo>
                  <a:cubicBezTo>
                    <a:pt x="7079" y="4063"/>
                    <a:pt x="4063" y="7079"/>
                    <a:pt x="4063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3098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6" name="Group 73">
              <a:extLst>
                <a:ext uri="{FF2B5EF4-FFF2-40B4-BE49-F238E27FC236}">
                  <a16:creationId xmlns:a16="http://schemas.microsoft.com/office/drawing/2014/main" id="{FD982658-6D3B-46ED-8CA9-583C73917459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113" y="2341"/>
              <a:ext cx="327" cy="327"/>
              <a:chOff x="3107" y="1253"/>
              <a:chExt cx="997" cy="997"/>
            </a:xfrm>
          </p:grpSpPr>
          <p:sp>
            <p:nvSpPr>
              <p:cNvPr id="78" name="Oval 74">
                <a:extLst>
                  <a:ext uri="{FF2B5EF4-FFF2-40B4-BE49-F238E27FC236}">
                    <a16:creationId xmlns:a16="http://schemas.microsoft.com/office/drawing/2014/main" id="{761B8D81-0F6E-42D3-81F3-76AE1E98F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1253"/>
                <a:ext cx="997" cy="99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AutoShape 75">
                <a:extLst>
                  <a:ext uri="{FF2B5EF4-FFF2-40B4-BE49-F238E27FC236}">
                    <a16:creationId xmlns:a16="http://schemas.microsoft.com/office/drawing/2014/main" id="{B7901574-86FC-4950-8F99-FDA790FE8F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9" y="1271"/>
                <a:ext cx="949" cy="949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AutoShape 76">
                <a:extLst>
                  <a:ext uri="{FF2B5EF4-FFF2-40B4-BE49-F238E27FC236}">
                    <a16:creationId xmlns:a16="http://schemas.microsoft.com/office/drawing/2014/main" id="{E6EA4F47-01BC-4F43-8070-DC813987465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07" y="1510"/>
                <a:ext cx="997" cy="42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7" name="AutoShape 77">
              <a:extLst>
                <a:ext uri="{FF2B5EF4-FFF2-40B4-BE49-F238E27FC236}">
                  <a16:creationId xmlns:a16="http://schemas.microsoft.com/office/drawing/2014/main" id="{C09EE655-8A19-4E84-82CF-C023203F49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3" y="3387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AutoShape 83">
              <a:extLst>
                <a:ext uri="{FF2B5EF4-FFF2-40B4-BE49-F238E27FC236}">
                  <a16:creationId xmlns:a16="http://schemas.microsoft.com/office/drawing/2014/main" id="{73235D12-AE70-497D-AC81-5CB47AFE19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3" y="2516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1" name="Group 84">
              <a:extLst>
                <a:ext uri="{FF2B5EF4-FFF2-40B4-BE49-F238E27FC236}">
                  <a16:creationId xmlns:a16="http://schemas.microsoft.com/office/drawing/2014/main" id="{5BA41186-F4B5-450A-8CDA-7FA4CABB023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677" y="3648"/>
              <a:ext cx="327" cy="327"/>
              <a:chOff x="3107" y="1253"/>
              <a:chExt cx="997" cy="997"/>
            </a:xfrm>
          </p:grpSpPr>
          <p:sp>
            <p:nvSpPr>
              <p:cNvPr id="72" name="Oval 85">
                <a:extLst>
                  <a:ext uri="{FF2B5EF4-FFF2-40B4-BE49-F238E27FC236}">
                    <a16:creationId xmlns:a16="http://schemas.microsoft.com/office/drawing/2014/main" id="{5EA0699D-BDE3-49E4-839E-2FFDD1E4C8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1253"/>
                <a:ext cx="997" cy="99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AutoShape 86">
                <a:extLst>
                  <a:ext uri="{FF2B5EF4-FFF2-40B4-BE49-F238E27FC236}">
                    <a16:creationId xmlns:a16="http://schemas.microsoft.com/office/drawing/2014/main" id="{DD1211CD-CAEC-40FA-820E-B10FF0FAC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9" y="1271"/>
                <a:ext cx="949" cy="949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AutoShape 87">
                <a:extLst>
                  <a:ext uri="{FF2B5EF4-FFF2-40B4-BE49-F238E27FC236}">
                    <a16:creationId xmlns:a16="http://schemas.microsoft.com/office/drawing/2014/main" id="{55DB650D-B078-4B3A-BC80-BC357034386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07" y="1510"/>
                <a:ext cx="997" cy="42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90" name="Group 88">
            <a:extLst>
              <a:ext uri="{FF2B5EF4-FFF2-40B4-BE49-F238E27FC236}">
                <a16:creationId xmlns:a16="http://schemas.microsoft.com/office/drawing/2014/main" id="{D2E52C68-FD12-48E9-84DC-639B03AEA4DB}"/>
              </a:ext>
            </a:extLst>
          </p:cNvPr>
          <p:cNvGrpSpPr>
            <a:grpSpLocks/>
          </p:cNvGrpSpPr>
          <p:nvPr/>
        </p:nvGrpSpPr>
        <p:grpSpPr bwMode="auto">
          <a:xfrm rot="19076069">
            <a:off x="2950335" y="2507066"/>
            <a:ext cx="1106091" cy="850107"/>
            <a:chOff x="3448" y="1945"/>
            <a:chExt cx="929" cy="714"/>
          </a:xfrm>
        </p:grpSpPr>
        <p:sp>
          <p:nvSpPr>
            <p:cNvPr id="91" name="AutoShape 89">
              <a:extLst>
                <a:ext uri="{FF2B5EF4-FFF2-40B4-BE49-F238E27FC236}">
                  <a16:creationId xmlns:a16="http://schemas.microsoft.com/office/drawing/2014/main" id="{917E7243-CC7C-4C0E-8EC0-43979C0F6F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3556" y="1837"/>
              <a:ext cx="714" cy="929"/>
            </a:xfrm>
            <a:prstGeom prst="upArrow">
              <a:avLst>
                <a:gd name="adj1" fmla="val 56778"/>
                <a:gd name="adj2" fmla="val 49400"/>
              </a:avLst>
            </a:prstGeom>
            <a:noFill/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Rectangle 90">
              <a:extLst>
                <a:ext uri="{FF2B5EF4-FFF2-40B4-BE49-F238E27FC236}">
                  <a16:creationId xmlns:a16="http://schemas.microsoft.com/office/drawing/2014/main" id="{2ED7B6A9-5BD3-468A-B637-EE9433FD7B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3796" y="2289"/>
              <a:ext cx="286" cy="71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9020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Rectangle 91">
              <a:extLst>
                <a:ext uri="{FF2B5EF4-FFF2-40B4-BE49-F238E27FC236}">
                  <a16:creationId xmlns:a16="http://schemas.microsoft.com/office/drawing/2014/main" id="{78188726-9357-424A-8CEC-29646FF92A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3716" y="2217"/>
              <a:ext cx="286" cy="71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6667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Rectangle 92">
              <a:extLst>
                <a:ext uri="{FF2B5EF4-FFF2-40B4-BE49-F238E27FC236}">
                  <a16:creationId xmlns:a16="http://schemas.microsoft.com/office/drawing/2014/main" id="{402786C4-1ADC-4F3B-9F05-4BAA15606E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3636" y="2146"/>
              <a:ext cx="286" cy="71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97647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3">
              <a:extLst>
                <a:ext uri="{FF2B5EF4-FFF2-40B4-BE49-F238E27FC236}">
                  <a16:creationId xmlns:a16="http://schemas.microsoft.com/office/drawing/2014/main" id="{7DE0CC42-6D82-4E08-8DDE-97F2C6E440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3557" y="2075"/>
              <a:ext cx="286" cy="71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22353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AutoShape 94">
              <a:extLst>
                <a:ext uri="{FF2B5EF4-FFF2-40B4-BE49-F238E27FC236}">
                  <a16:creationId xmlns:a16="http://schemas.microsoft.com/office/drawing/2014/main" id="{A7518876-8A96-408F-8136-9628880ACD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3932" y="2369"/>
              <a:ext cx="286" cy="143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AutoShape 95">
              <a:extLst>
                <a:ext uri="{FF2B5EF4-FFF2-40B4-BE49-F238E27FC236}">
                  <a16:creationId xmlns:a16="http://schemas.microsoft.com/office/drawing/2014/main" id="{191E41C4-5043-429A-9C21-D41E8A0175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3952" y="2379"/>
              <a:ext cx="240" cy="12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AutoShape 96">
              <a:extLst>
                <a:ext uri="{FF2B5EF4-FFF2-40B4-BE49-F238E27FC236}">
                  <a16:creationId xmlns:a16="http://schemas.microsoft.com/office/drawing/2014/main" id="{B47B7FEE-87CF-49FC-8949-58B1BA081F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4001" y="2403"/>
              <a:ext cx="135" cy="67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9" name="Group 97">
            <a:extLst>
              <a:ext uri="{FF2B5EF4-FFF2-40B4-BE49-F238E27FC236}">
                <a16:creationId xmlns:a16="http://schemas.microsoft.com/office/drawing/2014/main" id="{91E90B77-86D3-4ECB-891A-BC8E5C80853D}"/>
              </a:ext>
            </a:extLst>
          </p:cNvPr>
          <p:cNvGrpSpPr>
            <a:grpSpLocks/>
          </p:cNvGrpSpPr>
          <p:nvPr/>
        </p:nvGrpSpPr>
        <p:grpSpPr bwMode="auto">
          <a:xfrm>
            <a:off x="6354331" y="2417769"/>
            <a:ext cx="1619250" cy="1206103"/>
            <a:chOff x="2064" y="1570"/>
            <a:chExt cx="1360" cy="1013"/>
          </a:xfrm>
        </p:grpSpPr>
        <p:sp>
          <p:nvSpPr>
            <p:cNvPr id="100" name="Freeform 98">
              <a:extLst>
                <a:ext uri="{FF2B5EF4-FFF2-40B4-BE49-F238E27FC236}">
                  <a16:creationId xmlns:a16="http://schemas.microsoft.com/office/drawing/2014/main" id="{5E8D9A00-D74D-4FF8-8E31-AB46F69F0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034"/>
              <a:ext cx="1345" cy="549"/>
            </a:xfrm>
            <a:custGeom>
              <a:avLst/>
              <a:gdLst>
                <a:gd name="T0" fmla="*/ 612 w 1854"/>
                <a:gd name="T1" fmla="*/ 0 h 756"/>
                <a:gd name="T2" fmla="*/ 0 w 1854"/>
                <a:gd name="T3" fmla="*/ 516 h 756"/>
                <a:gd name="T4" fmla="*/ 1272 w 1854"/>
                <a:gd name="T5" fmla="*/ 756 h 756"/>
                <a:gd name="T6" fmla="*/ 1854 w 1854"/>
                <a:gd name="T7" fmla="*/ 125 h 756"/>
                <a:gd name="T8" fmla="*/ 612 w 1854"/>
                <a:gd name="T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756">
                  <a:moveTo>
                    <a:pt x="612" y="0"/>
                  </a:moveTo>
                  <a:lnTo>
                    <a:pt x="0" y="516"/>
                  </a:lnTo>
                  <a:lnTo>
                    <a:pt x="1272" y="756"/>
                  </a:lnTo>
                  <a:lnTo>
                    <a:pt x="1854" y="12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91581" dir="3378596" algn="ctr" rotWithShape="0">
                      <a:srgbClr val="949494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Freeform 99">
              <a:extLst>
                <a:ext uri="{FF2B5EF4-FFF2-40B4-BE49-F238E27FC236}">
                  <a16:creationId xmlns:a16="http://schemas.microsoft.com/office/drawing/2014/main" id="{156F6223-8793-4C1A-9EB3-A7848D892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957"/>
              <a:ext cx="1345" cy="548"/>
            </a:xfrm>
            <a:custGeom>
              <a:avLst/>
              <a:gdLst>
                <a:gd name="T0" fmla="*/ 612 w 1854"/>
                <a:gd name="T1" fmla="*/ 0 h 756"/>
                <a:gd name="T2" fmla="*/ 0 w 1854"/>
                <a:gd name="T3" fmla="*/ 516 h 756"/>
                <a:gd name="T4" fmla="*/ 1272 w 1854"/>
                <a:gd name="T5" fmla="*/ 756 h 756"/>
                <a:gd name="T6" fmla="*/ 1854 w 1854"/>
                <a:gd name="T7" fmla="*/ 125 h 756"/>
                <a:gd name="T8" fmla="*/ 612 w 1854"/>
                <a:gd name="T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756">
                  <a:moveTo>
                    <a:pt x="612" y="0"/>
                  </a:moveTo>
                  <a:lnTo>
                    <a:pt x="0" y="516"/>
                  </a:lnTo>
                  <a:lnTo>
                    <a:pt x="1272" y="756"/>
                  </a:lnTo>
                  <a:lnTo>
                    <a:pt x="1854" y="12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hlink"/>
            </a:solidFill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Freeform 100">
              <a:extLst>
                <a:ext uri="{FF2B5EF4-FFF2-40B4-BE49-F238E27FC236}">
                  <a16:creationId xmlns:a16="http://schemas.microsoft.com/office/drawing/2014/main" id="{817CF2F4-E0A7-4EF6-8CAD-0B4F0BEFA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9" y="1873"/>
              <a:ext cx="1345" cy="549"/>
            </a:xfrm>
            <a:custGeom>
              <a:avLst/>
              <a:gdLst>
                <a:gd name="T0" fmla="*/ 612 w 1854"/>
                <a:gd name="T1" fmla="*/ 0 h 756"/>
                <a:gd name="T2" fmla="*/ 0 w 1854"/>
                <a:gd name="T3" fmla="*/ 516 h 756"/>
                <a:gd name="T4" fmla="*/ 1272 w 1854"/>
                <a:gd name="T5" fmla="*/ 756 h 756"/>
                <a:gd name="T6" fmla="*/ 1854 w 1854"/>
                <a:gd name="T7" fmla="*/ 125 h 756"/>
                <a:gd name="T8" fmla="*/ 612 w 1854"/>
                <a:gd name="T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756">
                  <a:moveTo>
                    <a:pt x="612" y="0"/>
                  </a:moveTo>
                  <a:lnTo>
                    <a:pt x="0" y="516"/>
                  </a:lnTo>
                  <a:lnTo>
                    <a:pt x="1272" y="756"/>
                  </a:lnTo>
                  <a:lnTo>
                    <a:pt x="1854" y="12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bg2"/>
            </a:solidFill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34024DC9-EC1D-4070-B403-AC62AC382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1802"/>
              <a:ext cx="1345" cy="548"/>
            </a:xfrm>
            <a:custGeom>
              <a:avLst/>
              <a:gdLst>
                <a:gd name="T0" fmla="*/ 612 w 1854"/>
                <a:gd name="T1" fmla="*/ 0 h 756"/>
                <a:gd name="T2" fmla="*/ 0 w 1854"/>
                <a:gd name="T3" fmla="*/ 516 h 756"/>
                <a:gd name="T4" fmla="*/ 1272 w 1854"/>
                <a:gd name="T5" fmla="*/ 756 h 756"/>
                <a:gd name="T6" fmla="*/ 1854 w 1854"/>
                <a:gd name="T7" fmla="*/ 125 h 756"/>
                <a:gd name="T8" fmla="*/ 612 w 1854"/>
                <a:gd name="T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756">
                  <a:moveTo>
                    <a:pt x="612" y="0"/>
                  </a:moveTo>
                  <a:lnTo>
                    <a:pt x="0" y="516"/>
                  </a:lnTo>
                  <a:lnTo>
                    <a:pt x="1272" y="756"/>
                  </a:lnTo>
                  <a:lnTo>
                    <a:pt x="1854" y="12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Freeform 102">
              <a:extLst>
                <a:ext uri="{FF2B5EF4-FFF2-40B4-BE49-F238E27FC236}">
                  <a16:creationId xmlns:a16="http://schemas.microsoft.com/office/drawing/2014/main" id="{008A2843-978B-4CD9-9563-C6D01273E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1724"/>
              <a:ext cx="1345" cy="548"/>
            </a:xfrm>
            <a:custGeom>
              <a:avLst/>
              <a:gdLst>
                <a:gd name="T0" fmla="*/ 612 w 1854"/>
                <a:gd name="T1" fmla="*/ 0 h 756"/>
                <a:gd name="T2" fmla="*/ 0 w 1854"/>
                <a:gd name="T3" fmla="*/ 516 h 756"/>
                <a:gd name="T4" fmla="*/ 1272 w 1854"/>
                <a:gd name="T5" fmla="*/ 756 h 756"/>
                <a:gd name="T6" fmla="*/ 1854 w 1854"/>
                <a:gd name="T7" fmla="*/ 125 h 756"/>
                <a:gd name="T8" fmla="*/ 612 w 1854"/>
                <a:gd name="T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756">
                  <a:moveTo>
                    <a:pt x="612" y="0"/>
                  </a:moveTo>
                  <a:lnTo>
                    <a:pt x="0" y="516"/>
                  </a:lnTo>
                  <a:lnTo>
                    <a:pt x="1272" y="756"/>
                  </a:lnTo>
                  <a:lnTo>
                    <a:pt x="1854" y="12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Freeform 103">
              <a:extLst>
                <a:ext uri="{FF2B5EF4-FFF2-40B4-BE49-F238E27FC236}">
                  <a16:creationId xmlns:a16="http://schemas.microsoft.com/office/drawing/2014/main" id="{575F0E88-F84C-458D-BA7C-DBA94751B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1648"/>
              <a:ext cx="1345" cy="548"/>
            </a:xfrm>
            <a:custGeom>
              <a:avLst/>
              <a:gdLst>
                <a:gd name="T0" fmla="*/ 612 w 1854"/>
                <a:gd name="T1" fmla="*/ 0 h 756"/>
                <a:gd name="T2" fmla="*/ 0 w 1854"/>
                <a:gd name="T3" fmla="*/ 516 h 756"/>
                <a:gd name="T4" fmla="*/ 1272 w 1854"/>
                <a:gd name="T5" fmla="*/ 756 h 756"/>
                <a:gd name="T6" fmla="*/ 1854 w 1854"/>
                <a:gd name="T7" fmla="*/ 125 h 756"/>
                <a:gd name="T8" fmla="*/ 612 w 1854"/>
                <a:gd name="T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756">
                  <a:moveTo>
                    <a:pt x="612" y="0"/>
                  </a:moveTo>
                  <a:lnTo>
                    <a:pt x="0" y="516"/>
                  </a:lnTo>
                  <a:lnTo>
                    <a:pt x="1272" y="756"/>
                  </a:lnTo>
                  <a:lnTo>
                    <a:pt x="1854" y="12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Freeform 104">
              <a:extLst>
                <a:ext uri="{FF2B5EF4-FFF2-40B4-BE49-F238E27FC236}">
                  <a16:creationId xmlns:a16="http://schemas.microsoft.com/office/drawing/2014/main" id="{03AD6AD8-47EB-4E0C-87BA-B6D8842EE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1570"/>
              <a:ext cx="1345" cy="549"/>
            </a:xfrm>
            <a:custGeom>
              <a:avLst/>
              <a:gdLst>
                <a:gd name="T0" fmla="*/ 612 w 1854"/>
                <a:gd name="T1" fmla="*/ 0 h 756"/>
                <a:gd name="T2" fmla="*/ 0 w 1854"/>
                <a:gd name="T3" fmla="*/ 516 h 756"/>
                <a:gd name="T4" fmla="*/ 1272 w 1854"/>
                <a:gd name="T5" fmla="*/ 756 h 756"/>
                <a:gd name="T6" fmla="*/ 1854 w 1854"/>
                <a:gd name="T7" fmla="*/ 125 h 756"/>
                <a:gd name="T8" fmla="*/ 612 w 1854"/>
                <a:gd name="T9" fmla="*/ 0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756">
                  <a:moveTo>
                    <a:pt x="612" y="0"/>
                  </a:moveTo>
                  <a:lnTo>
                    <a:pt x="0" y="516"/>
                  </a:lnTo>
                  <a:lnTo>
                    <a:pt x="1272" y="756"/>
                  </a:lnTo>
                  <a:lnTo>
                    <a:pt x="1854" y="12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hlink"/>
            </a:solidFill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Freeform 105">
              <a:extLst>
                <a:ext uri="{FF2B5EF4-FFF2-40B4-BE49-F238E27FC236}">
                  <a16:creationId xmlns:a16="http://schemas.microsoft.com/office/drawing/2014/main" id="{13CB493A-60BF-4AAF-8DC4-849243ED1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9" y="1591"/>
              <a:ext cx="1272" cy="513"/>
            </a:xfrm>
            <a:custGeom>
              <a:avLst/>
              <a:gdLst>
                <a:gd name="T0" fmla="*/ 486 w 1491"/>
                <a:gd name="T1" fmla="*/ 0 h 601"/>
                <a:gd name="T2" fmla="*/ 0 w 1491"/>
                <a:gd name="T3" fmla="*/ 409 h 601"/>
                <a:gd name="T4" fmla="*/ 1031 w 1491"/>
                <a:gd name="T5" fmla="*/ 601 h 601"/>
                <a:gd name="T6" fmla="*/ 1491 w 1491"/>
                <a:gd name="T7" fmla="*/ 104 h 601"/>
                <a:gd name="T8" fmla="*/ 486 w 1491"/>
                <a:gd name="T9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1" h="601">
                  <a:moveTo>
                    <a:pt x="486" y="0"/>
                  </a:moveTo>
                  <a:lnTo>
                    <a:pt x="0" y="409"/>
                  </a:lnTo>
                  <a:lnTo>
                    <a:pt x="1031" y="601"/>
                  </a:lnTo>
                  <a:lnTo>
                    <a:pt x="1491" y="104"/>
                  </a:lnTo>
                  <a:lnTo>
                    <a:pt x="48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29020"/>
                    <a:invGamma/>
                  </a:schemeClr>
                </a:gs>
                <a:gs pos="100000">
                  <a:schemeClr val="hlink">
                    <a:alpha val="39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fol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9" name="Group 107">
            <a:extLst>
              <a:ext uri="{FF2B5EF4-FFF2-40B4-BE49-F238E27FC236}">
                <a16:creationId xmlns:a16="http://schemas.microsoft.com/office/drawing/2014/main" id="{3071E2E3-6A9D-44D3-9BC8-2768CFD1380A}"/>
              </a:ext>
            </a:extLst>
          </p:cNvPr>
          <p:cNvGrpSpPr>
            <a:grpSpLocks/>
          </p:cNvGrpSpPr>
          <p:nvPr/>
        </p:nvGrpSpPr>
        <p:grpSpPr bwMode="auto">
          <a:xfrm rot="19076069">
            <a:off x="5138703" y="2507066"/>
            <a:ext cx="1106091" cy="850107"/>
            <a:chOff x="3448" y="1945"/>
            <a:chExt cx="929" cy="714"/>
          </a:xfrm>
        </p:grpSpPr>
        <p:sp>
          <p:nvSpPr>
            <p:cNvPr id="110" name="AutoShape 108">
              <a:extLst>
                <a:ext uri="{FF2B5EF4-FFF2-40B4-BE49-F238E27FC236}">
                  <a16:creationId xmlns:a16="http://schemas.microsoft.com/office/drawing/2014/main" id="{4CB86F85-DE7D-477A-8F73-FA287BCE44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3556" y="1837"/>
              <a:ext cx="714" cy="929"/>
            </a:xfrm>
            <a:prstGeom prst="upArrow">
              <a:avLst>
                <a:gd name="adj1" fmla="val 56778"/>
                <a:gd name="adj2" fmla="val 49400"/>
              </a:avLst>
            </a:prstGeom>
            <a:noFill/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ectangle 109">
              <a:extLst>
                <a:ext uri="{FF2B5EF4-FFF2-40B4-BE49-F238E27FC236}">
                  <a16:creationId xmlns:a16="http://schemas.microsoft.com/office/drawing/2014/main" id="{E14AECAD-6DB8-4DA0-9CF1-7DBE5CD849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3796" y="2289"/>
              <a:ext cx="286" cy="71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9020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110">
              <a:extLst>
                <a:ext uri="{FF2B5EF4-FFF2-40B4-BE49-F238E27FC236}">
                  <a16:creationId xmlns:a16="http://schemas.microsoft.com/office/drawing/2014/main" id="{30FD8DDF-24B0-4425-820E-D354219227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3716" y="2217"/>
              <a:ext cx="286" cy="71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66667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111">
              <a:extLst>
                <a:ext uri="{FF2B5EF4-FFF2-40B4-BE49-F238E27FC236}">
                  <a16:creationId xmlns:a16="http://schemas.microsoft.com/office/drawing/2014/main" id="{6BA1DA03-C94F-4412-A700-408CC596C1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3636" y="2146"/>
              <a:ext cx="286" cy="71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97647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112">
              <a:extLst>
                <a:ext uri="{FF2B5EF4-FFF2-40B4-BE49-F238E27FC236}">
                  <a16:creationId xmlns:a16="http://schemas.microsoft.com/office/drawing/2014/main" id="{02C3A7AA-9581-4CA1-8DE7-BE538A1E55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3557" y="2075"/>
              <a:ext cx="286" cy="71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22353"/>
                    <a:invGamma/>
                  </a:schemeClr>
                </a:gs>
                <a:gs pos="100000">
                  <a:schemeClr val="fol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AutoShape 113">
              <a:extLst>
                <a:ext uri="{FF2B5EF4-FFF2-40B4-BE49-F238E27FC236}">
                  <a16:creationId xmlns:a16="http://schemas.microsoft.com/office/drawing/2014/main" id="{3B9024F3-C6E4-4FA1-9050-7BF0503F02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3932" y="2369"/>
              <a:ext cx="286" cy="143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AutoShape 114">
              <a:extLst>
                <a:ext uri="{FF2B5EF4-FFF2-40B4-BE49-F238E27FC236}">
                  <a16:creationId xmlns:a16="http://schemas.microsoft.com/office/drawing/2014/main" id="{1B7F189F-AFCE-48A3-9BE9-8CB0F6B949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3952" y="2379"/>
              <a:ext cx="240" cy="12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tint val="22353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AutoShape 115">
              <a:extLst>
                <a:ext uri="{FF2B5EF4-FFF2-40B4-BE49-F238E27FC236}">
                  <a16:creationId xmlns:a16="http://schemas.microsoft.com/office/drawing/2014/main" id="{60A990D5-D777-4D89-A883-88562EC588F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512917">
              <a:off x="4001" y="2403"/>
              <a:ext cx="135" cy="67"/>
            </a:xfrm>
            <a:prstGeom prst="triangle">
              <a:avLst>
                <a:gd name="adj" fmla="val 50000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9" name="Rectangle 117">
            <a:extLst>
              <a:ext uri="{FF2B5EF4-FFF2-40B4-BE49-F238E27FC236}">
                <a16:creationId xmlns:a16="http://schemas.microsoft.com/office/drawing/2014/main" id="{728C4798-6C34-4039-9152-E34F332FE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8640" y="3377266"/>
            <a:ext cx="1205461" cy="46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799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Once Standardized</a:t>
            </a:r>
          </a:p>
        </p:txBody>
      </p:sp>
      <p:sp>
        <p:nvSpPr>
          <p:cNvPr id="120" name="Rectangle 118">
            <a:extLst>
              <a:ext uri="{FF2B5EF4-FFF2-40B4-BE49-F238E27FC236}">
                <a16:creationId xmlns:a16="http://schemas.microsoft.com/office/drawing/2014/main" id="{83ED7F1B-729C-4A62-BEB6-796778A86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0125" y="3393431"/>
            <a:ext cx="981075" cy="46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799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Multiple formats</a:t>
            </a:r>
          </a:p>
        </p:txBody>
      </p:sp>
      <p:grpSp>
        <p:nvGrpSpPr>
          <p:cNvPr id="121" name="Group 57">
            <a:extLst>
              <a:ext uri="{FF2B5EF4-FFF2-40B4-BE49-F238E27FC236}">
                <a16:creationId xmlns:a16="http://schemas.microsoft.com/office/drawing/2014/main" id="{EA0EC941-D694-47F3-A608-9119D4C2C024}"/>
              </a:ext>
            </a:extLst>
          </p:cNvPr>
          <p:cNvGrpSpPr>
            <a:grpSpLocks/>
          </p:cNvGrpSpPr>
          <p:nvPr/>
        </p:nvGrpSpPr>
        <p:grpSpPr bwMode="auto">
          <a:xfrm>
            <a:off x="1890671" y="1291408"/>
            <a:ext cx="872728" cy="1189434"/>
            <a:chOff x="3677" y="2341"/>
            <a:chExt cx="1199" cy="1634"/>
          </a:xfrm>
        </p:grpSpPr>
        <p:sp>
          <p:nvSpPr>
            <p:cNvPr id="122" name="AutoShape 58">
              <a:extLst>
                <a:ext uri="{FF2B5EF4-FFF2-40B4-BE49-F238E27FC236}">
                  <a16:creationId xmlns:a16="http://schemas.microsoft.com/office/drawing/2014/main" id="{D28C90BD-F169-45BD-A83E-0F5F85C495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88" y="3387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3" name="Group 59">
              <a:extLst>
                <a:ext uri="{FF2B5EF4-FFF2-40B4-BE49-F238E27FC236}">
                  <a16:creationId xmlns:a16="http://schemas.microsoft.com/office/drawing/2014/main" id="{A09C5544-2DA2-4201-BA85-E5BDAA2FA7C0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549" y="3648"/>
              <a:ext cx="327" cy="327"/>
              <a:chOff x="3107" y="1253"/>
              <a:chExt cx="997" cy="997"/>
            </a:xfrm>
          </p:grpSpPr>
          <p:sp>
            <p:nvSpPr>
              <p:cNvPr id="149" name="Oval 60">
                <a:extLst>
                  <a:ext uri="{FF2B5EF4-FFF2-40B4-BE49-F238E27FC236}">
                    <a16:creationId xmlns:a16="http://schemas.microsoft.com/office/drawing/2014/main" id="{3DA2D504-2121-40C6-ABE1-157298D13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1253"/>
                <a:ext cx="997" cy="99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AutoShape 61">
                <a:extLst>
                  <a:ext uri="{FF2B5EF4-FFF2-40B4-BE49-F238E27FC236}">
                    <a16:creationId xmlns:a16="http://schemas.microsoft.com/office/drawing/2014/main" id="{3F503CB4-1D1D-4887-A5AF-0D26C1EC81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9" y="1271"/>
                <a:ext cx="949" cy="949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3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4" name="Group 63">
              <a:extLst>
                <a:ext uri="{FF2B5EF4-FFF2-40B4-BE49-F238E27FC236}">
                  <a16:creationId xmlns:a16="http://schemas.microsoft.com/office/drawing/2014/main" id="{5A6592A7-8ABA-446D-A540-38E19E62BD83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113" y="3212"/>
              <a:ext cx="327" cy="327"/>
              <a:chOff x="2018" y="1207"/>
              <a:chExt cx="1586" cy="1586"/>
            </a:xfrm>
          </p:grpSpPr>
          <p:sp>
            <p:nvSpPr>
              <p:cNvPr id="146" name="Oval 64">
                <a:extLst>
                  <a:ext uri="{FF2B5EF4-FFF2-40B4-BE49-F238E27FC236}">
                    <a16:creationId xmlns:a16="http://schemas.microsoft.com/office/drawing/2014/main" id="{4B88F059-C631-4D33-8BB5-114CBAC764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1207"/>
                <a:ext cx="1586" cy="158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AutoShape 65">
                <a:extLst>
                  <a:ext uri="{FF2B5EF4-FFF2-40B4-BE49-F238E27FC236}">
                    <a16:creationId xmlns:a16="http://schemas.microsoft.com/office/drawing/2014/main" id="{15289AAD-A00D-45A5-A95B-D00F5FD90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3" y="1235"/>
                <a:ext cx="1510" cy="1510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3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8" name="AutoShape 66">
                <a:extLst>
                  <a:ext uri="{FF2B5EF4-FFF2-40B4-BE49-F238E27FC236}">
                    <a16:creationId xmlns:a16="http://schemas.microsoft.com/office/drawing/2014/main" id="{976A87EE-C1D8-4C41-BE14-63694F74C9A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8" y="1616"/>
                <a:ext cx="1586" cy="68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5" name="AutoShape 67">
              <a:extLst>
                <a:ext uri="{FF2B5EF4-FFF2-40B4-BE49-F238E27FC236}">
                  <a16:creationId xmlns:a16="http://schemas.microsoft.com/office/drawing/2014/main" id="{C6AB3F8E-3BC7-4A94-A28F-FDE5FF3F62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88" y="2951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AutoShape 68">
              <a:extLst>
                <a:ext uri="{FF2B5EF4-FFF2-40B4-BE49-F238E27FC236}">
                  <a16:creationId xmlns:a16="http://schemas.microsoft.com/office/drawing/2014/main" id="{3053FFF5-9CDA-4AE5-8568-85B429EAA4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88" y="2515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8" name="Group 73">
              <a:extLst>
                <a:ext uri="{FF2B5EF4-FFF2-40B4-BE49-F238E27FC236}">
                  <a16:creationId xmlns:a16="http://schemas.microsoft.com/office/drawing/2014/main" id="{31A807D0-7084-43B6-9CBF-8BC5BD8FB358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115" y="2349"/>
              <a:ext cx="327" cy="311"/>
              <a:chOff x="3107" y="1271"/>
              <a:chExt cx="997" cy="949"/>
            </a:xfrm>
          </p:grpSpPr>
          <p:sp>
            <p:nvSpPr>
              <p:cNvPr id="141" name="AutoShape 75">
                <a:extLst>
                  <a:ext uri="{FF2B5EF4-FFF2-40B4-BE49-F238E27FC236}">
                    <a16:creationId xmlns:a16="http://schemas.microsoft.com/office/drawing/2014/main" id="{F50B9FBD-7C7E-4A2E-8EB7-4DD50BD7E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9" y="1271"/>
                <a:ext cx="949" cy="949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AutoShape 76">
                <a:extLst>
                  <a:ext uri="{FF2B5EF4-FFF2-40B4-BE49-F238E27FC236}">
                    <a16:creationId xmlns:a16="http://schemas.microsoft.com/office/drawing/2014/main" id="{D76A9348-7111-4756-A378-051486BDB7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07" y="1510"/>
                <a:ext cx="997" cy="42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9" name="AutoShape 77">
              <a:extLst>
                <a:ext uri="{FF2B5EF4-FFF2-40B4-BE49-F238E27FC236}">
                  <a16:creationId xmlns:a16="http://schemas.microsoft.com/office/drawing/2014/main" id="{2B8D5A41-13EF-440A-A239-0EC8668883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3" y="3387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0" name="Group 78">
              <a:extLst>
                <a:ext uri="{FF2B5EF4-FFF2-40B4-BE49-F238E27FC236}">
                  <a16:creationId xmlns:a16="http://schemas.microsoft.com/office/drawing/2014/main" id="{95E39A02-D118-475B-89B6-6C60FA7BF13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677" y="2777"/>
              <a:ext cx="327" cy="327"/>
              <a:chOff x="2018" y="1207"/>
              <a:chExt cx="1586" cy="1586"/>
            </a:xfrm>
          </p:grpSpPr>
          <p:sp>
            <p:nvSpPr>
              <p:cNvPr id="137" name="Oval 79">
                <a:extLst>
                  <a:ext uri="{FF2B5EF4-FFF2-40B4-BE49-F238E27FC236}">
                    <a16:creationId xmlns:a16="http://schemas.microsoft.com/office/drawing/2014/main" id="{619FCF3B-CA92-421C-9590-D891AA4CF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1207"/>
                <a:ext cx="1586" cy="158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AutoShape 80">
                <a:extLst>
                  <a:ext uri="{FF2B5EF4-FFF2-40B4-BE49-F238E27FC236}">
                    <a16:creationId xmlns:a16="http://schemas.microsoft.com/office/drawing/2014/main" id="{F3EFC4DE-3DEF-4DD5-9CCC-0757CB0AB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3" y="1235"/>
                <a:ext cx="1510" cy="1510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3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AutoShape 81">
                <a:extLst>
                  <a:ext uri="{FF2B5EF4-FFF2-40B4-BE49-F238E27FC236}">
                    <a16:creationId xmlns:a16="http://schemas.microsoft.com/office/drawing/2014/main" id="{B0BBA57B-5A48-4A9A-8923-FC20CC572C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8" y="1616"/>
                <a:ext cx="1586" cy="68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1" name="AutoShape 82">
              <a:extLst>
                <a:ext uri="{FF2B5EF4-FFF2-40B4-BE49-F238E27FC236}">
                  <a16:creationId xmlns:a16="http://schemas.microsoft.com/office/drawing/2014/main" id="{70A1D00A-2416-4967-B877-3EA96FCED31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3" y="2951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3" name="Group 84">
              <a:extLst>
                <a:ext uri="{FF2B5EF4-FFF2-40B4-BE49-F238E27FC236}">
                  <a16:creationId xmlns:a16="http://schemas.microsoft.com/office/drawing/2014/main" id="{B48BD82B-6111-4801-AB37-08B42499C10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677" y="3648"/>
              <a:ext cx="327" cy="327"/>
              <a:chOff x="3107" y="1253"/>
              <a:chExt cx="997" cy="997"/>
            </a:xfrm>
          </p:grpSpPr>
          <p:sp>
            <p:nvSpPr>
              <p:cNvPr id="134" name="Oval 85">
                <a:extLst>
                  <a:ext uri="{FF2B5EF4-FFF2-40B4-BE49-F238E27FC236}">
                    <a16:creationId xmlns:a16="http://schemas.microsoft.com/office/drawing/2014/main" id="{01E5C39B-4671-477A-88D6-FA2DD25BDE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1253"/>
                <a:ext cx="997" cy="99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AutoShape 86">
                <a:extLst>
                  <a:ext uri="{FF2B5EF4-FFF2-40B4-BE49-F238E27FC236}">
                    <a16:creationId xmlns:a16="http://schemas.microsoft.com/office/drawing/2014/main" id="{A37DC3A1-4EBF-46B4-9CE0-10DED3BE3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9" y="1271"/>
                <a:ext cx="949" cy="949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6" name="AutoShape 87">
                <a:extLst>
                  <a:ext uri="{FF2B5EF4-FFF2-40B4-BE49-F238E27FC236}">
                    <a16:creationId xmlns:a16="http://schemas.microsoft.com/office/drawing/2014/main" id="{BAD93049-6C60-4C2A-B504-BC3E20FBCD8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07" y="1510"/>
                <a:ext cx="997" cy="42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52" name="Group 57">
            <a:extLst>
              <a:ext uri="{FF2B5EF4-FFF2-40B4-BE49-F238E27FC236}">
                <a16:creationId xmlns:a16="http://schemas.microsoft.com/office/drawing/2014/main" id="{5348033E-A401-4B2B-8E9D-E16F8775A45D}"/>
              </a:ext>
            </a:extLst>
          </p:cNvPr>
          <p:cNvGrpSpPr>
            <a:grpSpLocks/>
          </p:cNvGrpSpPr>
          <p:nvPr/>
        </p:nvGrpSpPr>
        <p:grpSpPr bwMode="auto">
          <a:xfrm>
            <a:off x="1897835" y="1922085"/>
            <a:ext cx="1581683" cy="1663315"/>
            <a:chOff x="3677" y="1690"/>
            <a:chExt cx="2173" cy="2285"/>
          </a:xfrm>
        </p:grpSpPr>
        <p:sp>
          <p:nvSpPr>
            <p:cNvPr id="153" name="AutoShape 58">
              <a:extLst>
                <a:ext uri="{FF2B5EF4-FFF2-40B4-BE49-F238E27FC236}">
                  <a16:creationId xmlns:a16="http://schemas.microsoft.com/office/drawing/2014/main" id="{EB80E820-8F27-4222-AFB9-063F784E6E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88" y="3387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AutoShape 62">
              <a:extLst>
                <a:ext uri="{FF2B5EF4-FFF2-40B4-BE49-F238E27FC236}">
                  <a16:creationId xmlns:a16="http://schemas.microsoft.com/office/drawing/2014/main" id="{FC79B21F-D123-4D2D-97A4-BC06533A43D1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5616" y="1784"/>
              <a:ext cx="327" cy="14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vert="eaVert" wrap="none"/>
            <a:lstStyle/>
            <a:p>
              <a:pPr algn="ctr" latinLnBrk="1"/>
              <a:endParaRPr kumimoji="1" lang="en-US" altLang="ko-KR" sz="165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5" name="Group 63">
              <a:extLst>
                <a:ext uri="{FF2B5EF4-FFF2-40B4-BE49-F238E27FC236}">
                  <a16:creationId xmlns:a16="http://schemas.microsoft.com/office/drawing/2014/main" id="{4F1C156A-7A44-40AA-9E2D-23305522EB0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113" y="3212"/>
              <a:ext cx="327" cy="327"/>
              <a:chOff x="2018" y="1207"/>
              <a:chExt cx="1586" cy="1586"/>
            </a:xfrm>
          </p:grpSpPr>
          <p:sp>
            <p:nvSpPr>
              <p:cNvPr id="177" name="Oval 64">
                <a:extLst>
                  <a:ext uri="{FF2B5EF4-FFF2-40B4-BE49-F238E27FC236}">
                    <a16:creationId xmlns:a16="http://schemas.microsoft.com/office/drawing/2014/main" id="{61EF3B5F-D624-46CD-95E9-8C0147F21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1207"/>
                <a:ext cx="1586" cy="158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8" name="AutoShape 65">
                <a:extLst>
                  <a:ext uri="{FF2B5EF4-FFF2-40B4-BE49-F238E27FC236}">
                    <a16:creationId xmlns:a16="http://schemas.microsoft.com/office/drawing/2014/main" id="{DE8BD393-4897-4A7B-9C2F-CF75F0829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3" y="1235"/>
                <a:ext cx="1510" cy="1510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3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9" name="AutoShape 66">
                <a:extLst>
                  <a:ext uri="{FF2B5EF4-FFF2-40B4-BE49-F238E27FC236}">
                    <a16:creationId xmlns:a16="http://schemas.microsoft.com/office/drawing/2014/main" id="{B6087727-155D-44FF-B519-961B88C68D5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8" y="1616"/>
                <a:ext cx="1586" cy="68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57" name="AutoShape 68">
              <a:extLst>
                <a:ext uri="{FF2B5EF4-FFF2-40B4-BE49-F238E27FC236}">
                  <a16:creationId xmlns:a16="http://schemas.microsoft.com/office/drawing/2014/main" id="{ABF4BF19-AA95-4B8F-8C92-87C88AE6B0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288" y="2515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8" name="Group 69">
              <a:extLst>
                <a:ext uri="{FF2B5EF4-FFF2-40B4-BE49-F238E27FC236}">
                  <a16:creationId xmlns:a16="http://schemas.microsoft.com/office/drawing/2014/main" id="{0FEDBC79-5597-46D5-A81A-5E4BF962D60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549" y="2777"/>
              <a:ext cx="327" cy="327"/>
              <a:chOff x="1927" y="1253"/>
              <a:chExt cx="997" cy="997"/>
            </a:xfrm>
          </p:grpSpPr>
          <p:sp>
            <p:nvSpPr>
              <p:cNvPr id="174" name="Oval 70">
                <a:extLst>
                  <a:ext uri="{FF2B5EF4-FFF2-40B4-BE49-F238E27FC236}">
                    <a16:creationId xmlns:a16="http://schemas.microsoft.com/office/drawing/2014/main" id="{F5ADFF16-258D-4C4D-962D-A436B8AC3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1253"/>
                <a:ext cx="997" cy="997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5" name="AutoShape 71">
                <a:extLst>
                  <a:ext uri="{FF2B5EF4-FFF2-40B4-BE49-F238E27FC236}">
                    <a16:creationId xmlns:a16="http://schemas.microsoft.com/office/drawing/2014/main" id="{80C9D2A6-7A29-46DA-A601-C07C98FC8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9" y="1271"/>
                <a:ext cx="949" cy="949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3098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AutoShape 72">
                <a:extLst>
                  <a:ext uri="{FF2B5EF4-FFF2-40B4-BE49-F238E27FC236}">
                    <a16:creationId xmlns:a16="http://schemas.microsoft.com/office/drawing/2014/main" id="{C22206F9-9940-48C5-9030-EB01AA12C50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927" y="1510"/>
                <a:ext cx="997" cy="42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1593903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9" name="Group 73">
              <a:extLst>
                <a:ext uri="{FF2B5EF4-FFF2-40B4-BE49-F238E27FC236}">
                  <a16:creationId xmlns:a16="http://schemas.microsoft.com/office/drawing/2014/main" id="{7A5A1E2C-B7DD-49A7-BC06-3775158A6761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113" y="2341"/>
              <a:ext cx="327" cy="327"/>
              <a:chOff x="3107" y="1253"/>
              <a:chExt cx="997" cy="997"/>
            </a:xfrm>
          </p:grpSpPr>
          <p:sp>
            <p:nvSpPr>
              <p:cNvPr id="171" name="Oval 74">
                <a:extLst>
                  <a:ext uri="{FF2B5EF4-FFF2-40B4-BE49-F238E27FC236}">
                    <a16:creationId xmlns:a16="http://schemas.microsoft.com/office/drawing/2014/main" id="{18F6A394-6360-434A-AD47-AAD73720B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1253"/>
                <a:ext cx="997" cy="99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AutoShape 75">
                <a:extLst>
                  <a:ext uri="{FF2B5EF4-FFF2-40B4-BE49-F238E27FC236}">
                    <a16:creationId xmlns:a16="http://schemas.microsoft.com/office/drawing/2014/main" id="{F803CAEF-F4E1-440F-8682-1B9730483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9" y="1271"/>
                <a:ext cx="949" cy="949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3" name="AutoShape 76">
                <a:extLst>
                  <a:ext uri="{FF2B5EF4-FFF2-40B4-BE49-F238E27FC236}">
                    <a16:creationId xmlns:a16="http://schemas.microsoft.com/office/drawing/2014/main" id="{CE8EC71D-03BD-4285-B0DD-4E3D6B84CC1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07" y="1510"/>
                <a:ext cx="997" cy="42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0" name="AutoShape 77">
              <a:extLst>
                <a:ext uri="{FF2B5EF4-FFF2-40B4-BE49-F238E27FC236}">
                  <a16:creationId xmlns:a16="http://schemas.microsoft.com/office/drawing/2014/main" id="{0ACF0061-3B47-4809-9CDC-1A571055FF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3" y="3387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1" name="Group 78">
              <a:extLst>
                <a:ext uri="{FF2B5EF4-FFF2-40B4-BE49-F238E27FC236}">
                  <a16:creationId xmlns:a16="http://schemas.microsoft.com/office/drawing/2014/main" id="{E7A7DAB0-11AF-45D0-8819-4DF10804FE0E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677" y="2777"/>
              <a:ext cx="327" cy="327"/>
              <a:chOff x="2018" y="1207"/>
              <a:chExt cx="1586" cy="1586"/>
            </a:xfrm>
          </p:grpSpPr>
          <p:sp>
            <p:nvSpPr>
              <p:cNvPr id="168" name="Oval 79">
                <a:extLst>
                  <a:ext uri="{FF2B5EF4-FFF2-40B4-BE49-F238E27FC236}">
                    <a16:creationId xmlns:a16="http://schemas.microsoft.com/office/drawing/2014/main" id="{178DA939-1FD1-4202-BB73-B980DEB84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1207"/>
                <a:ext cx="1586" cy="158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AutoShape 80">
                <a:extLst>
                  <a:ext uri="{FF2B5EF4-FFF2-40B4-BE49-F238E27FC236}">
                    <a16:creationId xmlns:a16="http://schemas.microsoft.com/office/drawing/2014/main" id="{FAEE0780-B3FC-45E1-A208-582244680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3" y="1235"/>
                <a:ext cx="1510" cy="1510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3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0" name="AutoShape 81">
                <a:extLst>
                  <a:ext uri="{FF2B5EF4-FFF2-40B4-BE49-F238E27FC236}">
                    <a16:creationId xmlns:a16="http://schemas.microsoft.com/office/drawing/2014/main" id="{1C52793B-8E81-43D8-B3B9-47A3105DA04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8" y="1616"/>
                <a:ext cx="1586" cy="680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28398" dir="3806097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2" name="AutoShape 82">
              <a:extLst>
                <a:ext uri="{FF2B5EF4-FFF2-40B4-BE49-F238E27FC236}">
                  <a16:creationId xmlns:a16="http://schemas.microsoft.com/office/drawing/2014/main" id="{94EA7617-C50A-4CDC-A9D7-9BD1A79E1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3" y="2951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3" name="AutoShape 83">
              <a:extLst>
                <a:ext uri="{FF2B5EF4-FFF2-40B4-BE49-F238E27FC236}">
                  <a16:creationId xmlns:a16="http://schemas.microsoft.com/office/drawing/2014/main" id="{AF306347-00D0-4DE0-996D-708175D505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853" y="2516"/>
              <a:ext cx="414" cy="414"/>
            </a:xfrm>
            <a:prstGeom prst="plaque">
              <a:avLst>
                <a:gd name="adj" fmla="val 40718"/>
              </a:avLst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799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64" name="Group 84">
              <a:extLst>
                <a:ext uri="{FF2B5EF4-FFF2-40B4-BE49-F238E27FC236}">
                  <a16:creationId xmlns:a16="http://schemas.microsoft.com/office/drawing/2014/main" id="{134A9229-3A85-4139-AA55-2F2898F02E2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3677" y="3648"/>
              <a:ext cx="327" cy="327"/>
              <a:chOff x="3107" y="1253"/>
              <a:chExt cx="997" cy="997"/>
            </a:xfrm>
          </p:grpSpPr>
          <p:sp>
            <p:nvSpPr>
              <p:cNvPr id="165" name="Oval 85">
                <a:extLst>
                  <a:ext uri="{FF2B5EF4-FFF2-40B4-BE49-F238E27FC236}">
                    <a16:creationId xmlns:a16="http://schemas.microsoft.com/office/drawing/2014/main" id="{00D84757-5520-45AA-824B-343D97A76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7" y="1253"/>
                <a:ext cx="997" cy="99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6" name="AutoShape 86">
                <a:extLst>
                  <a:ext uri="{FF2B5EF4-FFF2-40B4-BE49-F238E27FC236}">
                    <a16:creationId xmlns:a16="http://schemas.microsoft.com/office/drawing/2014/main" id="{0E7CB118-C703-4ACC-B4C0-A64DB9E7F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9" y="1271"/>
                <a:ext cx="949" cy="949"/>
              </a:xfrm>
              <a:custGeom>
                <a:avLst/>
                <a:gdLst>
                  <a:gd name="G0" fmla="+- 4063 0 0"/>
                  <a:gd name="G1" fmla="+- 21600 0 4063"/>
                  <a:gd name="G2" fmla="+- 21600 0 4063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4063" y="10800"/>
                    </a:moveTo>
                    <a:cubicBezTo>
                      <a:pt x="4063" y="14521"/>
                      <a:pt x="7079" y="17537"/>
                      <a:pt x="10800" y="17537"/>
                    </a:cubicBezTo>
                    <a:cubicBezTo>
                      <a:pt x="14521" y="17537"/>
                      <a:pt x="17537" y="14521"/>
                      <a:pt x="17537" y="10800"/>
                    </a:cubicBezTo>
                    <a:cubicBezTo>
                      <a:pt x="17537" y="7079"/>
                      <a:pt x="14521" y="4063"/>
                      <a:pt x="10800" y="4063"/>
                    </a:cubicBezTo>
                    <a:cubicBezTo>
                      <a:pt x="7079" y="4063"/>
                      <a:pt x="4063" y="7079"/>
                      <a:pt x="4063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gamma/>
                      <a:tint val="3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799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AutoShape 87">
                <a:extLst>
                  <a:ext uri="{FF2B5EF4-FFF2-40B4-BE49-F238E27FC236}">
                    <a16:creationId xmlns:a16="http://schemas.microsoft.com/office/drawing/2014/main" id="{85B2D131-ABF4-4D9A-A608-92E284ECA24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07" y="1510"/>
                <a:ext cx="997" cy="42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hlink"/>
                        </a:gs>
                        <a:gs pos="100000">
                          <a:schemeClr val="hlink">
                            <a:gamma/>
                            <a:shade val="4627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/>
              <a:lstStyle/>
              <a:p>
                <a:pPr algn="ctr" latinLnBrk="1"/>
                <a:endParaRPr kumimoji="1" lang="en-US" altLang="ko-KR" sz="165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C1011-DB60-4E85-AA7A-583A41B05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939" y="1200573"/>
            <a:ext cx="7846179" cy="3622461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State in 2018: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Most adopted format within the lab industry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Strong for its Controlled Vocabulary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XML format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Existing Schema: Soil, Plant, Water, Manure, Nematodes</a:t>
            </a:r>
          </a:p>
          <a:p>
            <a:pPr>
              <a:spcBef>
                <a:spcPts val="600"/>
              </a:spcBef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Needed to: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Become a true “Open Source”  product with a clear license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(“rules of engagement”)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Set up a process for future maintenance and progress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Evolve to other serialization formats like JSON.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Lower barriers to adoption / foundation of new AgGateway Soil Testing ADAPT Plug-in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Clean up the vocabularies, create version 2, engage the certification organizations.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C8B68-A0D0-46FA-AB46-7E0B882C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ru-RU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FBBC30-B8BA-4A4D-8BC6-A8FDAE05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488"/>
            <a:ext cx="7998531" cy="9998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14998" y="2981859"/>
            <a:ext cx="1966744" cy="922660"/>
            <a:chOff x="6858000" y="3101671"/>
            <a:chExt cx="1967351" cy="922945"/>
          </a:xfrm>
        </p:grpSpPr>
        <p:sp>
          <p:nvSpPr>
            <p:cNvPr id="2" name="Right Brace 1"/>
            <p:cNvSpPr/>
            <p:nvPr/>
          </p:nvSpPr>
          <p:spPr bwMode="auto">
            <a:xfrm>
              <a:off x="6858000" y="3182144"/>
              <a:ext cx="76200" cy="762000"/>
            </a:xfrm>
            <a:prstGeom prst="rightBrac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2" tIns="45706" rIns="91412" bIns="45706" numCol="1" rtlCol="0" anchor="t" anchorCtr="0" compatLnSpc="1">
              <a:prstTxWarp prst="textNoShape">
                <a:avLst/>
              </a:prstTxWarp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endParaRPr lang="en-US" sz="1799" b="1">
                <a:latin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86670" y="3101671"/>
              <a:ext cx="1738681" cy="922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99" dirty="0"/>
                <a:t>Moved to</a:t>
              </a:r>
            </a:p>
            <a:p>
              <a:r>
                <a:rPr lang="en-US" sz="1799" dirty="0"/>
                <a:t>AgGateway,</a:t>
              </a:r>
            </a:p>
            <a:p>
              <a:r>
                <a:rPr lang="en-US" sz="1799" dirty="0"/>
                <a:t>did this in WG00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81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4476E36-16E6-4313-96EA-31EF21514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TimeLine</a:t>
            </a:r>
            <a:endParaRPr lang="uk-UA" altLang="en-US" dirty="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F4A2BC5-09AD-47B2-886B-3D4C321150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742951"/>
            <a:ext cx="8305800" cy="3581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ko-KR" sz="1799" b="1" dirty="0">
                <a:ea typeface="굴림" panose="020B0600000101010101" pitchFamily="34" charset="-127"/>
              </a:rPr>
              <a:t>Past:</a:t>
            </a:r>
          </a:p>
          <a:p>
            <a:pPr>
              <a:lnSpc>
                <a:spcPct val="90000"/>
              </a:lnSpc>
            </a:pPr>
            <a:r>
              <a:rPr lang="en-US" altLang="ko-KR" sz="1600" dirty="0">
                <a:ea typeface="굴림" panose="020B0600000101010101" pitchFamily="34" charset="-127"/>
              </a:rPr>
              <a:t>2018 – First Meeting (CHS sponsorship)</a:t>
            </a:r>
          </a:p>
          <a:p>
            <a:pPr>
              <a:lnSpc>
                <a:spcPct val="90000"/>
              </a:lnSpc>
            </a:pPr>
            <a:r>
              <a:rPr lang="en-US" altLang="ko-KR" sz="1600" dirty="0">
                <a:ea typeface="굴림" panose="020B0600000101010101" pitchFamily="34" charset="-127"/>
              </a:rPr>
              <a:t>02/2019 – Corina introduced the initiative to laboratories </a:t>
            </a:r>
          </a:p>
          <a:p>
            <a:pPr>
              <a:lnSpc>
                <a:spcPct val="90000"/>
              </a:lnSpc>
            </a:pPr>
            <a:r>
              <a:rPr lang="en-US" altLang="ko-KR" sz="1600" dirty="0">
                <a:ea typeface="굴림" panose="020B0600000101010101" pitchFamily="34" charset="-127"/>
              </a:rPr>
              <a:t>03/2019 – 2 major laboratories became </a:t>
            </a:r>
            <a:r>
              <a:rPr lang="en-US" altLang="ko-KR" sz="1600" dirty="0" err="1">
                <a:ea typeface="굴림" panose="020B0600000101010101" pitchFamily="34" charset="-127"/>
              </a:rPr>
              <a:t>AgGateway</a:t>
            </a:r>
            <a:r>
              <a:rPr lang="en-US" altLang="ko-KR" sz="1600" dirty="0">
                <a:ea typeface="굴림" panose="020B0600000101010101" pitchFamily="34" charset="-127"/>
              </a:rPr>
              <a:t> members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>
                <a:ea typeface="굴림" panose="020B0600000101010101" pitchFamily="34" charset="-127"/>
              </a:rPr>
              <a:t>A&amp;L Great Lakes</a:t>
            </a:r>
          </a:p>
          <a:p>
            <a:pPr lvl="1">
              <a:lnSpc>
                <a:spcPct val="90000"/>
              </a:lnSpc>
            </a:pPr>
            <a:r>
              <a:rPr lang="en-US" altLang="ko-KR" sz="1600" dirty="0">
                <a:ea typeface="굴림" panose="020B0600000101010101" pitchFamily="34" charset="-127"/>
              </a:rPr>
              <a:t>SGS</a:t>
            </a:r>
          </a:p>
          <a:p>
            <a:pPr>
              <a:lnSpc>
                <a:spcPct val="90000"/>
              </a:lnSpc>
            </a:pPr>
            <a:r>
              <a:rPr lang="en-US" altLang="ko-KR" sz="1600" dirty="0">
                <a:ea typeface="굴림" panose="020B0600000101010101" pitchFamily="34" charset="-127"/>
              </a:rPr>
              <a:t>03/2019 – Second F2F meeting – workshop (Land O’Lakes sponsorship)</a:t>
            </a:r>
          </a:p>
          <a:p>
            <a:pPr>
              <a:lnSpc>
                <a:spcPct val="90000"/>
              </a:lnSpc>
            </a:pPr>
            <a:r>
              <a:rPr lang="en-US" altLang="ko-KR" sz="1600" dirty="0">
                <a:ea typeface="굴림" panose="020B0600000101010101" pitchFamily="34" charset="-127"/>
              </a:rPr>
              <a:t>04/2019  - Both Laboratory Proficiency Programs endorsed the initiative</a:t>
            </a:r>
          </a:p>
          <a:p>
            <a:pPr>
              <a:lnSpc>
                <a:spcPct val="90000"/>
              </a:lnSpc>
            </a:pPr>
            <a:r>
              <a:rPr lang="en-US" altLang="ko-KR" sz="1600" dirty="0">
                <a:ea typeface="굴림" panose="020B0600000101010101" pitchFamily="34" charset="-127"/>
              </a:rPr>
              <a:t>05/2019 – Soil Science Society of America became member</a:t>
            </a:r>
          </a:p>
          <a:p>
            <a:pPr>
              <a:lnSpc>
                <a:spcPct val="90000"/>
              </a:lnSpc>
            </a:pPr>
            <a:r>
              <a:rPr lang="en-US" altLang="ko-KR" sz="1600" dirty="0">
                <a:ea typeface="굴림" panose="020B0600000101010101" pitchFamily="34" charset="-127"/>
              </a:rPr>
              <a:t>09/2019 – Brochure / flyer completed</a:t>
            </a:r>
          </a:p>
          <a:p>
            <a:pPr>
              <a:lnSpc>
                <a:spcPct val="90000"/>
              </a:lnSpc>
            </a:pPr>
            <a:r>
              <a:rPr lang="en-US" altLang="ko-KR" sz="1600" dirty="0">
                <a:ea typeface="굴림" panose="020B0600000101010101" pitchFamily="34" charset="-127"/>
              </a:rPr>
              <a:t>09/2020 – Modus ownership/maintenance/license framework transfer to AgGateway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ko-KR" sz="900" dirty="0">
              <a:ea typeface="굴림" panose="020B0600000101010101" pitchFamily="34" charset="-127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ko-KR" sz="1799" b="1" dirty="0">
                <a:ea typeface="굴림" panose="020B0600000101010101" pitchFamily="34" charset="-127"/>
              </a:rPr>
              <a:t>Today:</a:t>
            </a:r>
          </a:p>
          <a:p>
            <a:pPr>
              <a:lnSpc>
                <a:spcPct val="90000"/>
              </a:lnSpc>
            </a:pPr>
            <a:r>
              <a:rPr lang="en-US" altLang="ko-KR" sz="1600" dirty="0">
                <a:ea typeface="굴림" panose="020B0600000101010101" pitchFamily="34" charset="-127"/>
              </a:rPr>
              <a:t>JSON schema, take steps toward a 2.0 standard</a:t>
            </a:r>
          </a:p>
          <a:p>
            <a:pPr>
              <a:lnSpc>
                <a:spcPct val="90000"/>
              </a:lnSpc>
            </a:pPr>
            <a:endParaRPr lang="en-US" altLang="ko-KR" sz="1799" dirty="0">
              <a:ea typeface="굴림" panose="020B0600000101010101" pitchFamily="34" charset="-12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1151E-2BB1-4C84-B5A5-692B8326488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7021513" y="4787900"/>
            <a:ext cx="2122487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F0C9A565-6138-4EEA-BA95-07E707D8FD30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38309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1A16-E7F2-4D00-B498-C403435F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ISO 19156 Alignment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E9061-00AA-4A4A-BCB4-975855A9A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00" y="1352927"/>
            <a:ext cx="3466030" cy="22021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9716B-35A6-42A6-A74A-4B53456D0E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118" y="3521671"/>
            <a:ext cx="4722942" cy="14877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6FDBA2-9DEF-4F91-BE66-980DFED0EC11}"/>
              </a:ext>
            </a:extLst>
          </p:cNvPr>
          <p:cNvSpPr/>
          <p:nvPr/>
        </p:nvSpPr>
        <p:spPr bwMode="auto">
          <a:xfrm>
            <a:off x="6095530" y="3257338"/>
            <a:ext cx="380882" cy="1523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2" tIns="45706" rIns="91412" bIns="45706" numCol="1" rtlCol="0" anchor="t" anchorCtr="0" compatLnSpc="1">
            <a:prstTxWarp prst="textNoShape">
              <a:avLst/>
            </a:prstTxWarp>
          </a:bodyPr>
          <a:lstStyle/>
          <a:p>
            <a:pPr defTabSz="914126" fontAlgn="base">
              <a:spcBef>
                <a:spcPct val="0"/>
              </a:spcBef>
              <a:spcAft>
                <a:spcPct val="0"/>
              </a:spcAft>
            </a:pPr>
            <a:endParaRPr lang="en-US" sz="1799" b="1">
              <a:latin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E4D888-858C-42E1-819E-DFCDCB80C76C}"/>
              </a:ext>
            </a:extLst>
          </p:cNvPr>
          <p:cNvGrpSpPr/>
          <p:nvPr/>
        </p:nvGrpSpPr>
        <p:grpSpPr>
          <a:xfrm>
            <a:off x="2362882" y="1281134"/>
            <a:ext cx="3923089" cy="1976205"/>
            <a:chOff x="2362200" y="1281529"/>
            <a:chExt cx="3924300" cy="197681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A599264-B6EF-4FED-BA48-9D6210BBE151}"/>
                </a:ext>
              </a:extLst>
            </p:cNvPr>
            <p:cNvSpPr/>
            <p:nvPr/>
          </p:nvSpPr>
          <p:spPr bwMode="auto">
            <a:xfrm>
              <a:off x="2362200" y="1281529"/>
              <a:ext cx="1447800" cy="554182"/>
            </a:xfrm>
            <a:prstGeom prst="ellips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2" tIns="45706" rIns="91412" bIns="45706" numCol="1" rtlCol="0" anchor="t" anchorCtr="0" compatLnSpc="1">
              <a:prstTxWarp prst="textNoShape">
                <a:avLst/>
              </a:prstTxWarp>
            </a:bodyPr>
            <a:lstStyle/>
            <a:p>
              <a:pPr defTabSz="914126" fontAlgn="base">
                <a:spcBef>
                  <a:spcPct val="0"/>
                </a:spcBef>
                <a:spcAft>
                  <a:spcPct val="0"/>
                </a:spcAft>
              </a:pPr>
              <a:endParaRPr lang="en-US" sz="1799" b="1">
                <a:latin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B1C23FD-F764-478B-B69B-3ABBAF4D7737}"/>
                </a:ext>
              </a:extLst>
            </p:cNvPr>
            <p:cNvCxnSpPr>
              <a:endCxn id="9" idx="0"/>
            </p:cNvCxnSpPr>
            <p:nvPr/>
          </p:nvCxnSpPr>
          <p:spPr bwMode="auto">
            <a:xfrm>
              <a:off x="3810000" y="1588189"/>
              <a:ext cx="2476500" cy="1670155"/>
            </a:xfrm>
            <a:prstGeom prst="curvedConnector2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125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E546BF-1390-A315-AF80-714639D3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Modus v1.0 vs v2.0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573A3-D2F6-B466-1BB1-C457AF7C97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v1.0 Fields</a:t>
            </a:r>
          </a:p>
          <a:p>
            <a:pPr lvl="1"/>
            <a:r>
              <a:rPr lang="en-US" dirty="0" err="1"/>
              <a:t>TestID</a:t>
            </a:r>
            <a:endParaRPr lang="en-US" dirty="0"/>
          </a:p>
          <a:p>
            <a:pPr lvl="1"/>
            <a:r>
              <a:rPr lang="en-US" dirty="0"/>
              <a:t>Soil Item</a:t>
            </a:r>
          </a:p>
          <a:p>
            <a:pPr lvl="1"/>
            <a:r>
              <a:rPr lang="en-US" dirty="0"/>
              <a:t>WERA-103 Method ID*</a:t>
            </a:r>
          </a:p>
          <a:p>
            <a:pPr lvl="1"/>
            <a:r>
              <a:rPr lang="en-US" dirty="0"/>
              <a:t>Extraction Method*</a:t>
            </a:r>
          </a:p>
          <a:p>
            <a:pPr lvl="1"/>
            <a:r>
              <a:rPr lang="en-US" dirty="0"/>
              <a:t>Measurement Method</a:t>
            </a:r>
          </a:p>
          <a:p>
            <a:pPr lvl="1"/>
            <a:r>
              <a:rPr lang="en-US" dirty="0"/>
              <a:t>Common Name</a:t>
            </a:r>
          </a:p>
          <a:p>
            <a:pPr lvl="1"/>
            <a:r>
              <a:rPr lang="en-US" dirty="0"/>
              <a:t>UoM 1-8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FAF857-AD46-3820-00C8-1FE2E298F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874514"/>
            <a:ext cx="4038600" cy="339447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v2.0 fields</a:t>
            </a:r>
          </a:p>
          <a:p>
            <a:pPr lvl="1"/>
            <a:r>
              <a:rPr lang="en-US" dirty="0"/>
              <a:t>Modus 2.0 ID</a:t>
            </a:r>
          </a:p>
          <a:p>
            <a:pPr lvl="2"/>
            <a:r>
              <a:rPr lang="en-US" dirty="0"/>
              <a:t>Current Modus ID</a:t>
            </a:r>
          </a:p>
          <a:p>
            <a:pPr lvl="2"/>
            <a:r>
              <a:rPr lang="en-US" dirty="0"/>
              <a:t>Alt Current Modus ID</a:t>
            </a:r>
          </a:p>
          <a:p>
            <a:pPr lvl="1"/>
            <a:r>
              <a:rPr lang="en-US" dirty="0"/>
              <a:t>Matrix </a:t>
            </a:r>
          </a:p>
          <a:p>
            <a:pPr lvl="1"/>
            <a:r>
              <a:rPr lang="en-US" dirty="0"/>
              <a:t>Analyte</a:t>
            </a:r>
          </a:p>
          <a:p>
            <a:pPr lvl="1"/>
            <a:r>
              <a:rPr lang="en-US" dirty="0"/>
              <a:t>Extraction Name</a:t>
            </a:r>
          </a:p>
          <a:p>
            <a:pPr lvl="1"/>
            <a:r>
              <a:rPr lang="en-US" dirty="0"/>
              <a:t>Extraction reagents/formulation</a:t>
            </a:r>
          </a:p>
          <a:p>
            <a:pPr lvl="1"/>
            <a:r>
              <a:rPr lang="en-US" dirty="0"/>
              <a:t>Extraction Ratio</a:t>
            </a:r>
          </a:p>
          <a:p>
            <a:pPr lvl="1"/>
            <a:r>
              <a:rPr lang="en-US" dirty="0"/>
              <a:t>Extraction Basis</a:t>
            </a:r>
          </a:p>
          <a:p>
            <a:pPr lvl="1"/>
            <a:r>
              <a:rPr lang="en-US" dirty="0"/>
              <a:t>Extraction Time</a:t>
            </a:r>
          </a:p>
          <a:p>
            <a:pPr lvl="1"/>
            <a:r>
              <a:rPr lang="en-US" dirty="0"/>
              <a:t>Analyte Measurement</a:t>
            </a:r>
          </a:p>
          <a:p>
            <a:pPr lvl="1"/>
            <a:r>
              <a:rPr lang="en-US" dirty="0"/>
              <a:t>Aggregation Method</a:t>
            </a:r>
          </a:p>
          <a:p>
            <a:pPr lvl="1"/>
            <a:r>
              <a:rPr lang="en-US" dirty="0"/>
              <a:t>Reporting Unit, Alt Reporting Unit</a:t>
            </a:r>
          </a:p>
          <a:p>
            <a:pPr lvl="1"/>
            <a:r>
              <a:rPr lang="en-US" dirty="0"/>
              <a:t>Acceptance</a:t>
            </a:r>
          </a:p>
          <a:p>
            <a:pPr lvl="1"/>
            <a:r>
              <a:rPr lang="en-US" dirty="0"/>
              <a:t>Status</a:t>
            </a:r>
          </a:p>
          <a:p>
            <a:pPr lvl="1"/>
            <a:r>
              <a:rPr lang="en-US" dirty="0"/>
              <a:t>Organization, Citation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EF031D-FCE4-CAFB-794C-7AB4C9BD9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DE3A8B2-84D3-49A8-8E03-921EE22FAEA7}" type="slidenum">
              <a:rPr lang="en-US" kern="0" smtClean="0"/>
              <a:pPr>
                <a:defRPr/>
              </a:pPr>
              <a:t>8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4860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06F38A-F533-D3F3-DA06-9E86E686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/>
              <a:t>Modus Public Website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378FFD-23F1-463D-2EAB-C2DCA927F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42" y="742950"/>
            <a:ext cx="9029558" cy="4400550"/>
          </a:xfrm>
        </p:spPr>
      </p:pic>
    </p:spTree>
    <p:extLst>
      <p:ext uri="{BB962C8B-B14F-4D97-AF65-F5344CB8AC3E}">
        <p14:creationId xmlns:p14="http://schemas.microsoft.com/office/powerpoint/2010/main" val="25271700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6179</TotalTime>
  <Words>380</Words>
  <Application>Microsoft Office PowerPoint</Application>
  <PresentationFormat>On-screen Show (16:9)</PresentationFormat>
  <Paragraphs>89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Custom Design</vt:lpstr>
      <vt:lpstr>WG04, WG11 Ag Lab Test Data</vt:lpstr>
      <vt:lpstr>Agenda</vt:lpstr>
      <vt:lpstr>WG04 Lab Testing</vt:lpstr>
      <vt:lpstr>Zone/Grid Recommendations</vt:lpstr>
      <vt:lpstr>PowerPoint Presentation</vt:lpstr>
      <vt:lpstr>TimeLine</vt:lpstr>
      <vt:lpstr>ISO 19156 Alignment</vt:lpstr>
      <vt:lpstr>Modus v1.0 vs v2.0 </vt:lpstr>
      <vt:lpstr>Modus Public Website</vt:lpstr>
      <vt:lpstr>Modus GitHub</vt:lpstr>
      <vt:lpstr>Addition / Change Form</vt:lpstr>
      <vt:lpstr>Addition / Change Process</vt:lpstr>
      <vt:lpstr>OATS, OpenTeam, Farm Foundation</vt:lpstr>
      <vt:lpstr>Next Steps</vt:lpstr>
      <vt:lpstr>ADAPT Plugin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Pollard</dc:creator>
  <cp:lastModifiedBy>Ben Craker</cp:lastModifiedBy>
  <cp:revision>144</cp:revision>
  <cp:lastPrinted>2013-03-18T17:39:17Z</cp:lastPrinted>
  <dcterms:created xsi:type="dcterms:W3CDTF">2013-03-13T19:30:33Z</dcterms:created>
  <dcterms:modified xsi:type="dcterms:W3CDTF">2022-11-15T10:50:36Z</dcterms:modified>
</cp:coreProperties>
</file>