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64" r:id="rId1"/>
  </p:sldMasterIdLst>
  <p:notesMasterIdLst>
    <p:notesMasterId r:id="rId40"/>
  </p:notesMasterIdLst>
  <p:handoutMasterIdLst>
    <p:handoutMasterId r:id="rId41"/>
  </p:handoutMasterIdLst>
  <p:sldIdLst>
    <p:sldId id="930" r:id="rId2"/>
    <p:sldId id="405" r:id="rId3"/>
    <p:sldId id="3347" r:id="rId4"/>
    <p:sldId id="3359" r:id="rId5"/>
    <p:sldId id="3377" r:id="rId6"/>
    <p:sldId id="3336" r:id="rId7"/>
    <p:sldId id="3317" r:id="rId8"/>
    <p:sldId id="3312" r:id="rId9"/>
    <p:sldId id="3338" r:id="rId10"/>
    <p:sldId id="3339" r:id="rId11"/>
    <p:sldId id="3355" r:id="rId12"/>
    <p:sldId id="3351" r:id="rId13"/>
    <p:sldId id="3349" r:id="rId14"/>
    <p:sldId id="3353" r:id="rId15"/>
    <p:sldId id="3357" r:id="rId16"/>
    <p:sldId id="3378" r:id="rId17"/>
    <p:sldId id="3367" r:id="rId18"/>
    <p:sldId id="3364" r:id="rId19"/>
    <p:sldId id="3366" r:id="rId20"/>
    <p:sldId id="3376" r:id="rId21"/>
    <p:sldId id="3371" r:id="rId22"/>
    <p:sldId id="3341" r:id="rId23"/>
    <p:sldId id="3186" r:id="rId24"/>
    <p:sldId id="3375" r:id="rId25"/>
    <p:sldId id="3342" r:id="rId26"/>
    <p:sldId id="3323" r:id="rId27"/>
    <p:sldId id="3321" r:id="rId28"/>
    <p:sldId id="3343" r:id="rId29"/>
    <p:sldId id="3345" r:id="rId30"/>
    <p:sldId id="3344" r:id="rId31"/>
    <p:sldId id="3362" r:id="rId32"/>
    <p:sldId id="3363" r:id="rId33"/>
    <p:sldId id="3369" r:id="rId34"/>
    <p:sldId id="3372" r:id="rId35"/>
    <p:sldId id="3370" r:id="rId36"/>
    <p:sldId id="3368" r:id="rId37"/>
    <p:sldId id="3373" r:id="rId38"/>
    <p:sldId id="3315" r:id="rId39"/>
  </p:sldIdLst>
  <p:sldSz cx="12192000" cy="6858000"/>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521415D9-36F7-43E2-AB2F-B90AF26B5E84}">
      <p14:sectionLst xmlns:p14="http://schemas.microsoft.com/office/powerpoint/2010/main">
        <p14:section name="Intro" id="{41F66B26-6F95-4BE9-A1CA-3C414AD1DB29}">
          <p14:sldIdLst>
            <p14:sldId id="930"/>
            <p14:sldId id="405"/>
          </p14:sldIdLst>
        </p14:section>
        <p14:section name="PMC Organization" id="{CE4E85B0-573E-4555-BC43-B43F7469CE78}">
          <p14:sldIdLst>
            <p14:sldId id="3347"/>
            <p14:sldId id="3359"/>
            <p14:sldId id="3377"/>
            <p14:sldId id="3336"/>
            <p14:sldId id="3317"/>
            <p14:sldId id="3312"/>
            <p14:sldId id="3338"/>
          </p14:sldIdLst>
        </p14:section>
        <p14:section name="Current WGs" id="{B409D859-AB52-46EA-BB0D-F9CF347D0500}">
          <p14:sldIdLst>
            <p14:sldId id="3339"/>
            <p14:sldId id="3355"/>
            <p14:sldId id="3351"/>
            <p14:sldId id="3349"/>
            <p14:sldId id="3353"/>
            <p14:sldId id="3357"/>
            <p14:sldId id="3378"/>
            <p14:sldId id="3367"/>
            <p14:sldId id="3364"/>
            <p14:sldId id="3366"/>
            <p14:sldId id="3376"/>
          </p14:sldIdLst>
        </p14:section>
        <p14:section name="WG Details" id="{2BBBEE5C-74E6-4A34-8BAE-B1CB80243FDD}">
          <p14:sldIdLst>
            <p14:sldId id="3371"/>
            <p14:sldId id="3341"/>
            <p14:sldId id="3186"/>
            <p14:sldId id="3375"/>
            <p14:sldId id="3342"/>
            <p14:sldId id="3323"/>
            <p14:sldId id="3321"/>
            <p14:sldId id="3343"/>
            <p14:sldId id="3345"/>
            <p14:sldId id="3344"/>
            <p14:sldId id="3362"/>
            <p14:sldId id="3363"/>
            <p14:sldId id="3369"/>
          </p14:sldIdLst>
        </p14:section>
        <p14:section name="2023 Plans" id="{62C4F264-5A5C-47AB-B418-1F35DCDBED11}">
          <p14:sldIdLst>
            <p14:sldId id="3372"/>
            <p14:sldId id="3370"/>
            <p14:sldId id="3368"/>
            <p14:sldId id="3373"/>
            <p14:sldId id="33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FFC000"/>
    <a:srgbClr val="ED7D3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8" autoAdjust="0"/>
    <p:restoredTop sz="82258" autoAdjust="0"/>
  </p:normalViewPr>
  <p:slideViewPr>
    <p:cSldViewPr snapToGrid="0">
      <p:cViewPr varScale="1">
        <p:scale>
          <a:sx n="60" d="100"/>
          <a:sy n="60" d="100"/>
        </p:scale>
        <p:origin x="248" y="3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720"/>
    </p:cViewPr>
  </p:sorterViewPr>
  <p:notesViewPr>
    <p:cSldViewPr snapToGrid="0">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c95af1fcf98ad0232fc09515648e1d03232116c900289f6b5fe0040e702a2754::" providerId="AD" clId="Web-{ADB2FE97-572A-77F6-2963-28EB70E8A99D}"/>
    <pc:docChg chg="modSld">
      <pc:chgData name="Guest User" userId="S::urn:spo:anon#c95af1fcf98ad0232fc09515648e1d03232116c900289f6b5fe0040e702a2754::" providerId="AD" clId="Web-{ADB2FE97-572A-77F6-2963-28EB70E8A99D}" dt="2022-11-11T22:15:21.443" v="2"/>
      <pc:docMkLst>
        <pc:docMk/>
      </pc:docMkLst>
      <pc:sldChg chg="delSp modSp delAnim">
        <pc:chgData name="Guest User" userId="S::urn:spo:anon#c95af1fcf98ad0232fc09515648e1d03232116c900289f6b5fe0040e702a2754::" providerId="AD" clId="Web-{ADB2FE97-572A-77F6-2963-28EB70E8A99D}" dt="2022-11-11T22:15:21.443" v="2"/>
        <pc:sldMkLst>
          <pc:docMk/>
          <pc:sldMk cId="254452047" sldId="3358"/>
        </pc:sldMkLst>
        <pc:spChg chg="del mod">
          <ac:chgData name="Guest User" userId="S::urn:spo:anon#c95af1fcf98ad0232fc09515648e1d03232116c900289f6b5fe0040e702a2754::" providerId="AD" clId="Web-{ADB2FE97-572A-77F6-2963-28EB70E8A99D}" dt="2022-11-11T22:15:21.443" v="2"/>
          <ac:spMkLst>
            <pc:docMk/>
            <pc:sldMk cId="254452047" sldId="3358"/>
            <ac:spMk id="15" creationId="{872BC090-671B-A433-F0D5-A3469E2F61E8}"/>
          </ac:spMkLst>
        </pc:spChg>
      </pc:sldChg>
    </pc:docChg>
  </pc:docChgLst>
  <pc:docChgLst>
    <pc:chgData name="Ben" userId="b342a158-d8e7-4629-9712-908c26442ea7" providerId="ADAL" clId="{18CB6FA2-78C3-4397-A466-B7B00AD62CA7}"/>
    <pc:docChg chg="undo custSel addSld delSld modSld sldOrd modSection">
      <pc:chgData name="Ben" userId="b342a158-d8e7-4629-9712-908c26442ea7" providerId="ADAL" clId="{18CB6FA2-78C3-4397-A466-B7B00AD62CA7}" dt="2022-11-14T20:02:00.365" v="778"/>
      <pc:docMkLst>
        <pc:docMk/>
      </pc:docMkLst>
      <pc:sldChg chg="modSp mod">
        <pc:chgData name="Ben" userId="b342a158-d8e7-4629-9712-908c26442ea7" providerId="ADAL" clId="{18CB6FA2-78C3-4397-A466-B7B00AD62CA7}" dt="2022-10-30T12:56:10.617" v="494" actId="20577"/>
        <pc:sldMkLst>
          <pc:docMk/>
          <pc:sldMk cId="3112588541" sldId="405"/>
        </pc:sldMkLst>
        <pc:spChg chg="mod">
          <ac:chgData name="Ben" userId="b342a158-d8e7-4629-9712-908c26442ea7" providerId="ADAL" clId="{18CB6FA2-78C3-4397-A466-B7B00AD62CA7}" dt="2022-10-30T12:56:10.617" v="494" actId="20577"/>
          <ac:spMkLst>
            <pc:docMk/>
            <pc:sldMk cId="3112588541" sldId="405"/>
            <ac:spMk id="3" creationId="{9F71B4C8-C845-8959-8A75-B9443341021B}"/>
          </ac:spMkLst>
        </pc:spChg>
      </pc:sldChg>
      <pc:sldChg chg="modSp mod">
        <pc:chgData name="Ben" userId="b342a158-d8e7-4629-9712-908c26442ea7" providerId="ADAL" clId="{18CB6FA2-78C3-4397-A466-B7B00AD62CA7}" dt="2022-10-30T12:36:51.023" v="11" actId="20577"/>
        <pc:sldMkLst>
          <pc:docMk/>
          <pc:sldMk cId="79298003" sldId="930"/>
        </pc:sldMkLst>
        <pc:spChg chg="mod">
          <ac:chgData name="Ben" userId="b342a158-d8e7-4629-9712-908c26442ea7" providerId="ADAL" clId="{18CB6FA2-78C3-4397-A466-B7B00AD62CA7}" dt="2022-10-30T12:36:39.106" v="3" actId="20577"/>
          <ac:spMkLst>
            <pc:docMk/>
            <pc:sldMk cId="79298003" sldId="930"/>
            <ac:spMk id="2" creationId="{E29D74E2-917C-3E02-6E28-BDF9E28C42DE}"/>
          </ac:spMkLst>
        </pc:spChg>
        <pc:spChg chg="mod">
          <ac:chgData name="Ben" userId="b342a158-d8e7-4629-9712-908c26442ea7" providerId="ADAL" clId="{18CB6FA2-78C3-4397-A466-B7B00AD62CA7}" dt="2022-10-30T12:36:51.023" v="11" actId="20577"/>
          <ac:spMkLst>
            <pc:docMk/>
            <pc:sldMk cId="79298003" sldId="930"/>
            <ac:spMk id="4" creationId="{9737A070-41F4-A2D0-4DF1-8F1700AD5DA9}"/>
          </ac:spMkLst>
        </pc:spChg>
      </pc:sldChg>
      <pc:sldChg chg="modNotesTx">
        <pc:chgData name="Ben" userId="b342a158-d8e7-4629-9712-908c26442ea7" providerId="ADAL" clId="{18CB6FA2-78C3-4397-A466-B7B00AD62CA7}" dt="2022-11-14T03:29:09.367" v="700" actId="20577"/>
        <pc:sldMkLst>
          <pc:docMk/>
          <pc:sldMk cId="466280796" sldId="3312"/>
        </pc:sldMkLst>
      </pc:sldChg>
      <pc:sldChg chg="modNotesTx">
        <pc:chgData name="Ben" userId="b342a158-d8e7-4629-9712-908c26442ea7" providerId="ADAL" clId="{18CB6FA2-78C3-4397-A466-B7B00AD62CA7}" dt="2022-11-14T03:30:11.447" v="735" actId="20577"/>
        <pc:sldMkLst>
          <pc:docMk/>
          <pc:sldMk cId="2562178480" sldId="3317"/>
        </pc:sldMkLst>
      </pc:sldChg>
      <pc:sldChg chg="modSp mod modNotesTx">
        <pc:chgData name="Ben" userId="b342a158-d8e7-4629-9712-908c26442ea7" providerId="ADAL" clId="{18CB6FA2-78C3-4397-A466-B7B00AD62CA7}" dt="2022-11-14T03:29:24.872" v="717" actId="20577"/>
        <pc:sldMkLst>
          <pc:docMk/>
          <pc:sldMk cId="3455739930" sldId="3338"/>
        </pc:sldMkLst>
        <pc:spChg chg="mod">
          <ac:chgData name="Ben" userId="b342a158-d8e7-4629-9712-908c26442ea7" providerId="ADAL" clId="{18CB6FA2-78C3-4397-A466-B7B00AD62CA7}" dt="2022-10-30T12:50:33.111" v="446" actId="1076"/>
          <ac:spMkLst>
            <pc:docMk/>
            <pc:sldMk cId="3455739930" sldId="3338"/>
            <ac:spMk id="6" creationId="{726F3440-EC48-41BA-8913-E70A42818A58}"/>
          </ac:spMkLst>
        </pc:spChg>
        <pc:picChg chg="mod">
          <ac:chgData name="Ben" userId="b342a158-d8e7-4629-9712-908c26442ea7" providerId="ADAL" clId="{18CB6FA2-78C3-4397-A466-B7B00AD62CA7}" dt="2022-10-30T12:50:29.444" v="445" actId="14100"/>
          <ac:picMkLst>
            <pc:docMk/>
            <pc:sldMk cId="3455739930" sldId="3338"/>
            <ac:picMk id="5" creationId="{EF608D75-BE5F-572D-2F5E-56D9598085FB}"/>
          </ac:picMkLst>
        </pc:picChg>
      </pc:sldChg>
      <pc:sldChg chg="delSp modSp mod">
        <pc:chgData name="Ben" userId="b342a158-d8e7-4629-9712-908c26442ea7" providerId="ADAL" clId="{18CB6FA2-78C3-4397-A466-B7B00AD62CA7}" dt="2022-10-30T12:55:22.436" v="486" actId="1076"/>
        <pc:sldMkLst>
          <pc:docMk/>
          <pc:sldMk cId="943777777" sldId="3339"/>
        </pc:sldMkLst>
        <pc:spChg chg="mod">
          <ac:chgData name="Ben" userId="b342a158-d8e7-4629-9712-908c26442ea7" providerId="ADAL" clId="{18CB6FA2-78C3-4397-A466-B7B00AD62CA7}" dt="2022-10-30T12:55:18.265" v="485"/>
          <ac:spMkLst>
            <pc:docMk/>
            <pc:sldMk cId="943777777" sldId="3339"/>
            <ac:spMk id="2" creationId="{75AECE17-3C74-E7AE-B3DE-7F649460E7E0}"/>
          </ac:spMkLst>
        </pc:spChg>
        <pc:spChg chg="del mod">
          <ac:chgData name="Ben" userId="b342a158-d8e7-4629-9712-908c26442ea7" providerId="ADAL" clId="{18CB6FA2-78C3-4397-A466-B7B00AD62CA7}" dt="2022-10-30T12:55:16.803" v="484" actId="478"/>
          <ac:spMkLst>
            <pc:docMk/>
            <pc:sldMk cId="943777777" sldId="3339"/>
            <ac:spMk id="5" creationId="{3CB569E5-4825-1FCC-F43D-481F617EF3CC}"/>
          </ac:spMkLst>
        </pc:spChg>
        <pc:picChg chg="mod">
          <ac:chgData name="Ben" userId="b342a158-d8e7-4629-9712-908c26442ea7" providerId="ADAL" clId="{18CB6FA2-78C3-4397-A466-B7B00AD62CA7}" dt="2022-10-30T12:55:22.436" v="486" actId="1076"/>
          <ac:picMkLst>
            <pc:docMk/>
            <pc:sldMk cId="943777777" sldId="3339"/>
            <ac:picMk id="7" creationId="{06962FE5-DE26-27E3-85E0-48D524BCDD58}"/>
          </ac:picMkLst>
        </pc:picChg>
      </pc:sldChg>
      <pc:sldChg chg="modSp add del mod">
        <pc:chgData name="Ben" userId="b342a158-d8e7-4629-9712-908c26442ea7" providerId="ADAL" clId="{18CB6FA2-78C3-4397-A466-B7B00AD62CA7}" dt="2022-10-30T12:47:11.644" v="431" actId="20577"/>
        <pc:sldMkLst>
          <pc:docMk/>
          <pc:sldMk cId="434986340" sldId="3347"/>
        </pc:sldMkLst>
        <pc:spChg chg="mod">
          <ac:chgData name="Ben" userId="b342a158-d8e7-4629-9712-908c26442ea7" providerId="ADAL" clId="{18CB6FA2-78C3-4397-A466-B7B00AD62CA7}" dt="2022-10-30T12:47:11.644" v="431" actId="20577"/>
          <ac:spMkLst>
            <pc:docMk/>
            <pc:sldMk cId="434986340" sldId="3347"/>
            <ac:spMk id="2" creationId="{7121A55E-C628-A8A9-EEDA-5C78BB96BF08}"/>
          </ac:spMkLst>
        </pc:spChg>
        <pc:spChg chg="mod">
          <ac:chgData name="Ben" userId="b342a158-d8e7-4629-9712-908c26442ea7" providerId="ADAL" clId="{18CB6FA2-78C3-4397-A466-B7B00AD62CA7}" dt="2022-10-30T12:46:31.585" v="421" actId="20577"/>
          <ac:spMkLst>
            <pc:docMk/>
            <pc:sldMk cId="434986340" sldId="3347"/>
            <ac:spMk id="3" creationId="{FB38A48B-215C-AEA1-88BA-96490C3A8719}"/>
          </ac:spMkLst>
        </pc:spChg>
      </pc:sldChg>
      <pc:sldChg chg="addSp delSp modSp mod delAnim modAnim">
        <pc:chgData name="Ben" userId="b342a158-d8e7-4629-9712-908c26442ea7" providerId="ADAL" clId="{18CB6FA2-78C3-4397-A466-B7B00AD62CA7}" dt="2022-10-30T12:51:26.668" v="452" actId="20577"/>
        <pc:sldMkLst>
          <pc:docMk/>
          <pc:sldMk cId="2289802537" sldId="3349"/>
        </pc:sldMkLst>
        <pc:spChg chg="mod">
          <ac:chgData name="Ben" userId="b342a158-d8e7-4629-9712-908c26442ea7" providerId="ADAL" clId="{18CB6FA2-78C3-4397-A466-B7B00AD62CA7}" dt="2022-10-30T12:51:26.668" v="452" actId="20577"/>
          <ac:spMkLst>
            <pc:docMk/>
            <pc:sldMk cId="2289802537" sldId="3349"/>
            <ac:spMk id="3" creationId="{A081BC5D-EF84-8401-1E87-7966CAD53CFB}"/>
          </ac:spMkLst>
        </pc:spChg>
        <pc:spChg chg="mod">
          <ac:chgData name="Ben" userId="b342a158-d8e7-4629-9712-908c26442ea7" providerId="ADAL" clId="{18CB6FA2-78C3-4397-A466-B7B00AD62CA7}" dt="2022-10-30T12:37:38.582" v="14"/>
          <ac:spMkLst>
            <pc:docMk/>
            <pc:sldMk cId="2289802537" sldId="3349"/>
            <ac:spMk id="5" creationId="{5AAB157B-B818-3D68-12E9-BFE2A28517C9}"/>
          </ac:spMkLst>
        </pc:spChg>
        <pc:spChg chg="mod">
          <ac:chgData name="Ben" userId="b342a158-d8e7-4629-9712-908c26442ea7" providerId="ADAL" clId="{18CB6FA2-78C3-4397-A466-B7B00AD62CA7}" dt="2022-10-30T12:37:46.015" v="16"/>
          <ac:spMkLst>
            <pc:docMk/>
            <pc:sldMk cId="2289802537" sldId="3349"/>
            <ac:spMk id="12" creationId="{DFB6FFE3-3F23-BA42-D0ED-5035BA945261}"/>
          </ac:spMkLst>
        </pc:spChg>
        <pc:grpChg chg="add del mod">
          <ac:chgData name="Ben" userId="b342a158-d8e7-4629-9712-908c26442ea7" providerId="ADAL" clId="{18CB6FA2-78C3-4397-A466-B7B00AD62CA7}" dt="2022-10-30T12:37:53.909" v="20" actId="478"/>
          <ac:grpSpMkLst>
            <pc:docMk/>
            <pc:sldMk cId="2289802537" sldId="3349"/>
            <ac:grpSpMk id="2" creationId="{5C2856AA-FFBB-8582-B87C-DB2A218DDA4C}"/>
          </ac:grpSpMkLst>
        </pc:grpChg>
        <pc:grpChg chg="add del mod">
          <ac:chgData name="Ben" userId="b342a158-d8e7-4629-9712-908c26442ea7" providerId="ADAL" clId="{18CB6FA2-78C3-4397-A466-B7B00AD62CA7}" dt="2022-10-30T12:37:53.403" v="19" actId="478"/>
          <ac:grpSpMkLst>
            <pc:docMk/>
            <pc:sldMk cId="2289802537" sldId="3349"/>
            <ac:grpSpMk id="8" creationId="{38DFAC7F-92E2-9AC5-A404-C25CDFB255F2}"/>
          </ac:grpSpMkLst>
        </pc:grpChg>
        <pc:grpChg chg="mod">
          <ac:chgData name="Ben" userId="b342a158-d8e7-4629-9712-908c26442ea7" providerId="ADAL" clId="{18CB6FA2-78C3-4397-A466-B7B00AD62CA7}" dt="2022-10-30T12:37:37.385" v="13" actId="1076"/>
          <ac:grpSpMkLst>
            <pc:docMk/>
            <pc:sldMk cId="2289802537" sldId="3349"/>
            <ac:grpSpMk id="11" creationId="{82267309-7703-F61E-DC1A-43B2021E8140}"/>
          </ac:grpSpMkLst>
        </pc:grpChg>
        <pc:picChg chg="mod">
          <ac:chgData name="Ben" userId="b342a158-d8e7-4629-9712-908c26442ea7" providerId="ADAL" clId="{18CB6FA2-78C3-4397-A466-B7B00AD62CA7}" dt="2022-10-30T12:37:38.582" v="14"/>
          <ac:picMkLst>
            <pc:docMk/>
            <pc:sldMk cId="2289802537" sldId="3349"/>
            <ac:picMk id="6" creationId="{BA0D3248-7026-2E87-D257-710BB3AF33EE}"/>
          </ac:picMkLst>
        </pc:picChg>
        <pc:picChg chg="mod">
          <ac:chgData name="Ben" userId="b342a158-d8e7-4629-9712-908c26442ea7" providerId="ADAL" clId="{18CB6FA2-78C3-4397-A466-B7B00AD62CA7}" dt="2022-10-30T12:37:46.015" v="16"/>
          <ac:picMkLst>
            <pc:docMk/>
            <pc:sldMk cId="2289802537" sldId="3349"/>
            <ac:picMk id="14" creationId="{B1DB8847-AD77-D96B-C38A-3E97730CCE21}"/>
          </ac:picMkLst>
        </pc:picChg>
      </pc:sldChg>
      <pc:sldChg chg="addSp delSp modSp mod">
        <pc:chgData name="Ben" userId="b342a158-d8e7-4629-9712-908c26442ea7" providerId="ADAL" clId="{18CB6FA2-78C3-4397-A466-B7B00AD62CA7}" dt="2022-10-30T12:51:59.761" v="455" actId="20577"/>
        <pc:sldMkLst>
          <pc:docMk/>
          <pc:sldMk cId="343755000" sldId="3353"/>
        </pc:sldMkLst>
        <pc:spChg chg="mod">
          <ac:chgData name="Ben" userId="b342a158-d8e7-4629-9712-908c26442ea7" providerId="ADAL" clId="{18CB6FA2-78C3-4397-A466-B7B00AD62CA7}" dt="2022-10-30T12:51:59.761" v="455" actId="20577"/>
          <ac:spMkLst>
            <pc:docMk/>
            <pc:sldMk cId="343755000" sldId="3353"/>
            <ac:spMk id="3" creationId="{D8B85592-BC70-F839-DF2F-DD0ECABAC0E9}"/>
          </ac:spMkLst>
        </pc:spChg>
        <pc:spChg chg="add del mod">
          <ac:chgData name="Ben" userId="b342a158-d8e7-4629-9712-908c26442ea7" providerId="ADAL" clId="{18CB6FA2-78C3-4397-A466-B7B00AD62CA7}" dt="2022-10-30T12:39:53.008" v="89" actId="22"/>
          <ac:spMkLst>
            <pc:docMk/>
            <pc:sldMk cId="343755000" sldId="3353"/>
            <ac:spMk id="5" creationId="{FE929C86-0E2A-F657-40A1-ED21E7555194}"/>
          </ac:spMkLst>
        </pc:spChg>
        <pc:spChg chg="add mod">
          <ac:chgData name="Ben" userId="b342a158-d8e7-4629-9712-908c26442ea7" providerId="ADAL" clId="{18CB6FA2-78C3-4397-A466-B7B00AD62CA7}" dt="2022-10-30T12:41:39.704" v="280" actId="14861"/>
          <ac:spMkLst>
            <pc:docMk/>
            <pc:sldMk cId="343755000" sldId="3353"/>
            <ac:spMk id="17" creationId="{AA4C5861-9DBA-D6CF-F360-85804FD57442}"/>
          </ac:spMkLst>
        </pc:spChg>
        <pc:grpChg chg="mod">
          <ac:chgData name="Ben" userId="b342a158-d8e7-4629-9712-908c26442ea7" providerId="ADAL" clId="{18CB6FA2-78C3-4397-A466-B7B00AD62CA7}" dt="2022-10-30T12:42:07.465" v="295" actId="1076"/>
          <ac:grpSpMkLst>
            <pc:docMk/>
            <pc:sldMk cId="343755000" sldId="3353"/>
            <ac:grpSpMk id="7" creationId="{533DC923-6357-CFE8-A01A-65223874884C}"/>
          </ac:grpSpMkLst>
        </pc:grpChg>
        <pc:grpChg chg="mod">
          <ac:chgData name="Ben" userId="b342a158-d8e7-4629-9712-908c26442ea7" providerId="ADAL" clId="{18CB6FA2-78C3-4397-A466-B7B00AD62CA7}" dt="2022-10-30T12:51:33.723" v="453" actId="1076"/>
          <ac:grpSpMkLst>
            <pc:docMk/>
            <pc:sldMk cId="343755000" sldId="3353"/>
            <ac:grpSpMk id="10" creationId="{0FCAED29-1041-29AA-2DC2-1EFEDE2E2AB9}"/>
          </ac:grpSpMkLst>
        </pc:grpChg>
        <pc:picChg chg="add del">
          <ac:chgData name="Ben" userId="b342a158-d8e7-4629-9712-908c26442ea7" providerId="ADAL" clId="{18CB6FA2-78C3-4397-A466-B7B00AD62CA7}" dt="2022-10-30T12:39:51.717" v="88" actId="22"/>
          <ac:picMkLst>
            <pc:docMk/>
            <pc:sldMk cId="343755000" sldId="3353"/>
            <ac:picMk id="13" creationId="{E020BB89-F3F8-3523-9A73-E53BD361DF33}"/>
          </ac:picMkLst>
        </pc:picChg>
        <pc:picChg chg="del">
          <ac:chgData name="Ben" userId="b342a158-d8e7-4629-9712-908c26442ea7" providerId="ADAL" clId="{18CB6FA2-78C3-4397-A466-B7B00AD62CA7}" dt="2022-10-30T12:39:49.386" v="86" actId="478"/>
          <ac:picMkLst>
            <pc:docMk/>
            <pc:sldMk cId="343755000" sldId="3353"/>
            <ac:picMk id="14" creationId="{DF72A203-EC6B-8464-5E88-27A27D4A89A8}"/>
          </ac:picMkLst>
        </pc:picChg>
        <pc:picChg chg="add mod ord">
          <ac:chgData name="Ben" userId="b342a158-d8e7-4629-9712-908c26442ea7" providerId="ADAL" clId="{18CB6FA2-78C3-4397-A466-B7B00AD62CA7}" dt="2022-10-30T12:39:59.095" v="92" actId="1076"/>
          <ac:picMkLst>
            <pc:docMk/>
            <pc:sldMk cId="343755000" sldId="3353"/>
            <ac:picMk id="16" creationId="{79540B32-5399-007D-89A2-887227DCDA7D}"/>
          </ac:picMkLst>
        </pc:picChg>
      </pc:sldChg>
      <pc:sldChg chg="addSp modSp mod modNotesTx">
        <pc:chgData name="Ben" userId="b342a158-d8e7-4629-9712-908c26442ea7" providerId="ADAL" clId="{18CB6FA2-78C3-4397-A466-B7B00AD62CA7}" dt="2022-11-14T03:32:49.959" v="761" actId="20577"/>
        <pc:sldMkLst>
          <pc:docMk/>
          <pc:sldMk cId="634854253" sldId="3355"/>
        </pc:sldMkLst>
        <pc:spChg chg="add mod">
          <ac:chgData name="Ben" userId="b342a158-d8e7-4629-9712-908c26442ea7" providerId="ADAL" clId="{18CB6FA2-78C3-4397-A466-B7B00AD62CA7}" dt="2022-10-30T12:38:55.661" v="57" actId="20577"/>
          <ac:spMkLst>
            <pc:docMk/>
            <pc:sldMk cId="634854253" sldId="3355"/>
            <ac:spMk id="12" creationId="{4FBA5BCF-154C-195F-49CC-9F61B95BC800}"/>
          </ac:spMkLst>
        </pc:spChg>
        <pc:spChg chg="mod">
          <ac:chgData name="Ben" userId="b342a158-d8e7-4629-9712-908c26442ea7" providerId="ADAL" clId="{18CB6FA2-78C3-4397-A466-B7B00AD62CA7}" dt="2022-10-30T12:38:34.847" v="51" actId="1076"/>
          <ac:spMkLst>
            <pc:docMk/>
            <pc:sldMk cId="634854253" sldId="3355"/>
            <ac:spMk id="45" creationId="{F6E7BD69-B33B-B00A-8235-0DA04AAF2873}"/>
          </ac:spMkLst>
        </pc:spChg>
        <pc:spChg chg="mod">
          <ac:chgData name="Ben" userId="b342a158-d8e7-4629-9712-908c26442ea7" providerId="ADAL" clId="{18CB6FA2-78C3-4397-A466-B7B00AD62CA7}" dt="2022-10-30T12:39:05.655" v="85" actId="20577"/>
          <ac:spMkLst>
            <pc:docMk/>
            <pc:sldMk cId="634854253" sldId="3355"/>
            <ac:spMk id="50" creationId="{2D5C0805-5853-6C1F-311E-167AFC0E0CAD}"/>
          </ac:spMkLst>
        </pc:spChg>
      </pc:sldChg>
      <pc:sldChg chg="addSp modSp del mod">
        <pc:chgData name="Ben" userId="b342a158-d8e7-4629-9712-908c26442ea7" providerId="ADAL" clId="{18CB6FA2-78C3-4397-A466-B7B00AD62CA7}" dt="2022-11-14T03:34:11.271" v="764" actId="47"/>
        <pc:sldMkLst>
          <pc:docMk/>
          <pc:sldMk cId="254452047" sldId="3358"/>
        </pc:sldMkLst>
        <pc:spChg chg="add mod">
          <ac:chgData name="Ben" userId="b342a158-d8e7-4629-9712-908c26442ea7" providerId="ADAL" clId="{18CB6FA2-78C3-4397-A466-B7B00AD62CA7}" dt="2022-10-30T12:42:32.869" v="296"/>
          <ac:spMkLst>
            <pc:docMk/>
            <pc:sldMk cId="254452047" sldId="3358"/>
            <ac:spMk id="12" creationId="{60B02689-79DB-E966-1C5E-C2BBBDFC35A3}"/>
          </ac:spMkLst>
        </pc:spChg>
        <pc:spChg chg="mod">
          <ac:chgData name="Ben" userId="b342a158-d8e7-4629-9712-908c26442ea7" providerId="ADAL" clId="{18CB6FA2-78C3-4397-A466-B7B00AD62CA7}" dt="2022-10-30T12:53:04.716" v="461" actId="20577"/>
          <ac:spMkLst>
            <pc:docMk/>
            <pc:sldMk cId="254452047" sldId="3358"/>
            <ac:spMk id="50" creationId="{2D5C0805-5853-6C1F-311E-167AFC0E0CAD}"/>
          </ac:spMkLst>
        </pc:spChg>
      </pc:sldChg>
      <pc:sldChg chg="ord modNotesTx">
        <pc:chgData name="Ben" userId="b342a158-d8e7-4629-9712-908c26442ea7" providerId="ADAL" clId="{18CB6FA2-78C3-4397-A466-B7B00AD62CA7}" dt="2022-11-14T03:27:42.326" v="565" actId="20577"/>
        <pc:sldMkLst>
          <pc:docMk/>
          <pc:sldMk cId="3447962230" sldId="3359"/>
        </pc:sldMkLst>
      </pc:sldChg>
      <pc:sldChg chg="add del">
        <pc:chgData name="Ben" userId="b342a158-d8e7-4629-9712-908c26442ea7" providerId="ADAL" clId="{18CB6FA2-78C3-4397-A466-B7B00AD62CA7}" dt="2022-10-30T12:45:33.425" v="376" actId="47"/>
        <pc:sldMkLst>
          <pc:docMk/>
          <pc:sldMk cId="2832585052" sldId="3360"/>
        </pc:sldMkLst>
      </pc:sldChg>
      <pc:sldChg chg="addSp delSp modSp new mod modClrScheme chgLayout">
        <pc:chgData name="Ben" userId="b342a158-d8e7-4629-9712-908c26442ea7" providerId="ADAL" clId="{18CB6FA2-78C3-4397-A466-B7B00AD62CA7}" dt="2022-10-30T12:56:29.265" v="496" actId="14100"/>
        <pc:sldMkLst>
          <pc:docMk/>
          <pc:sldMk cId="1358750019" sldId="3367"/>
        </pc:sldMkLst>
        <pc:spChg chg="del mod ord">
          <ac:chgData name="Ben" userId="b342a158-d8e7-4629-9712-908c26442ea7" providerId="ADAL" clId="{18CB6FA2-78C3-4397-A466-B7B00AD62CA7}" dt="2022-10-30T12:54:14.598" v="463" actId="700"/>
          <ac:spMkLst>
            <pc:docMk/>
            <pc:sldMk cId="1358750019" sldId="3367"/>
            <ac:spMk id="2" creationId="{A214F511-811C-1ECD-F631-03E6E0033834}"/>
          </ac:spMkLst>
        </pc:spChg>
        <pc:spChg chg="del">
          <ac:chgData name="Ben" userId="b342a158-d8e7-4629-9712-908c26442ea7" providerId="ADAL" clId="{18CB6FA2-78C3-4397-A466-B7B00AD62CA7}" dt="2022-10-30T12:54:14.598" v="463" actId="700"/>
          <ac:spMkLst>
            <pc:docMk/>
            <pc:sldMk cId="1358750019" sldId="3367"/>
            <ac:spMk id="3" creationId="{BC93769E-48B6-E8AD-2C74-5E14C9A9AD71}"/>
          </ac:spMkLst>
        </pc:spChg>
        <pc:spChg chg="del mod ord">
          <ac:chgData name="Ben" userId="b342a158-d8e7-4629-9712-908c26442ea7" providerId="ADAL" clId="{18CB6FA2-78C3-4397-A466-B7B00AD62CA7}" dt="2022-10-30T12:54:14.598" v="463" actId="700"/>
          <ac:spMkLst>
            <pc:docMk/>
            <pc:sldMk cId="1358750019" sldId="3367"/>
            <ac:spMk id="4" creationId="{58678044-1B11-277E-40F9-8916C7D3208F}"/>
          </ac:spMkLst>
        </pc:spChg>
        <pc:spChg chg="add mod ord">
          <ac:chgData name="Ben" userId="b342a158-d8e7-4629-9712-908c26442ea7" providerId="ADAL" clId="{18CB6FA2-78C3-4397-A466-B7B00AD62CA7}" dt="2022-10-30T12:56:25.880" v="495"/>
          <ac:spMkLst>
            <pc:docMk/>
            <pc:sldMk cId="1358750019" sldId="3367"/>
            <ac:spMk id="5" creationId="{296E3297-C44F-A443-EA30-A12799C29A46}"/>
          </ac:spMkLst>
        </pc:spChg>
        <pc:spChg chg="add mod ord">
          <ac:chgData name="Ben" userId="b342a158-d8e7-4629-9712-908c26442ea7" providerId="ADAL" clId="{18CB6FA2-78C3-4397-A466-B7B00AD62CA7}" dt="2022-10-30T12:56:29.265" v="496" actId="14100"/>
          <ac:spMkLst>
            <pc:docMk/>
            <pc:sldMk cId="1358750019" sldId="3367"/>
            <ac:spMk id="6" creationId="{12C75BFD-873D-7791-9C9F-D6BE74AC1DC7}"/>
          </ac:spMkLst>
        </pc:spChg>
      </pc:sldChg>
      <pc:sldChg chg="modNotesTx">
        <pc:chgData name="Ben" userId="b342a158-d8e7-4629-9712-908c26442ea7" providerId="ADAL" clId="{18CB6FA2-78C3-4397-A466-B7B00AD62CA7}" dt="2022-11-14T03:28:21.590" v="686" actId="20577"/>
        <pc:sldMkLst>
          <pc:docMk/>
          <pc:sldMk cId="2534300731" sldId="3377"/>
        </pc:sldMkLst>
      </pc:sldChg>
      <pc:sldChg chg="modSp add mod modAnim">
        <pc:chgData name="Ben" userId="b342a158-d8e7-4629-9712-908c26442ea7" providerId="ADAL" clId="{18CB6FA2-78C3-4397-A466-B7B00AD62CA7}" dt="2022-11-14T20:02:00.365" v="778"/>
        <pc:sldMkLst>
          <pc:docMk/>
          <pc:sldMk cId="3989105034" sldId="3378"/>
        </pc:sldMkLst>
        <pc:spChg chg="mod">
          <ac:chgData name="Ben" userId="b342a158-d8e7-4629-9712-908c26442ea7" providerId="ADAL" clId="{18CB6FA2-78C3-4397-A466-B7B00AD62CA7}" dt="2022-11-14T20:00:33.967" v="773" actId="207"/>
          <ac:spMkLst>
            <pc:docMk/>
            <pc:sldMk cId="3989105034" sldId="3378"/>
            <ac:spMk id="2" creationId="{78E12C7C-3C8E-58EC-97E1-65889287368D}"/>
          </ac:spMkLst>
        </pc:spChg>
        <pc:spChg chg="mod">
          <ac:chgData name="Ben" userId="b342a158-d8e7-4629-9712-908c26442ea7" providerId="ADAL" clId="{18CB6FA2-78C3-4397-A466-B7B00AD62CA7}" dt="2022-11-14T20:00:42.755" v="774" actId="1076"/>
          <ac:spMkLst>
            <pc:docMk/>
            <pc:sldMk cId="3989105034" sldId="3378"/>
            <ac:spMk id="15" creationId="{872BC090-671B-A433-F0D5-A3469E2F61E8}"/>
          </ac:spMkLst>
        </pc:spChg>
        <pc:spChg chg="mod">
          <ac:chgData name="Ben" userId="b342a158-d8e7-4629-9712-908c26442ea7" providerId="ADAL" clId="{18CB6FA2-78C3-4397-A466-B7B00AD62CA7}" dt="2022-11-14T20:00:22.370" v="772" actId="20577"/>
          <ac:spMkLst>
            <pc:docMk/>
            <pc:sldMk cId="3989105034" sldId="3378"/>
            <ac:spMk id="50" creationId="{2D5C0805-5853-6C1F-311E-167AFC0E0CAD}"/>
          </ac:spMkLst>
        </pc:spChg>
      </pc:sldChg>
    </pc:docChg>
  </pc:docChgLst>
  <pc:docChgLst>
    <pc:chgData name="Ben" userId="b342a158-d8e7-4629-9712-908c26442ea7" providerId="ADAL" clId="{7EA02F2A-96F4-4880-95D7-5CFFA530CAAC}"/>
    <pc:docChg chg="undo redo custSel addSld delSld modSld sldOrd delMainMaster modMainMaster addSection modSection modNotesMaster modHandout">
      <pc:chgData name="Ben" userId="b342a158-d8e7-4629-9712-908c26442ea7" providerId="ADAL" clId="{7EA02F2A-96F4-4880-95D7-5CFFA530CAAC}" dt="2022-11-07T16:33:03.433" v="3449" actId="12100"/>
      <pc:docMkLst>
        <pc:docMk/>
      </pc:docMkLst>
      <pc:sldChg chg="modSp mod modClrScheme chgLayout">
        <pc:chgData name="Ben" userId="b342a158-d8e7-4629-9712-908c26442ea7" providerId="ADAL" clId="{7EA02F2A-96F4-4880-95D7-5CFFA530CAAC}" dt="2022-11-03T22:14:03.165" v="30" actId="27636"/>
        <pc:sldMkLst>
          <pc:docMk/>
          <pc:sldMk cId="3112588541" sldId="405"/>
        </pc:sldMkLst>
        <pc:spChg chg="mod ord">
          <ac:chgData name="Ben" userId="b342a158-d8e7-4629-9712-908c26442ea7" providerId="ADAL" clId="{7EA02F2A-96F4-4880-95D7-5CFFA530CAAC}" dt="2022-11-03T22:14:03.165" v="30" actId="27636"/>
          <ac:spMkLst>
            <pc:docMk/>
            <pc:sldMk cId="3112588541" sldId="405"/>
            <ac:spMk id="3" creationId="{9F71B4C8-C845-8959-8A75-B9443341021B}"/>
          </ac:spMkLst>
        </pc:spChg>
        <pc:spChg chg="mod ord">
          <ac:chgData name="Ben" userId="b342a158-d8e7-4629-9712-908c26442ea7" providerId="ADAL" clId="{7EA02F2A-96F4-4880-95D7-5CFFA530CAAC}" dt="2022-11-03T22:14:03.154" v="29" actId="27636"/>
          <ac:spMkLst>
            <pc:docMk/>
            <pc:sldMk cId="3112588541" sldId="405"/>
            <ac:spMk id="8" creationId="{5DB0AAF2-9BDA-4D5E-A77E-79EE38D46C4D}"/>
          </ac:spMkLst>
        </pc:spChg>
      </pc:sldChg>
      <pc:sldChg chg="modSp mod modTransition chgLayout modNotes">
        <pc:chgData name="Ben" userId="b342a158-d8e7-4629-9712-908c26442ea7" providerId="ADAL" clId="{7EA02F2A-96F4-4880-95D7-5CFFA530CAAC}" dt="2022-11-07T16:09:20.801" v="3311" actId="1036"/>
        <pc:sldMkLst>
          <pc:docMk/>
          <pc:sldMk cId="79298003" sldId="930"/>
        </pc:sldMkLst>
        <pc:spChg chg="mod ord">
          <ac:chgData name="Ben" userId="b342a158-d8e7-4629-9712-908c26442ea7" providerId="ADAL" clId="{7EA02F2A-96F4-4880-95D7-5CFFA530CAAC}" dt="2022-11-07T16:09:20.801" v="3311" actId="1036"/>
          <ac:spMkLst>
            <pc:docMk/>
            <pc:sldMk cId="79298003" sldId="930"/>
            <ac:spMk id="2" creationId="{E29D74E2-917C-3E02-6E28-BDF9E28C42DE}"/>
          </ac:spMkLst>
        </pc:spChg>
        <pc:spChg chg="mod ord">
          <ac:chgData name="Ben" userId="b342a158-d8e7-4629-9712-908c26442ea7" providerId="ADAL" clId="{7EA02F2A-96F4-4880-95D7-5CFFA530CAAC}" dt="2022-11-07T16:09:20.801" v="3311" actId="1036"/>
          <ac:spMkLst>
            <pc:docMk/>
            <pc:sldMk cId="79298003" sldId="930"/>
            <ac:spMk id="4" creationId="{9737A070-41F4-A2D0-4DF1-8F1700AD5DA9}"/>
          </ac:spMkLst>
        </pc:spChg>
      </pc:sldChg>
      <pc:sldChg chg="addSp modSp mod">
        <pc:chgData name="Ben" userId="b342a158-d8e7-4629-9712-908c26442ea7" providerId="ADAL" clId="{7EA02F2A-96F4-4880-95D7-5CFFA530CAAC}" dt="2022-11-04T21:18:28.324" v="2657" actId="27636"/>
        <pc:sldMkLst>
          <pc:docMk/>
          <pc:sldMk cId="3525221938" sldId="3186"/>
        </pc:sldMkLst>
        <pc:spChg chg="mod">
          <ac:chgData name="Ben" userId="b342a158-d8e7-4629-9712-908c26442ea7" providerId="ADAL" clId="{7EA02F2A-96F4-4880-95D7-5CFFA530CAAC}" dt="2022-11-03T18:57:21.313" v="18" actId="27636"/>
          <ac:spMkLst>
            <pc:docMk/>
            <pc:sldMk cId="3525221938" sldId="3186"/>
            <ac:spMk id="2" creationId="{00000000-0000-0000-0000-000000000000}"/>
          </ac:spMkLst>
        </pc:spChg>
        <pc:spChg chg="mod">
          <ac:chgData name="Ben" userId="b342a158-d8e7-4629-9712-908c26442ea7" providerId="ADAL" clId="{7EA02F2A-96F4-4880-95D7-5CFFA530CAAC}" dt="2022-11-04T21:18:28.324" v="2657" actId="27636"/>
          <ac:spMkLst>
            <pc:docMk/>
            <pc:sldMk cId="3525221938" sldId="3186"/>
            <ac:spMk id="3" creationId="{A4A3991A-1699-EAD3-6EE4-3B258B14AF7A}"/>
          </ac:spMkLst>
        </pc:spChg>
        <pc:spChg chg="mod">
          <ac:chgData name="Ben" userId="b342a158-d8e7-4629-9712-908c26442ea7" providerId="ADAL" clId="{7EA02F2A-96F4-4880-95D7-5CFFA530CAAC}" dt="2022-11-04T18:00:08.132" v="641" actId="6549"/>
          <ac:spMkLst>
            <pc:docMk/>
            <pc:sldMk cId="3525221938" sldId="3186"/>
            <ac:spMk id="7" creationId="{F00F4650-55A8-6F03-FFBC-D22DB9D3BC97}"/>
          </ac:spMkLst>
        </pc:spChg>
        <pc:picChg chg="add mod">
          <ac:chgData name="Ben" userId="b342a158-d8e7-4629-9712-908c26442ea7" providerId="ADAL" clId="{7EA02F2A-96F4-4880-95D7-5CFFA530CAAC}" dt="2022-11-04T18:04:02.262" v="649" actId="1076"/>
          <ac:picMkLst>
            <pc:docMk/>
            <pc:sldMk cId="3525221938" sldId="3186"/>
            <ac:picMk id="5" creationId="{65A17217-D12A-5DB4-E445-0E90148DB2F6}"/>
          </ac:picMkLst>
        </pc:picChg>
      </pc:sldChg>
      <pc:sldChg chg="modSp mod">
        <pc:chgData name="Ben" userId="b342a158-d8e7-4629-9712-908c26442ea7" providerId="ADAL" clId="{7EA02F2A-96F4-4880-95D7-5CFFA530CAAC}" dt="2022-11-03T18:57:21.209" v="5" actId="27636"/>
        <pc:sldMkLst>
          <pc:docMk/>
          <pc:sldMk cId="466280796" sldId="3312"/>
        </pc:sldMkLst>
        <pc:spChg chg="mod">
          <ac:chgData name="Ben" userId="b342a158-d8e7-4629-9712-908c26442ea7" providerId="ADAL" clId="{7EA02F2A-96F4-4880-95D7-5CFFA530CAAC}" dt="2022-11-03T18:57:21.209" v="5" actId="27636"/>
          <ac:spMkLst>
            <pc:docMk/>
            <pc:sldMk cId="466280796" sldId="3312"/>
            <ac:spMk id="2" creationId="{00000000-0000-0000-0000-000000000000}"/>
          </ac:spMkLst>
        </pc:spChg>
      </pc:sldChg>
      <pc:sldChg chg="addSp delSp modSp mod modTransition modClrScheme chgLayout modNotes">
        <pc:chgData name="Ben" userId="b342a158-d8e7-4629-9712-908c26442ea7" providerId="ADAL" clId="{7EA02F2A-96F4-4880-95D7-5CFFA530CAAC}" dt="2022-11-07T16:09:07.798" v="3298" actId="478"/>
        <pc:sldMkLst>
          <pc:docMk/>
          <pc:sldMk cId="2720446192" sldId="3315"/>
        </pc:sldMkLst>
        <pc:spChg chg="add del mod">
          <ac:chgData name="Ben" userId="b342a158-d8e7-4629-9712-908c26442ea7" providerId="ADAL" clId="{7EA02F2A-96F4-4880-95D7-5CFFA530CAAC}" dt="2022-11-07T16:09:07.798" v="3298" actId="478"/>
          <ac:spMkLst>
            <pc:docMk/>
            <pc:sldMk cId="2720446192" sldId="3315"/>
            <ac:spMk id="4" creationId="{86679E25-DED8-9560-A9C3-4F34290872F8}"/>
          </ac:spMkLst>
        </pc:spChg>
        <pc:spChg chg="mod ord">
          <ac:chgData name="Ben" userId="b342a158-d8e7-4629-9712-908c26442ea7" providerId="ADAL" clId="{7EA02F2A-96F4-4880-95D7-5CFFA530CAAC}" dt="2022-11-04T18:54:17.075" v="1539" actId="700"/>
          <ac:spMkLst>
            <pc:docMk/>
            <pc:sldMk cId="2720446192" sldId="3315"/>
            <ac:spMk id="5" creationId="{5C4C45A2-F57D-404D-8356-846D3313515C}"/>
          </ac:spMkLst>
        </pc:spChg>
        <pc:spChg chg="del mod ord">
          <ac:chgData name="Ben" userId="b342a158-d8e7-4629-9712-908c26442ea7" providerId="ADAL" clId="{7EA02F2A-96F4-4880-95D7-5CFFA530CAAC}" dt="2022-11-07T16:09:03.778" v="3297" actId="478"/>
          <ac:spMkLst>
            <pc:docMk/>
            <pc:sldMk cId="2720446192" sldId="3315"/>
            <ac:spMk id="6" creationId="{7EBE18D1-B0DD-4687-BDC8-BA427BBECE52}"/>
          </ac:spMkLst>
        </pc:spChg>
        <pc:spChg chg="mod">
          <ac:chgData name="Ben" userId="b342a158-d8e7-4629-9712-908c26442ea7" providerId="ADAL" clId="{7EA02F2A-96F4-4880-95D7-5CFFA530CAAC}" dt="2022-11-07T16:08:59.949" v="3296" actId="20577"/>
          <ac:spMkLst>
            <pc:docMk/>
            <pc:sldMk cId="2720446192" sldId="3315"/>
            <ac:spMk id="8" creationId="{6B4B428E-9F57-8A96-FC0F-F0DD1F5524DB}"/>
          </ac:spMkLst>
        </pc:spChg>
        <pc:picChg chg="add mod">
          <ac:chgData name="Ben" userId="b342a158-d8e7-4629-9712-908c26442ea7" providerId="ADAL" clId="{7EA02F2A-96F4-4880-95D7-5CFFA530CAAC}" dt="2022-11-04T21:21:14.814" v="2734" actId="1076"/>
          <ac:picMkLst>
            <pc:docMk/>
            <pc:sldMk cId="2720446192" sldId="3315"/>
            <ac:picMk id="3" creationId="{D2D1960F-3C2C-680B-419C-8F4152A8B37A}"/>
          </ac:picMkLst>
        </pc:picChg>
        <pc:picChg chg="del">
          <ac:chgData name="Ben" userId="b342a158-d8e7-4629-9712-908c26442ea7" providerId="ADAL" clId="{7EA02F2A-96F4-4880-95D7-5CFFA530CAAC}" dt="2022-11-04T18:54:49.686" v="1542" actId="478"/>
          <ac:picMkLst>
            <pc:docMk/>
            <pc:sldMk cId="2720446192" sldId="3315"/>
            <ac:picMk id="7" creationId="{5F56B705-56E5-4222-82A5-4C68D622B54E}"/>
          </ac:picMkLst>
        </pc:picChg>
      </pc:sldChg>
      <pc:sldChg chg="modSp mod modClrScheme chgLayout">
        <pc:chgData name="Ben" userId="b342a158-d8e7-4629-9712-908c26442ea7" providerId="ADAL" clId="{7EA02F2A-96F4-4880-95D7-5CFFA530CAAC}" dt="2022-11-03T22:17:51.394" v="80" actId="700"/>
        <pc:sldMkLst>
          <pc:docMk/>
          <pc:sldMk cId="2562178480" sldId="3317"/>
        </pc:sldMkLst>
        <pc:spChg chg="mod ord">
          <ac:chgData name="Ben" userId="b342a158-d8e7-4629-9712-908c26442ea7" providerId="ADAL" clId="{7EA02F2A-96F4-4880-95D7-5CFFA530CAAC}" dt="2022-11-03T22:17:51.394" v="80" actId="700"/>
          <ac:spMkLst>
            <pc:docMk/>
            <pc:sldMk cId="2562178480" sldId="3317"/>
            <ac:spMk id="2" creationId="{00000000-0000-0000-0000-000000000000}"/>
          </ac:spMkLst>
        </pc:spChg>
      </pc:sldChg>
      <pc:sldChg chg="addSp modSp mod">
        <pc:chgData name="Ben" userId="b342a158-d8e7-4629-9712-908c26442ea7" providerId="ADAL" clId="{7EA02F2A-96F4-4880-95D7-5CFFA530CAAC}" dt="2022-11-04T21:19:18.388" v="2663" actId="255"/>
        <pc:sldMkLst>
          <pc:docMk/>
          <pc:sldMk cId="55731035" sldId="3321"/>
        </pc:sldMkLst>
        <pc:spChg chg="mod">
          <ac:chgData name="Ben" userId="b342a158-d8e7-4629-9712-908c26442ea7" providerId="ADAL" clId="{7EA02F2A-96F4-4880-95D7-5CFFA530CAAC}" dt="2022-11-04T18:04:30.001" v="659" actId="6549"/>
          <ac:spMkLst>
            <pc:docMk/>
            <pc:sldMk cId="55731035" sldId="3321"/>
            <ac:spMk id="7" creationId="{E0BCD663-8DC7-39B0-32F1-C86856751BCE}"/>
          </ac:spMkLst>
        </pc:spChg>
        <pc:spChg chg="mod">
          <ac:chgData name="Ben" userId="b342a158-d8e7-4629-9712-908c26442ea7" providerId="ADAL" clId="{7EA02F2A-96F4-4880-95D7-5CFFA530CAAC}" dt="2022-11-04T21:19:18.388" v="2663" actId="255"/>
          <ac:spMkLst>
            <pc:docMk/>
            <pc:sldMk cId="55731035" sldId="3321"/>
            <ac:spMk id="11" creationId="{87975B3D-02AB-4AB9-82DD-AAD4A940CF08}"/>
          </ac:spMkLst>
        </pc:spChg>
        <pc:spChg chg="mod">
          <ac:chgData name="Ben" userId="b342a158-d8e7-4629-9712-908c26442ea7" providerId="ADAL" clId="{7EA02F2A-96F4-4880-95D7-5CFFA530CAAC}" dt="2022-11-04T21:12:03.697" v="2398" actId="6549"/>
          <ac:spMkLst>
            <pc:docMk/>
            <pc:sldMk cId="55731035" sldId="3321"/>
            <ac:spMk id="13" creationId="{37E71146-2BB5-41ED-8F34-6AF92F872748}"/>
          </ac:spMkLst>
        </pc:spChg>
        <pc:picChg chg="add mod">
          <ac:chgData name="Ben" userId="b342a158-d8e7-4629-9712-908c26442ea7" providerId="ADAL" clId="{7EA02F2A-96F4-4880-95D7-5CFFA530CAAC}" dt="2022-11-04T18:04:56.839" v="662" actId="1076"/>
          <ac:picMkLst>
            <pc:docMk/>
            <pc:sldMk cId="55731035" sldId="3321"/>
            <ac:picMk id="3" creationId="{AD7248DE-C749-2667-34D6-B37F4D4A889A}"/>
          </ac:picMkLst>
        </pc:picChg>
      </pc:sldChg>
      <pc:sldChg chg="addSp modSp mod">
        <pc:chgData name="Ben" userId="b342a158-d8e7-4629-9712-908c26442ea7" providerId="ADAL" clId="{7EA02F2A-96F4-4880-95D7-5CFFA530CAAC}" dt="2022-11-04T21:10:23.681" v="2162" actId="1076"/>
        <pc:sldMkLst>
          <pc:docMk/>
          <pc:sldMk cId="2459073122" sldId="3323"/>
        </pc:sldMkLst>
        <pc:spChg chg="mod">
          <ac:chgData name="Ben" userId="b342a158-d8e7-4629-9712-908c26442ea7" providerId="ADAL" clId="{7EA02F2A-96F4-4880-95D7-5CFFA530CAAC}" dt="2022-11-03T18:57:21.332" v="20" actId="27636"/>
          <ac:spMkLst>
            <pc:docMk/>
            <pc:sldMk cId="2459073122" sldId="3323"/>
            <ac:spMk id="7" creationId="{7AC41055-D8CD-4598-B3D2-21A26FF37242}"/>
          </ac:spMkLst>
        </pc:spChg>
        <pc:spChg chg="mod">
          <ac:chgData name="Ben" userId="b342a158-d8e7-4629-9712-908c26442ea7" providerId="ADAL" clId="{7EA02F2A-96F4-4880-95D7-5CFFA530CAAC}" dt="2022-11-04T21:10:23.681" v="2162" actId="1076"/>
          <ac:spMkLst>
            <pc:docMk/>
            <pc:sldMk cId="2459073122" sldId="3323"/>
            <ac:spMk id="9" creationId="{FB77801D-FA2D-4956-883F-AA6B129A862B}"/>
          </ac:spMkLst>
        </pc:spChg>
        <pc:spChg chg="mod">
          <ac:chgData name="Ben" userId="b342a158-d8e7-4629-9712-908c26442ea7" providerId="ADAL" clId="{7EA02F2A-96F4-4880-95D7-5CFFA530CAAC}" dt="2022-11-04T18:04:24.298" v="657" actId="6549"/>
          <ac:spMkLst>
            <pc:docMk/>
            <pc:sldMk cId="2459073122" sldId="3323"/>
            <ac:spMk id="10" creationId="{A1B10E01-3812-15D0-37CD-58161E5EB189}"/>
          </ac:spMkLst>
        </pc:spChg>
        <pc:picChg chg="add mod">
          <ac:chgData name="Ben" userId="b342a158-d8e7-4629-9712-908c26442ea7" providerId="ADAL" clId="{7EA02F2A-96F4-4880-95D7-5CFFA530CAAC}" dt="2022-11-04T18:04:19.182" v="656" actId="1076"/>
          <ac:picMkLst>
            <pc:docMk/>
            <pc:sldMk cId="2459073122" sldId="3323"/>
            <ac:picMk id="3" creationId="{BBC76E69-FC3F-50BB-8DFC-A67ADC25587D}"/>
          </ac:picMkLst>
        </pc:picChg>
      </pc:sldChg>
      <pc:sldChg chg="addSp delSp modSp del mod ord modTransition modClrScheme chgLayout">
        <pc:chgData name="Ben" userId="b342a158-d8e7-4629-9712-908c26442ea7" providerId="ADAL" clId="{7EA02F2A-96F4-4880-95D7-5CFFA530CAAC}" dt="2022-11-04T18:43:18.756" v="1379" actId="47"/>
        <pc:sldMkLst>
          <pc:docMk/>
          <pc:sldMk cId="3522675057" sldId="3329"/>
        </pc:sldMkLst>
        <pc:spChg chg="mod ord">
          <ac:chgData name="Ben" userId="b342a158-d8e7-4629-9712-908c26442ea7" providerId="ADAL" clId="{7EA02F2A-96F4-4880-95D7-5CFFA530CAAC}" dt="2022-11-03T22:19:50.329" v="88" actId="700"/>
          <ac:spMkLst>
            <pc:docMk/>
            <pc:sldMk cId="3522675057" sldId="3329"/>
            <ac:spMk id="2" creationId="{E0D19376-A31F-4E19-9B5C-BBACBFDA0B01}"/>
          </ac:spMkLst>
        </pc:spChg>
        <pc:spChg chg="mod ord">
          <ac:chgData name="Ben" userId="b342a158-d8e7-4629-9712-908c26442ea7" providerId="ADAL" clId="{7EA02F2A-96F4-4880-95D7-5CFFA530CAAC}" dt="2022-11-03T22:19:57.520" v="92" actId="14100"/>
          <ac:spMkLst>
            <pc:docMk/>
            <pc:sldMk cId="3522675057" sldId="3329"/>
            <ac:spMk id="3" creationId="{FD13D7B8-1192-84C1-71A6-527DC976776C}"/>
          </ac:spMkLst>
        </pc:spChg>
        <pc:spChg chg="add del mod ord">
          <ac:chgData name="Ben" userId="b342a158-d8e7-4629-9712-908c26442ea7" providerId="ADAL" clId="{7EA02F2A-96F4-4880-95D7-5CFFA530CAAC}" dt="2022-11-03T22:19:50.329" v="88" actId="700"/>
          <ac:spMkLst>
            <pc:docMk/>
            <pc:sldMk cId="3522675057" sldId="3329"/>
            <ac:spMk id="4" creationId="{65DC9438-C9FF-F4D4-793A-B857D289D29B}"/>
          </ac:spMkLst>
        </pc:spChg>
      </pc:sldChg>
      <pc:sldChg chg="addSp delSp modSp mod modClrScheme chgLayout">
        <pc:chgData name="Ben" userId="b342a158-d8e7-4629-9712-908c26442ea7" providerId="ADAL" clId="{7EA02F2A-96F4-4880-95D7-5CFFA530CAAC}" dt="2022-11-07T16:29:59.317" v="3366" actId="27636"/>
        <pc:sldMkLst>
          <pc:docMk/>
          <pc:sldMk cId="2592566982" sldId="3336"/>
        </pc:sldMkLst>
        <pc:spChg chg="mod ord">
          <ac:chgData name="Ben" userId="b342a158-d8e7-4629-9712-908c26442ea7" providerId="ADAL" clId="{7EA02F2A-96F4-4880-95D7-5CFFA530CAAC}" dt="2022-11-07T16:29:59.317" v="3366" actId="27636"/>
          <ac:spMkLst>
            <pc:docMk/>
            <pc:sldMk cId="2592566982" sldId="3336"/>
            <ac:spMk id="2" creationId="{CB094344-A331-CDA9-9AF4-F665F487618B}"/>
          </ac:spMkLst>
        </pc:spChg>
        <pc:spChg chg="mod ord">
          <ac:chgData name="Ben" userId="b342a158-d8e7-4629-9712-908c26442ea7" providerId="ADAL" clId="{7EA02F2A-96F4-4880-95D7-5CFFA530CAAC}" dt="2022-11-07T16:29:59.305" v="3365" actId="27636"/>
          <ac:spMkLst>
            <pc:docMk/>
            <pc:sldMk cId="2592566982" sldId="3336"/>
            <ac:spMk id="4" creationId="{346018A5-B0FF-249B-B6FE-A57B45979C29}"/>
          </ac:spMkLst>
        </pc:spChg>
        <pc:spChg chg="add del mod">
          <ac:chgData name="Ben" userId="b342a158-d8e7-4629-9712-908c26442ea7" providerId="ADAL" clId="{7EA02F2A-96F4-4880-95D7-5CFFA530CAAC}" dt="2022-11-03T22:16:22.609" v="57"/>
          <ac:spMkLst>
            <pc:docMk/>
            <pc:sldMk cId="2592566982" sldId="3336"/>
            <ac:spMk id="6" creationId="{F3B16EEC-B47D-EA4E-CC97-1C3D3D01AF9A}"/>
          </ac:spMkLst>
        </pc:spChg>
        <pc:graphicFrameChg chg="del mod ord modGraphic">
          <ac:chgData name="Ben" userId="b342a158-d8e7-4629-9712-908c26442ea7" providerId="ADAL" clId="{7EA02F2A-96F4-4880-95D7-5CFFA530CAAC}" dt="2022-11-03T22:16:21.056" v="56" actId="21"/>
          <ac:graphicFrameMkLst>
            <pc:docMk/>
            <pc:sldMk cId="2592566982" sldId="3336"/>
            <ac:graphicFrameMk id="5" creationId="{2C061D0A-B702-FC66-26AA-DA62E6CE66E4}"/>
          </ac:graphicFrameMkLst>
        </pc:graphicFrameChg>
        <pc:graphicFrameChg chg="add mod ord modGraphic">
          <ac:chgData name="Ben" userId="b342a158-d8e7-4629-9712-908c26442ea7" providerId="ADAL" clId="{7EA02F2A-96F4-4880-95D7-5CFFA530CAAC}" dt="2022-11-07T16:29:59.289" v="3364" actId="700"/>
          <ac:graphicFrameMkLst>
            <pc:docMk/>
            <pc:sldMk cId="2592566982" sldId="3336"/>
            <ac:graphicFrameMk id="7" creationId="{EC876E12-7BAA-204E-FDEF-715BC05684FB}"/>
          </ac:graphicFrameMkLst>
        </pc:graphicFrameChg>
      </pc:sldChg>
      <pc:sldChg chg="modSp mod">
        <pc:chgData name="Ben" userId="b342a158-d8e7-4629-9712-908c26442ea7" providerId="ADAL" clId="{7EA02F2A-96F4-4880-95D7-5CFFA530CAAC}" dt="2022-11-03T18:57:21.213" v="6" actId="27636"/>
        <pc:sldMkLst>
          <pc:docMk/>
          <pc:sldMk cId="3455739930" sldId="3338"/>
        </pc:sldMkLst>
        <pc:spChg chg="mod">
          <ac:chgData name="Ben" userId="b342a158-d8e7-4629-9712-908c26442ea7" providerId="ADAL" clId="{7EA02F2A-96F4-4880-95D7-5CFFA530CAAC}" dt="2022-11-03T18:57:21.213" v="6" actId="27636"/>
          <ac:spMkLst>
            <pc:docMk/>
            <pc:sldMk cId="3455739930" sldId="3338"/>
            <ac:spMk id="2" creationId="{00000000-0000-0000-0000-000000000000}"/>
          </ac:spMkLst>
        </pc:spChg>
      </pc:sldChg>
      <pc:sldChg chg="modSp mod modTransition modClrScheme chgLayout">
        <pc:chgData name="Ben" userId="b342a158-d8e7-4629-9712-908c26442ea7" providerId="ADAL" clId="{7EA02F2A-96F4-4880-95D7-5CFFA530CAAC}" dt="2022-11-04T17:34:48.390" v="403" actId="122"/>
        <pc:sldMkLst>
          <pc:docMk/>
          <pc:sldMk cId="943777777" sldId="3339"/>
        </pc:sldMkLst>
        <pc:spChg chg="mod ord">
          <ac:chgData name="Ben" userId="b342a158-d8e7-4629-9712-908c26442ea7" providerId="ADAL" clId="{7EA02F2A-96F4-4880-95D7-5CFFA530CAAC}" dt="2022-11-04T17:34:36.474" v="401" actId="1076"/>
          <ac:spMkLst>
            <pc:docMk/>
            <pc:sldMk cId="943777777" sldId="3339"/>
            <ac:spMk id="2" creationId="{75AECE17-3C74-E7AE-B3DE-7F649460E7E0}"/>
          </ac:spMkLst>
        </pc:spChg>
        <pc:spChg chg="mod ord">
          <ac:chgData name="Ben" userId="b342a158-d8e7-4629-9712-908c26442ea7" providerId="ADAL" clId="{7EA02F2A-96F4-4880-95D7-5CFFA530CAAC}" dt="2022-11-04T17:34:48.390" v="403" actId="122"/>
          <ac:spMkLst>
            <pc:docMk/>
            <pc:sldMk cId="943777777" sldId="3339"/>
            <ac:spMk id="3" creationId="{D922AE53-8D76-F302-BCA5-0B9CB26F5CC2}"/>
          </ac:spMkLst>
        </pc:spChg>
        <pc:picChg chg="mod">
          <ac:chgData name="Ben" userId="b342a158-d8e7-4629-9712-908c26442ea7" providerId="ADAL" clId="{7EA02F2A-96F4-4880-95D7-5CFFA530CAAC}" dt="2022-11-04T17:34:39.674" v="402" actId="1076"/>
          <ac:picMkLst>
            <pc:docMk/>
            <pc:sldMk cId="943777777" sldId="3339"/>
            <ac:picMk id="7" creationId="{06962FE5-DE26-27E3-85E0-48D524BCDD58}"/>
          </ac:picMkLst>
        </pc:picChg>
      </pc:sldChg>
      <pc:sldChg chg="addSp modSp mod">
        <pc:chgData name="Ben" userId="b342a158-d8e7-4629-9712-908c26442ea7" providerId="ADAL" clId="{7EA02F2A-96F4-4880-95D7-5CFFA530CAAC}" dt="2022-11-04T21:09:46.695" v="2158" actId="27636"/>
        <pc:sldMkLst>
          <pc:docMk/>
          <pc:sldMk cId="3378415424" sldId="3341"/>
        </pc:sldMkLst>
        <pc:spChg chg="mod">
          <ac:chgData name="Ben" userId="b342a158-d8e7-4629-9712-908c26442ea7" providerId="ADAL" clId="{7EA02F2A-96F4-4880-95D7-5CFFA530CAAC}" dt="2022-11-03T18:57:21.306" v="17" actId="27636"/>
          <ac:spMkLst>
            <pc:docMk/>
            <pc:sldMk cId="3378415424" sldId="3341"/>
            <ac:spMk id="2" creationId="{00000000-0000-0000-0000-000000000000}"/>
          </ac:spMkLst>
        </pc:spChg>
        <pc:spChg chg="mod">
          <ac:chgData name="Ben" userId="b342a158-d8e7-4629-9712-908c26442ea7" providerId="ADAL" clId="{7EA02F2A-96F4-4880-95D7-5CFFA530CAAC}" dt="2022-11-04T21:09:46.695" v="2158" actId="27636"/>
          <ac:spMkLst>
            <pc:docMk/>
            <pc:sldMk cId="3378415424" sldId="3341"/>
            <ac:spMk id="3" creationId="{5BF18B25-CA3E-2108-1D74-D1CAAB245909}"/>
          </ac:spMkLst>
        </pc:spChg>
        <pc:spChg chg="mod">
          <ac:chgData name="Ben" userId="b342a158-d8e7-4629-9712-908c26442ea7" providerId="ADAL" clId="{7EA02F2A-96F4-4880-95D7-5CFFA530CAAC}" dt="2022-11-04T17:59:57.455" v="639" actId="20577"/>
          <ac:spMkLst>
            <pc:docMk/>
            <pc:sldMk cId="3378415424" sldId="3341"/>
            <ac:spMk id="11" creationId="{ECBEFF4D-5FE5-4146-84C1-DF46B9670D17}"/>
          </ac:spMkLst>
        </pc:spChg>
        <pc:picChg chg="add mod">
          <ac:chgData name="Ben" userId="b342a158-d8e7-4629-9712-908c26442ea7" providerId="ADAL" clId="{7EA02F2A-96F4-4880-95D7-5CFFA530CAAC}" dt="2022-11-04T18:00:00.175" v="640" actId="1076"/>
          <ac:picMkLst>
            <pc:docMk/>
            <pc:sldMk cId="3378415424" sldId="3341"/>
            <ac:picMk id="5" creationId="{A79E1BDF-C299-0553-1D5C-2E31AB137AD9}"/>
          </ac:picMkLst>
        </pc:picChg>
      </pc:sldChg>
      <pc:sldChg chg="modSp mod">
        <pc:chgData name="Ben" userId="b342a158-d8e7-4629-9712-908c26442ea7" providerId="ADAL" clId="{7EA02F2A-96F4-4880-95D7-5CFFA530CAAC}" dt="2022-11-04T21:10:07.412" v="2161" actId="313"/>
        <pc:sldMkLst>
          <pc:docMk/>
          <pc:sldMk cId="3767511667" sldId="3342"/>
        </pc:sldMkLst>
        <pc:spChg chg="mod">
          <ac:chgData name="Ben" userId="b342a158-d8e7-4629-9712-908c26442ea7" providerId="ADAL" clId="{7EA02F2A-96F4-4880-95D7-5CFFA530CAAC}" dt="2022-11-03T18:57:21.321" v="19" actId="27636"/>
          <ac:spMkLst>
            <pc:docMk/>
            <pc:sldMk cId="3767511667" sldId="3342"/>
            <ac:spMk id="2" creationId="{00000000-0000-0000-0000-000000000000}"/>
          </ac:spMkLst>
        </pc:spChg>
        <pc:spChg chg="mod">
          <ac:chgData name="Ben" userId="b342a158-d8e7-4629-9712-908c26442ea7" providerId="ADAL" clId="{7EA02F2A-96F4-4880-95D7-5CFFA530CAAC}" dt="2022-11-04T21:10:07.412" v="2161" actId="313"/>
          <ac:spMkLst>
            <pc:docMk/>
            <pc:sldMk cId="3767511667" sldId="3342"/>
            <ac:spMk id="5" creationId="{4C628B59-5440-E642-BAB0-233A212F6B7D}"/>
          </ac:spMkLst>
        </pc:spChg>
        <pc:spChg chg="mod">
          <ac:chgData name="Ben" userId="b342a158-d8e7-4629-9712-908c26442ea7" providerId="ADAL" clId="{7EA02F2A-96F4-4880-95D7-5CFFA530CAAC}" dt="2022-11-04T18:04:08.120" v="653" actId="6549"/>
          <ac:spMkLst>
            <pc:docMk/>
            <pc:sldMk cId="3767511667" sldId="3342"/>
            <ac:spMk id="7" creationId="{F00F4650-55A8-6F03-FFBC-D22DB9D3BC97}"/>
          </ac:spMkLst>
        </pc:spChg>
      </pc:sldChg>
      <pc:sldChg chg="addSp modSp mod">
        <pc:chgData name="Ben" userId="b342a158-d8e7-4629-9712-908c26442ea7" providerId="ADAL" clId="{7EA02F2A-96F4-4880-95D7-5CFFA530CAAC}" dt="2022-11-04T21:19:12.013" v="2662" actId="255"/>
        <pc:sldMkLst>
          <pc:docMk/>
          <pc:sldMk cId="2607426540" sldId="3343"/>
        </pc:sldMkLst>
        <pc:spChg chg="mod">
          <ac:chgData name="Ben" userId="b342a158-d8e7-4629-9712-908c26442ea7" providerId="ADAL" clId="{7EA02F2A-96F4-4880-95D7-5CFFA530CAAC}" dt="2022-11-04T18:07:40.645" v="666" actId="1076"/>
          <ac:spMkLst>
            <pc:docMk/>
            <pc:sldMk cId="2607426540" sldId="3343"/>
            <ac:spMk id="7" creationId="{E0BCD663-8DC7-39B0-32F1-C86856751BCE}"/>
          </ac:spMkLst>
        </pc:spChg>
        <pc:spChg chg="mod">
          <ac:chgData name="Ben" userId="b342a158-d8e7-4629-9712-908c26442ea7" providerId="ADAL" clId="{7EA02F2A-96F4-4880-95D7-5CFFA530CAAC}" dt="2022-11-04T21:19:12.013" v="2662" actId="255"/>
          <ac:spMkLst>
            <pc:docMk/>
            <pc:sldMk cId="2607426540" sldId="3343"/>
            <ac:spMk id="11" creationId="{87975B3D-02AB-4AB9-82DD-AAD4A940CF08}"/>
          </ac:spMkLst>
        </pc:spChg>
        <pc:spChg chg="mod">
          <ac:chgData name="Ben" userId="b342a158-d8e7-4629-9712-908c26442ea7" providerId="ADAL" clId="{7EA02F2A-96F4-4880-95D7-5CFFA530CAAC}" dt="2022-11-04T21:12:37.020" v="2452" actId="14100"/>
          <ac:spMkLst>
            <pc:docMk/>
            <pc:sldMk cId="2607426540" sldId="3343"/>
            <ac:spMk id="13" creationId="{37E71146-2BB5-41ED-8F34-6AF92F872748}"/>
          </ac:spMkLst>
        </pc:spChg>
        <pc:picChg chg="add mod">
          <ac:chgData name="Ben" userId="b342a158-d8e7-4629-9712-908c26442ea7" providerId="ADAL" clId="{7EA02F2A-96F4-4880-95D7-5CFFA530CAAC}" dt="2022-11-04T18:07:40.645" v="666" actId="1076"/>
          <ac:picMkLst>
            <pc:docMk/>
            <pc:sldMk cId="2607426540" sldId="3343"/>
            <ac:picMk id="3" creationId="{8E34ACA4-28E2-8E52-7C9C-5F7527D56D80}"/>
          </ac:picMkLst>
        </pc:picChg>
      </pc:sldChg>
      <pc:sldChg chg="addSp modSp mod">
        <pc:chgData name="Ben" userId="b342a158-d8e7-4629-9712-908c26442ea7" providerId="ADAL" clId="{7EA02F2A-96F4-4880-95D7-5CFFA530CAAC}" dt="2022-11-04T18:10:51.973" v="680" actId="1076"/>
        <pc:sldMkLst>
          <pc:docMk/>
          <pc:sldMk cId="3225461825" sldId="3344"/>
        </pc:sldMkLst>
        <pc:spChg chg="mod">
          <ac:chgData name="Ben" userId="b342a158-d8e7-4629-9712-908c26442ea7" providerId="ADAL" clId="{7EA02F2A-96F4-4880-95D7-5CFFA530CAAC}" dt="2022-11-03T18:57:21.355" v="22" actId="27636"/>
          <ac:spMkLst>
            <pc:docMk/>
            <pc:sldMk cId="3225461825" sldId="3344"/>
            <ac:spMk id="2" creationId="{A87FC6B5-92F3-A0C0-D273-DB371FDC4C7D}"/>
          </ac:spMkLst>
        </pc:spChg>
        <pc:spChg chg="mod">
          <ac:chgData name="Ben" userId="b342a158-d8e7-4629-9712-908c26442ea7" providerId="ADAL" clId="{7EA02F2A-96F4-4880-95D7-5CFFA530CAAC}" dt="2022-11-04T18:09:29.406" v="675" actId="1076"/>
          <ac:spMkLst>
            <pc:docMk/>
            <pc:sldMk cId="3225461825" sldId="3344"/>
            <ac:spMk id="3" creationId="{47C27F99-A7E7-D9EC-CE23-1FC3F3145484}"/>
          </ac:spMkLst>
        </pc:spChg>
        <pc:picChg chg="add mod">
          <ac:chgData name="Ben" userId="b342a158-d8e7-4629-9712-908c26442ea7" providerId="ADAL" clId="{7EA02F2A-96F4-4880-95D7-5CFFA530CAAC}" dt="2022-11-04T18:10:51.973" v="680" actId="1076"/>
          <ac:picMkLst>
            <pc:docMk/>
            <pc:sldMk cId="3225461825" sldId="3344"/>
            <ac:picMk id="6" creationId="{8E22D747-0F4D-6C43-E12A-46DC24819695}"/>
          </ac:picMkLst>
        </pc:picChg>
      </pc:sldChg>
      <pc:sldChg chg="addSp delSp modSp mod">
        <pc:chgData name="Ben" userId="b342a158-d8e7-4629-9712-908c26442ea7" providerId="ADAL" clId="{7EA02F2A-96F4-4880-95D7-5CFFA530CAAC}" dt="2022-11-04T18:10:11.609" v="678" actId="1076"/>
        <pc:sldMkLst>
          <pc:docMk/>
          <pc:sldMk cId="3470566740" sldId="3345"/>
        </pc:sldMkLst>
        <pc:spChg chg="mod">
          <ac:chgData name="Ben" userId="b342a158-d8e7-4629-9712-908c26442ea7" providerId="ADAL" clId="{7EA02F2A-96F4-4880-95D7-5CFFA530CAAC}" dt="2022-11-03T18:57:21.352" v="21" actId="27636"/>
          <ac:spMkLst>
            <pc:docMk/>
            <pc:sldMk cId="3470566740" sldId="3345"/>
            <ac:spMk id="2" creationId="{D2F9F82F-7178-A63B-8B5E-0DBFE066A27A}"/>
          </ac:spMkLst>
        </pc:spChg>
        <pc:spChg chg="mod">
          <ac:chgData name="Ben" userId="b342a158-d8e7-4629-9712-908c26442ea7" providerId="ADAL" clId="{7EA02F2A-96F4-4880-95D7-5CFFA530CAAC}" dt="2022-11-04T18:09:22.877" v="673" actId="1076"/>
          <ac:spMkLst>
            <pc:docMk/>
            <pc:sldMk cId="3470566740" sldId="3345"/>
            <ac:spMk id="3" creationId="{D458EFBF-7A90-6687-13CB-EEA2E1646D83}"/>
          </ac:spMkLst>
        </pc:spChg>
        <pc:graphicFrameChg chg="add del mod">
          <ac:chgData name="Ben" userId="b342a158-d8e7-4629-9712-908c26442ea7" providerId="ADAL" clId="{7EA02F2A-96F4-4880-95D7-5CFFA530CAAC}" dt="2022-11-04T18:08:58.136" v="670"/>
          <ac:graphicFrameMkLst>
            <pc:docMk/>
            <pc:sldMk cId="3470566740" sldId="3345"/>
            <ac:graphicFrameMk id="5" creationId="{4563BC97-113F-8579-A826-CBD63E1D6B30}"/>
          </ac:graphicFrameMkLst>
        </pc:graphicFrameChg>
        <pc:picChg chg="add del mod">
          <ac:chgData name="Ben" userId="b342a158-d8e7-4629-9712-908c26442ea7" providerId="ADAL" clId="{7EA02F2A-96F4-4880-95D7-5CFFA530CAAC}" dt="2022-11-04T18:10:07.170" v="676" actId="478"/>
          <ac:picMkLst>
            <pc:docMk/>
            <pc:sldMk cId="3470566740" sldId="3345"/>
            <ac:picMk id="7" creationId="{38B3343B-4F96-61F4-5B03-1BEEC0CC7D14}"/>
          </ac:picMkLst>
        </pc:picChg>
        <pc:picChg chg="add mod">
          <ac:chgData name="Ben" userId="b342a158-d8e7-4629-9712-908c26442ea7" providerId="ADAL" clId="{7EA02F2A-96F4-4880-95D7-5CFFA530CAAC}" dt="2022-11-04T18:10:11.609" v="678" actId="1076"/>
          <ac:picMkLst>
            <pc:docMk/>
            <pc:sldMk cId="3470566740" sldId="3345"/>
            <ac:picMk id="9" creationId="{0EC6B85F-CEFB-B5EE-152F-FFAC7E7B4292}"/>
          </ac:picMkLst>
        </pc:picChg>
      </pc:sldChg>
      <pc:sldChg chg="addSp delSp modSp mod modTransition modClrScheme chgLayout">
        <pc:chgData name="Ben" userId="b342a158-d8e7-4629-9712-908c26442ea7" providerId="ADAL" clId="{7EA02F2A-96F4-4880-95D7-5CFFA530CAAC}" dt="2022-11-07T16:33:03.433" v="3449" actId="12100"/>
        <pc:sldMkLst>
          <pc:docMk/>
          <pc:sldMk cId="434986340" sldId="3347"/>
        </pc:sldMkLst>
        <pc:spChg chg="mod ord">
          <ac:chgData name="Ben" userId="b342a158-d8e7-4629-9712-908c26442ea7" providerId="ADAL" clId="{7EA02F2A-96F4-4880-95D7-5CFFA530CAAC}" dt="2022-11-07T16:29:39.445" v="3363" actId="27636"/>
          <ac:spMkLst>
            <pc:docMk/>
            <pc:sldMk cId="434986340" sldId="3347"/>
            <ac:spMk id="2" creationId="{7121A55E-C628-A8A9-EEDA-5C78BB96BF08}"/>
          </ac:spMkLst>
        </pc:spChg>
        <pc:spChg chg="del mod ord">
          <ac:chgData name="Ben" userId="b342a158-d8e7-4629-9712-908c26442ea7" providerId="ADAL" clId="{7EA02F2A-96F4-4880-95D7-5CFFA530CAAC}" dt="2022-11-07T16:29:29.482" v="3361" actId="26606"/>
          <ac:spMkLst>
            <pc:docMk/>
            <pc:sldMk cId="434986340" sldId="3347"/>
            <ac:spMk id="3" creationId="{FB38A48B-215C-AEA1-88BA-96490C3A8719}"/>
          </ac:spMkLst>
        </pc:spChg>
        <pc:graphicFrameChg chg="add mod ord">
          <ac:chgData name="Ben" userId="b342a158-d8e7-4629-9712-908c26442ea7" providerId="ADAL" clId="{7EA02F2A-96F4-4880-95D7-5CFFA530CAAC}" dt="2022-11-07T16:33:03.433" v="3449" actId="12100"/>
          <ac:graphicFrameMkLst>
            <pc:docMk/>
            <pc:sldMk cId="434986340" sldId="3347"/>
            <ac:graphicFrameMk id="5" creationId="{6C3C50AD-9744-88F7-023B-19A1128BD726}"/>
          </ac:graphicFrameMkLst>
        </pc:graphicFrameChg>
      </pc:sldChg>
      <pc:sldChg chg="modSp mod">
        <pc:chgData name="Ben" userId="b342a158-d8e7-4629-9712-908c26442ea7" providerId="ADAL" clId="{7EA02F2A-96F4-4880-95D7-5CFFA530CAAC}" dt="2022-11-03T18:57:21.254" v="10" actId="27636"/>
        <pc:sldMkLst>
          <pc:docMk/>
          <pc:sldMk cId="2289802537" sldId="3349"/>
        </pc:sldMkLst>
        <pc:spChg chg="mod">
          <ac:chgData name="Ben" userId="b342a158-d8e7-4629-9712-908c26442ea7" providerId="ADAL" clId="{7EA02F2A-96F4-4880-95D7-5CFFA530CAAC}" dt="2022-11-03T18:57:21.254" v="10" actId="27636"/>
          <ac:spMkLst>
            <pc:docMk/>
            <pc:sldMk cId="2289802537" sldId="3349"/>
            <ac:spMk id="3" creationId="{A081BC5D-EF84-8401-1E87-7966CAD53CFB}"/>
          </ac:spMkLst>
        </pc:spChg>
        <pc:spChg chg="mod">
          <ac:chgData name="Ben" userId="b342a158-d8e7-4629-9712-908c26442ea7" providerId="ADAL" clId="{7EA02F2A-96F4-4880-95D7-5CFFA530CAAC}" dt="2022-11-03T18:57:21.248" v="9" actId="27636"/>
          <ac:spMkLst>
            <pc:docMk/>
            <pc:sldMk cId="2289802537" sldId="3349"/>
            <ac:spMk id="4" creationId="{DD21CE76-7E62-3883-AAC9-26EA55BA1BC6}"/>
          </ac:spMkLst>
        </pc:spChg>
        <pc:picChg chg="mod">
          <ac:chgData name="Ben" userId="b342a158-d8e7-4629-9712-908c26442ea7" providerId="ADAL" clId="{7EA02F2A-96F4-4880-95D7-5CFFA530CAAC}" dt="2022-11-03T18:57:20.919" v="0"/>
          <ac:picMkLst>
            <pc:docMk/>
            <pc:sldMk cId="2289802537" sldId="3349"/>
            <ac:picMk id="13" creationId="{B2B51BED-D142-1591-F96D-4B761F18C894}"/>
          </ac:picMkLst>
        </pc:picChg>
      </pc:sldChg>
      <pc:sldChg chg="modSp mod">
        <pc:chgData name="Ben" userId="b342a158-d8e7-4629-9712-908c26442ea7" providerId="ADAL" clId="{7EA02F2A-96F4-4880-95D7-5CFFA530CAAC}" dt="2022-11-03T18:57:21.244" v="8" actId="27636"/>
        <pc:sldMkLst>
          <pc:docMk/>
          <pc:sldMk cId="2835705280" sldId="3351"/>
        </pc:sldMkLst>
        <pc:spChg chg="mod">
          <ac:chgData name="Ben" userId="b342a158-d8e7-4629-9712-908c26442ea7" providerId="ADAL" clId="{7EA02F2A-96F4-4880-95D7-5CFFA530CAAC}" dt="2022-11-03T18:57:21.244" v="8" actId="27636"/>
          <ac:spMkLst>
            <pc:docMk/>
            <pc:sldMk cId="2835705280" sldId="3351"/>
            <ac:spMk id="4" creationId="{3049C97D-08F7-9010-2C3C-545C75FC95D8}"/>
          </ac:spMkLst>
        </pc:spChg>
      </pc:sldChg>
      <pc:sldChg chg="modSp mod">
        <pc:chgData name="Ben" userId="b342a158-d8e7-4629-9712-908c26442ea7" providerId="ADAL" clId="{7EA02F2A-96F4-4880-95D7-5CFFA530CAAC}" dt="2022-11-03T18:57:21.266" v="12" actId="27636"/>
        <pc:sldMkLst>
          <pc:docMk/>
          <pc:sldMk cId="343755000" sldId="3353"/>
        </pc:sldMkLst>
        <pc:spChg chg="mod">
          <ac:chgData name="Ben" userId="b342a158-d8e7-4629-9712-908c26442ea7" providerId="ADAL" clId="{7EA02F2A-96F4-4880-95D7-5CFFA530CAAC}" dt="2022-11-03T18:57:21.266" v="12" actId="27636"/>
          <ac:spMkLst>
            <pc:docMk/>
            <pc:sldMk cId="343755000" sldId="3353"/>
            <ac:spMk id="3" creationId="{D8B85592-BC70-F839-DF2F-DD0ECABAC0E9}"/>
          </ac:spMkLst>
        </pc:spChg>
        <pc:spChg chg="mod">
          <ac:chgData name="Ben" userId="b342a158-d8e7-4629-9712-908c26442ea7" providerId="ADAL" clId="{7EA02F2A-96F4-4880-95D7-5CFFA530CAAC}" dt="2022-11-03T18:57:21.258" v="11" actId="27636"/>
          <ac:spMkLst>
            <pc:docMk/>
            <pc:sldMk cId="343755000" sldId="3353"/>
            <ac:spMk id="4" creationId="{F2004EE6-BD08-CED7-5353-055A3C5A1781}"/>
          </ac:spMkLst>
        </pc:spChg>
      </pc:sldChg>
      <pc:sldChg chg="modSp mod">
        <pc:chgData name="Ben" userId="b342a158-d8e7-4629-9712-908c26442ea7" providerId="ADAL" clId="{7EA02F2A-96F4-4880-95D7-5CFFA530CAAC}" dt="2022-11-03T18:57:21.233" v="7" actId="27636"/>
        <pc:sldMkLst>
          <pc:docMk/>
          <pc:sldMk cId="634854253" sldId="3355"/>
        </pc:sldMkLst>
        <pc:spChg chg="mod">
          <ac:chgData name="Ben" userId="b342a158-d8e7-4629-9712-908c26442ea7" providerId="ADAL" clId="{7EA02F2A-96F4-4880-95D7-5CFFA530CAAC}" dt="2022-11-03T18:57:21.233" v="7" actId="27636"/>
          <ac:spMkLst>
            <pc:docMk/>
            <pc:sldMk cId="634854253" sldId="3355"/>
            <ac:spMk id="50" creationId="{2D5C0805-5853-6C1F-311E-167AFC0E0CAD}"/>
          </ac:spMkLst>
        </pc:spChg>
      </pc:sldChg>
      <pc:sldChg chg="modSp mod">
        <pc:chgData name="Ben" userId="b342a158-d8e7-4629-9712-908c26442ea7" providerId="ADAL" clId="{7EA02F2A-96F4-4880-95D7-5CFFA530CAAC}" dt="2022-11-03T18:57:21.269" v="13" actId="27636"/>
        <pc:sldMkLst>
          <pc:docMk/>
          <pc:sldMk cId="2070970645" sldId="3357"/>
        </pc:sldMkLst>
        <pc:spChg chg="mod">
          <ac:chgData name="Ben" userId="b342a158-d8e7-4629-9712-908c26442ea7" providerId="ADAL" clId="{7EA02F2A-96F4-4880-95D7-5CFFA530CAAC}" dt="2022-11-03T18:57:20.919" v="0"/>
          <ac:spMkLst>
            <pc:docMk/>
            <pc:sldMk cId="2070970645" sldId="3357"/>
            <ac:spMk id="3" creationId="{BC78EDF2-E51B-F9E4-9DBA-EF25F5AA3EFD}"/>
          </ac:spMkLst>
        </pc:spChg>
        <pc:spChg chg="mod">
          <ac:chgData name="Ben" userId="b342a158-d8e7-4629-9712-908c26442ea7" providerId="ADAL" clId="{7EA02F2A-96F4-4880-95D7-5CFFA530CAAC}" dt="2022-11-03T18:57:21.269" v="13" actId="27636"/>
          <ac:spMkLst>
            <pc:docMk/>
            <pc:sldMk cId="2070970645" sldId="3357"/>
            <ac:spMk id="4" creationId="{779C31A4-B668-0675-6DBB-9F70096138DF}"/>
          </ac:spMkLst>
        </pc:spChg>
        <pc:picChg chg="mod">
          <ac:chgData name="Ben" userId="b342a158-d8e7-4629-9712-908c26442ea7" providerId="ADAL" clId="{7EA02F2A-96F4-4880-95D7-5CFFA530CAAC}" dt="2022-11-03T18:57:20.919" v="0"/>
          <ac:picMkLst>
            <pc:docMk/>
            <pc:sldMk cId="2070970645" sldId="3357"/>
            <ac:picMk id="6" creationId="{A7C9B676-A446-094B-08A0-FB615E0BE05B}"/>
          </ac:picMkLst>
        </pc:picChg>
      </pc:sldChg>
      <pc:sldChg chg="addSp modSp mod addAnim delAnim modAnim">
        <pc:chgData name="Ben" userId="b342a158-d8e7-4629-9712-908c26442ea7" providerId="ADAL" clId="{7EA02F2A-96F4-4880-95D7-5CFFA530CAAC}" dt="2022-11-04T17:48:51.365" v="606"/>
        <pc:sldMkLst>
          <pc:docMk/>
          <pc:sldMk cId="254452047" sldId="3358"/>
        </pc:sldMkLst>
        <pc:spChg chg="add mod">
          <ac:chgData name="Ben" userId="b342a158-d8e7-4629-9712-908c26442ea7" providerId="ADAL" clId="{7EA02F2A-96F4-4880-95D7-5CFFA530CAAC}" dt="2022-11-04T17:43:19.765" v="593" actId="1076"/>
          <ac:spMkLst>
            <pc:docMk/>
            <pc:sldMk cId="254452047" sldId="3358"/>
            <ac:spMk id="15" creationId="{872BC090-671B-A433-F0D5-A3469E2F61E8}"/>
          </ac:spMkLst>
        </pc:spChg>
        <pc:spChg chg="mod">
          <ac:chgData name="Ben" userId="b342a158-d8e7-4629-9712-908c26442ea7" providerId="ADAL" clId="{7EA02F2A-96F4-4880-95D7-5CFFA530CAAC}" dt="2022-11-04T17:38:37.779" v="487" actId="207"/>
          <ac:spMkLst>
            <pc:docMk/>
            <pc:sldMk cId="254452047" sldId="3358"/>
            <ac:spMk id="40" creationId="{0D55FEA8-6CA1-453F-AF8D-7A5CF1CB61F8}"/>
          </ac:spMkLst>
        </pc:spChg>
        <pc:spChg chg="mod">
          <ac:chgData name="Ben" userId="b342a158-d8e7-4629-9712-908c26442ea7" providerId="ADAL" clId="{7EA02F2A-96F4-4880-95D7-5CFFA530CAAC}" dt="2022-11-04T17:42:31.537" v="582" actId="1076"/>
          <ac:spMkLst>
            <pc:docMk/>
            <pc:sldMk cId="254452047" sldId="3358"/>
            <ac:spMk id="50" creationId="{2D5C0805-5853-6C1F-311E-167AFC0E0CAD}"/>
          </ac:spMkLst>
        </pc:spChg>
      </pc:sldChg>
      <pc:sldChg chg="modSp mod">
        <pc:chgData name="Ben" userId="b342a158-d8e7-4629-9712-908c26442ea7" providerId="ADAL" clId="{7EA02F2A-96F4-4880-95D7-5CFFA530CAAC}" dt="2022-11-03T18:57:21.196" v="2" actId="27636"/>
        <pc:sldMkLst>
          <pc:docMk/>
          <pc:sldMk cId="3447962230" sldId="3359"/>
        </pc:sldMkLst>
        <pc:spChg chg="mod">
          <ac:chgData name="Ben" userId="b342a158-d8e7-4629-9712-908c26442ea7" providerId="ADAL" clId="{7EA02F2A-96F4-4880-95D7-5CFFA530CAAC}" dt="2022-11-03T18:57:21.196" v="2" actId="27636"/>
          <ac:spMkLst>
            <pc:docMk/>
            <pc:sldMk cId="3447962230" sldId="3359"/>
            <ac:spMk id="4" creationId="{0B0DDCBE-F2E3-4C6C-FAA4-76530F07DB35}"/>
          </ac:spMkLst>
        </pc:spChg>
      </pc:sldChg>
      <pc:sldChg chg="addSp modSp mod">
        <pc:chgData name="Ben" userId="b342a158-d8e7-4629-9712-908c26442ea7" providerId="ADAL" clId="{7EA02F2A-96F4-4880-95D7-5CFFA530CAAC}" dt="2022-11-04T21:13:41.768" v="2489" actId="20577"/>
        <pc:sldMkLst>
          <pc:docMk/>
          <pc:sldMk cId="1227332226" sldId="3362"/>
        </pc:sldMkLst>
        <pc:spChg chg="mod">
          <ac:chgData name="Ben" userId="b342a158-d8e7-4629-9712-908c26442ea7" providerId="ADAL" clId="{7EA02F2A-96F4-4880-95D7-5CFFA530CAAC}" dt="2022-11-03T18:57:21.359" v="23" actId="27636"/>
          <ac:spMkLst>
            <pc:docMk/>
            <pc:sldMk cId="1227332226" sldId="3362"/>
            <ac:spMk id="2" creationId="{A87FC6B5-92F3-A0C0-D273-DB371FDC4C7D}"/>
          </ac:spMkLst>
        </pc:spChg>
        <pc:spChg chg="mod">
          <ac:chgData name="Ben" userId="b342a158-d8e7-4629-9712-908c26442ea7" providerId="ADAL" clId="{7EA02F2A-96F4-4880-95D7-5CFFA530CAAC}" dt="2022-11-04T21:13:41.768" v="2489" actId="20577"/>
          <ac:spMkLst>
            <pc:docMk/>
            <pc:sldMk cId="1227332226" sldId="3362"/>
            <ac:spMk id="4" creationId="{22D72E40-6C74-6474-E13B-04EF2BD1ABF8}"/>
          </ac:spMkLst>
        </pc:spChg>
        <pc:picChg chg="add mod">
          <ac:chgData name="Ben" userId="b342a158-d8e7-4629-9712-908c26442ea7" providerId="ADAL" clId="{7EA02F2A-96F4-4880-95D7-5CFFA530CAAC}" dt="2022-11-04T18:11:36.432" v="682" actId="1076"/>
          <ac:picMkLst>
            <pc:docMk/>
            <pc:sldMk cId="1227332226" sldId="3362"/>
            <ac:picMk id="6" creationId="{B30647D1-91BA-AD5F-851B-795BCFE3E0D0}"/>
          </ac:picMkLst>
        </pc:picChg>
      </pc:sldChg>
      <pc:sldChg chg="modSp mod">
        <pc:chgData name="Ben" userId="b342a158-d8e7-4629-9712-908c26442ea7" providerId="ADAL" clId="{7EA02F2A-96F4-4880-95D7-5CFFA530CAAC}" dt="2022-11-04T21:13:52.079" v="2490" actId="6549"/>
        <pc:sldMkLst>
          <pc:docMk/>
          <pc:sldMk cId="547561823" sldId="3363"/>
        </pc:sldMkLst>
        <pc:spChg chg="mod">
          <ac:chgData name="Ben" userId="b342a158-d8e7-4629-9712-908c26442ea7" providerId="ADAL" clId="{7EA02F2A-96F4-4880-95D7-5CFFA530CAAC}" dt="2022-11-03T18:57:21.362" v="24" actId="27636"/>
          <ac:spMkLst>
            <pc:docMk/>
            <pc:sldMk cId="547561823" sldId="3363"/>
            <ac:spMk id="2" creationId="{A87FC6B5-92F3-A0C0-D273-DB371FDC4C7D}"/>
          </ac:spMkLst>
        </pc:spChg>
        <pc:spChg chg="mod">
          <ac:chgData name="Ben" userId="b342a158-d8e7-4629-9712-908c26442ea7" providerId="ADAL" clId="{7EA02F2A-96F4-4880-95D7-5CFFA530CAAC}" dt="2022-11-04T18:11:43.129" v="683" actId="1076"/>
          <ac:spMkLst>
            <pc:docMk/>
            <pc:sldMk cId="547561823" sldId="3363"/>
            <ac:spMk id="3" creationId="{47C27F99-A7E7-D9EC-CE23-1FC3F3145484}"/>
          </ac:spMkLst>
        </pc:spChg>
        <pc:spChg chg="mod">
          <ac:chgData name="Ben" userId="b342a158-d8e7-4629-9712-908c26442ea7" providerId="ADAL" clId="{7EA02F2A-96F4-4880-95D7-5CFFA530CAAC}" dt="2022-11-04T21:13:52.079" v="2490" actId="6549"/>
          <ac:spMkLst>
            <pc:docMk/>
            <pc:sldMk cId="547561823" sldId="3363"/>
            <ac:spMk id="4" creationId="{22D72E40-6C74-6474-E13B-04EF2BD1ABF8}"/>
          </ac:spMkLst>
        </pc:spChg>
      </pc:sldChg>
      <pc:sldChg chg="modSp mod">
        <pc:chgData name="Ben" userId="b342a158-d8e7-4629-9712-908c26442ea7" providerId="ADAL" clId="{7EA02F2A-96F4-4880-95D7-5CFFA530CAAC}" dt="2022-11-03T18:57:21.295" v="15" actId="27636"/>
        <pc:sldMkLst>
          <pc:docMk/>
          <pc:sldMk cId="2223466359" sldId="3364"/>
        </pc:sldMkLst>
        <pc:spChg chg="mod">
          <ac:chgData name="Ben" userId="b342a158-d8e7-4629-9712-908c26442ea7" providerId="ADAL" clId="{7EA02F2A-96F4-4880-95D7-5CFFA530CAAC}" dt="2022-11-03T18:57:21.295" v="15" actId="27636"/>
          <ac:spMkLst>
            <pc:docMk/>
            <pc:sldMk cId="2223466359" sldId="3364"/>
            <ac:spMk id="4" creationId="{6A3D279D-CC7B-346F-7E9C-6B4A16215C1D}"/>
          </ac:spMkLst>
        </pc:spChg>
        <pc:picChg chg="mod">
          <ac:chgData name="Ben" userId="b342a158-d8e7-4629-9712-908c26442ea7" providerId="ADAL" clId="{7EA02F2A-96F4-4880-95D7-5CFFA530CAAC}" dt="2022-11-03T18:57:20.919" v="0"/>
          <ac:picMkLst>
            <pc:docMk/>
            <pc:sldMk cId="2223466359" sldId="3364"/>
            <ac:picMk id="9" creationId="{A046E10B-3DFF-44C5-B03F-144B0FE24245}"/>
          </ac:picMkLst>
        </pc:picChg>
      </pc:sldChg>
      <pc:sldChg chg="modSp mod">
        <pc:chgData name="Ben" userId="b342a158-d8e7-4629-9712-908c26442ea7" providerId="ADAL" clId="{7EA02F2A-96F4-4880-95D7-5CFFA530CAAC}" dt="2022-11-04T17:50:18.730" v="607" actId="113"/>
        <pc:sldMkLst>
          <pc:docMk/>
          <pc:sldMk cId="2860847127" sldId="3366"/>
        </pc:sldMkLst>
        <pc:spChg chg="mod">
          <ac:chgData name="Ben" userId="b342a158-d8e7-4629-9712-908c26442ea7" providerId="ADAL" clId="{7EA02F2A-96F4-4880-95D7-5CFFA530CAAC}" dt="2022-11-04T17:50:18.730" v="607" actId="113"/>
          <ac:spMkLst>
            <pc:docMk/>
            <pc:sldMk cId="2860847127" sldId="3366"/>
            <ac:spMk id="3" creationId="{FC54DE41-ADF7-67C7-A89A-1F1CAF764125}"/>
          </ac:spMkLst>
        </pc:spChg>
        <pc:spChg chg="mod">
          <ac:chgData name="Ben" userId="b342a158-d8e7-4629-9712-908c26442ea7" providerId="ADAL" clId="{7EA02F2A-96F4-4880-95D7-5CFFA530CAAC}" dt="2022-11-03T18:57:21.303" v="16" actId="27636"/>
          <ac:spMkLst>
            <pc:docMk/>
            <pc:sldMk cId="2860847127" sldId="3366"/>
            <ac:spMk id="4" creationId="{6A3D279D-CC7B-346F-7E9C-6B4A16215C1D}"/>
          </ac:spMkLst>
        </pc:spChg>
        <pc:picChg chg="mod">
          <ac:chgData name="Ben" userId="b342a158-d8e7-4629-9712-908c26442ea7" providerId="ADAL" clId="{7EA02F2A-96F4-4880-95D7-5CFFA530CAAC}" dt="2022-11-03T18:57:20.919" v="0"/>
          <ac:picMkLst>
            <pc:docMk/>
            <pc:sldMk cId="2860847127" sldId="3366"/>
            <ac:picMk id="7" creationId="{5B877EE1-0F9C-B970-475F-681AB5338AB8}"/>
          </ac:picMkLst>
        </pc:picChg>
      </pc:sldChg>
      <pc:sldChg chg="delSp modSp mod modTransition">
        <pc:chgData name="Ben" userId="b342a158-d8e7-4629-9712-908c26442ea7" providerId="ADAL" clId="{7EA02F2A-96F4-4880-95D7-5CFFA530CAAC}" dt="2022-11-04T18:31:27.411" v="1044" actId="20577"/>
        <pc:sldMkLst>
          <pc:docMk/>
          <pc:sldMk cId="1358750019" sldId="3367"/>
        </pc:sldMkLst>
        <pc:spChg chg="mod">
          <ac:chgData name="Ben" userId="b342a158-d8e7-4629-9712-908c26442ea7" providerId="ADAL" clId="{7EA02F2A-96F4-4880-95D7-5CFFA530CAAC}" dt="2022-11-04T18:31:27.411" v="1044" actId="20577"/>
          <ac:spMkLst>
            <pc:docMk/>
            <pc:sldMk cId="1358750019" sldId="3367"/>
            <ac:spMk id="5" creationId="{296E3297-C44F-A443-EA30-A12799C29A46}"/>
          </ac:spMkLst>
        </pc:spChg>
        <pc:spChg chg="del">
          <ac:chgData name="Ben" userId="b342a158-d8e7-4629-9712-908c26442ea7" providerId="ADAL" clId="{7EA02F2A-96F4-4880-95D7-5CFFA530CAAC}" dt="2022-11-03T22:19:12.557" v="84" actId="478"/>
          <ac:spMkLst>
            <pc:docMk/>
            <pc:sldMk cId="1358750019" sldId="3367"/>
            <ac:spMk id="6" creationId="{12C75BFD-873D-7791-9C9F-D6BE74AC1DC7}"/>
          </ac:spMkLst>
        </pc:spChg>
      </pc:sldChg>
      <pc:sldChg chg="addSp delSp modSp new mod modClrScheme chgLayout">
        <pc:chgData name="Ben" userId="b342a158-d8e7-4629-9712-908c26442ea7" providerId="ADAL" clId="{7EA02F2A-96F4-4880-95D7-5CFFA530CAAC}" dt="2022-11-04T20:47:59.078" v="2133" actId="22"/>
        <pc:sldMkLst>
          <pc:docMk/>
          <pc:sldMk cId="3152875855" sldId="3368"/>
        </pc:sldMkLst>
        <pc:spChg chg="add del mod">
          <ac:chgData name="Ben" userId="b342a158-d8e7-4629-9712-908c26442ea7" providerId="ADAL" clId="{7EA02F2A-96F4-4880-95D7-5CFFA530CAAC}" dt="2022-11-04T20:47:58.505" v="2132" actId="478"/>
          <ac:spMkLst>
            <pc:docMk/>
            <pc:sldMk cId="3152875855" sldId="3368"/>
            <ac:spMk id="2" creationId="{824E9EF0-763F-3219-BAAA-AD53392B4DEF}"/>
          </ac:spMkLst>
        </pc:spChg>
        <pc:spChg chg="del mod ord">
          <ac:chgData name="Ben" userId="b342a158-d8e7-4629-9712-908c26442ea7" providerId="ADAL" clId="{7EA02F2A-96F4-4880-95D7-5CFFA530CAAC}" dt="2022-11-03T22:21:26.127" v="95" actId="700"/>
          <ac:spMkLst>
            <pc:docMk/>
            <pc:sldMk cId="3152875855" sldId="3368"/>
            <ac:spMk id="2" creationId="{C4C6396B-7493-04F1-5A3E-B214A4A88009}"/>
          </ac:spMkLst>
        </pc:spChg>
        <pc:spChg chg="del">
          <ac:chgData name="Ben" userId="b342a158-d8e7-4629-9712-908c26442ea7" providerId="ADAL" clId="{7EA02F2A-96F4-4880-95D7-5CFFA530CAAC}" dt="2022-11-03T22:21:26.127" v="95" actId="700"/>
          <ac:spMkLst>
            <pc:docMk/>
            <pc:sldMk cId="3152875855" sldId="3368"/>
            <ac:spMk id="3" creationId="{6AD80D90-70E5-05B8-D3CC-4FCED058E75A}"/>
          </ac:spMkLst>
        </pc:spChg>
        <pc:spChg chg="add del mod ord">
          <ac:chgData name="Ben" userId="b342a158-d8e7-4629-9712-908c26442ea7" providerId="ADAL" clId="{7EA02F2A-96F4-4880-95D7-5CFFA530CAAC}" dt="2022-11-03T22:22:11.675" v="102" actId="478"/>
          <ac:spMkLst>
            <pc:docMk/>
            <pc:sldMk cId="3152875855" sldId="3368"/>
            <ac:spMk id="4" creationId="{1B184A8D-2AEA-2971-C537-0E05B6CA8847}"/>
          </ac:spMkLst>
        </pc:spChg>
        <pc:picChg chg="add">
          <ac:chgData name="Ben" userId="b342a158-d8e7-4629-9712-908c26442ea7" providerId="ADAL" clId="{7EA02F2A-96F4-4880-95D7-5CFFA530CAAC}" dt="2022-11-04T20:47:59.078" v="2133" actId="22"/>
          <ac:picMkLst>
            <pc:docMk/>
            <pc:sldMk cId="3152875855" sldId="3368"/>
            <ac:picMk id="4" creationId="{195FE66B-490B-4D43-14D4-37634BD8BAAB}"/>
          </ac:picMkLst>
        </pc:picChg>
        <pc:picChg chg="add del mod">
          <ac:chgData name="Ben" userId="b342a158-d8e7-4629-9712-908c26442ea7" providerId="ADAL" clId="{7EA02F2A-96F4-4880-95D7-5CFFA530CAAC}" dt="2022-11-04T19:43:41.117" v="2008" actId="478"/>
          <ac:picMkLst>
            <pc:docMk/>
            <pc:sldMk cId="3152875855" sldId="3368"/>
            <ac:picMk id="6" creationId="{31D2485E-3C01-2FE4-A888-A26C393D864F}"/>
          </ac:picMkLst>
        </pc:picChg>
      </pc:sldChg>
      <pc:sldChg chg="modSp add mod">
        <pc:chgData name="Ben" userId="b342a158-d8e7-4629-9712-908c26442ea7" providerId="ADAL" clId="{7EA02F2A-96F4-4880-95D7-5CFFA530CAAC}" dt="2022-11-04T21:13:57.154" v="2491" actId="1076"/>
        <pc:sldMkLst>
          <pc:docMk/>
          <pc:sldMk cId="2402587647" sldId="3369"/>
        </pc:sldMkLst>
        <pc:spChg chg="mod">
          <ac:chgData name="Ben" userId="b342a158-d8e7-4629-9712-908c26442ea7" providerId="ADAL" clId="{7EA02F2A-96F4-4880-95D7-5CFFA530CAAC}" dt="2022-11-03T22:28:59.246" v="304" actId="6549"/>
          <ac:spMkLst>
            <pc:docMk/>
            <pc:sldMk cId="2402587647" sldId="3369"/>
            <ac:spMk id="2" creationId="{A87FC6B5-92F3-A0C0-D273-DB371FDC4C7D}"/>
          </ac:spMkLst>
        </pc:spChg>
        <pc:spChg chg="mod">
          <ac:chgData name="Ben" userId="b342a158-d8e7-4629-9712-908c26442ea7" providerId="ADAL" clId="{7EA02F2A-96F4-4880-95D7-5CFFA530CAAC}" dt="2022-11-03T22:26:26.057" v="144" actId="20577"/>
          <ac:spMkLst>
            <pc:docMk/>
            <pc:sldMk cId="2402587647" sldId="3369"/>
            <ac:spMk id="3" creationId="{47C27F99-A7E7-D9EC-CE23-1FC3F3145484}"/>
          </ac:spMkLst>
        </pc:spChg>
        <pc:spChg chg="mod">
          <ac:chgData name="Ben" userId="b342a158-d8e7-4629-9712-908c26442ea7" providerId="ADAL" clId="{7EA02F2A-96F4-4880-95D7-5CFFA530CAAC}" dt="2022-11-04T21:13:57.154" v="2491" actId="1076"/>
          <ac:spMkLst>
            <pc:docMk/>
            <pc:sldMk cId="2402587647" sldId="3369"/>
            <ac:spMk id="4" creationId="{22D72E40-6C74-6474-E13B-04EF2BD1ABF8}"/>
          </ac:spMkLst>
        </pc:spChg>
      </pc:sldChg>
      <pc:sldChg chg="addSp delSp modSp new mod modClrScheme chgLayout">
        <pc:chgData name="Ben" userId="b342a158-d8e7-4629-9712-908c26442ea7" providerId="ADAL" clId="{7EA02F2A-96F4-4880-95D7-5CFFA530CAAC}" dt="2022-11-04T21:20:04.429" v="2677" actId="1076"/>
        <pc:sldMkLst>
          <pc:docMk/>
          <pc:sldMk cId="323718228" sldId="3370"/>
        </pc:sldMkLst>
        <pc:spChg chg="mod ord">
          <ac:chgData name="Ben" userId="b342a158-d8e7-4629-9712-908c26442ea7" providerId="ADAL" clId="{7EA02F2A-96F4-4880-95D7-5CFFA530CAAC}" dt="2022-11-04T21:19:47.919" v="2675" actId="20577"/>
          <ac:spMkLst>
            <pc:docMk/>
            <pc:sldMk cId="323718228" sldId="3370"/>
            <ac:spMk id="2" creationId="{590F8923-EAF2-92D4-AD17-94B66B800B3F}"/>
          </ac:spMkLst>
        </pc:spChg>
        <pc:graphicFrameChg chg="add del mod modGraphic">
          <ac:chgData name="Ben" userId="b342a158-d8e7-4629-9712-908c26442ea7" providerId="ADAL" clId="{7EA02F2A-96F4-4880-95D7-5CFFA530CAAC}" dt="2022-11-04T18:32:49.529" v="1104" actId="26606"/>
          <ac:graphicFrameMkLst>
            <pc:docMk/>
            <pc:sldMk cId="323718228" sldId="3370"/>
            <ac:graphicFrameMk id="3" creationId="{F65143E0-2C24-2861-A794-90769300B510}"/>
          </ac:graphicFrameMkLst>
        </pc:graphicFrameChg>
        <pc:graphicFrameChg chg="add mod">
          <ac:chgData name="Ben" userId="b342a158-d8e7-4629-9712-908c26442ea7" providerId="ADAL" clId="{7EA02F2A-96F4-4880-95D7-5CFFA530CAAC}" dt="2022-11-04T21:20:04.429" v="2677" actId="1076"/>
          <ac:graphicFrameMkLst>
            <pc:docMk/>
            <pc:sldMk cId="323718228" sldId="3370"/>
            <ac:graphicFrameMk id="5" creationId="{67B0977F-D140-D393-B200-E6073B55117C}"/>
          </ac:graphicFrameMkLst>
        </pc:graphicFrameChg>
      </pc:sldChg>
      <pc:sldChg chg="addSp delSp modSp new mod ord modClrScheme modShow chgLayout">
        <pc:chgData name="Ben" userId="b342a158-d8e7-4629-9712-908c26442ea7" providerId="ADAL" clId="{7EA02F2A-96F4-4880-95D7-5CFFA530CAAC}" dt="2022-11-04T18:32:06.664" v="1082" actId="5793"/>
        <pc:sldMkLst>
          <pc:docMk/>
          <pc:sldMk cId="3993253968" sldId="3371"/>
        </pc:sldMkLst>
        <pc:spChg chg="del mod ord">
          <ac:chgData name="Ben" userId="b342a158-d8e7-4629-9712-908c26442ea7" providerId="ADAL" clId="{7EA02F2A-96F4-4880-95D7-5CFFA530CAAC}" dt="2022-11-04T18:31:47.511" v="1048" actId="700"/>
          <ac:spMkLst>
            <pc:docMk/>
            <pc:sldMk cId="3993253968" sldId="3371"/>
            <ac:spMk id="2" creationId="{D763DD0A-1A39-BFA3-457A-2C41AFCFF06E}"/>
          </ac:spMkLst>
        </pc:spChg>
        <pc:spChg chg="add mod ord">
          <ac:chgData name="Ben" userId="b342a158-d8e7-4629-9712-908c26442ea7" providerId="ADAL" clId="{7EA02F2A-96F4-4880-95D7-5CFFA530CAAC}" dt="2022-11-04T18:32:06.664" v="1082" actId="5793"/>
          <ac:spMkLst>
            <pc:docMk/>
            <pc:sldMk cId="3993253968" sldId="3371"/>
            <ac:spMk id="3" creationId="{00792C95-0FB9-D1D2-50A0-24527C2D1D4C}"/>
          </ac:spMkLst>
        </pc:spChg>
        <pc:spChg chg="add mod ord">
          <ac:chgData name="Ben" userId="b342a158-d8e7-4629-9712-908c26442ea7" providerId="ADAL" clId="{7EA02F2A-96F4-4880-95D7-5CFFA530CAAC}" dt="2022-11-04T18:31:47.511" v="1048" actId="700"/>
          <ac:spMkLst>
            <pc:docMk/>
            <pc:sldMk cId="3993253968" sldId="3371"/>
            <ac:spMk id="4" creationId="{C581853A-3F0A-193D-FE17-798E35236283}"/>
          </ac:spMkLst>
        </pc:spChg>
      </pc:sldChg>
      <pc:sldChg chg="modSp new mod chgLayout">
        <pc:chgData name="Ben" userId="b342a158-d8e7-4629-9712-908c26442ea7" providerId="ADAL" clId="{7EA02F2A-96F4-4880-95D7-5CFFA530CAAC}" dt="2022-11-07T16:32:00.762" v="3446" actId="1076"/>
        <pc:sldMkLst>
          <pc:docMk/>
          <pc:sldMk cId="3304882794" sldId="3372"/>
        </pc:sldMkLst>
        <pc:spChg chg="mod ord">
          <ac:chgData name="Ben" userId="b342a158-d8e7-4629-9712-908c26442ea7" providerId="ADAL" clId="{7EA02F2A-96F4-4880-95D7-5CFFA530CAAC}" dt="2022-11-07T16:32:00.762" v="3446" actId="1076"/>
          <ac:spMkLst>
            <pc:docMk/>
            <pc:sldMk cId="3304882794" sldId="3372"/>
            <ac:spMk id="2" creationId="{15BA3434-C33E-FDED-4A6D-BE0FEBE1DC73}"/>
          </ac:spMkLst>
        </pc:spChg>
        <pc:spChg chg="mod ord">
          <ac:chgData name="Ben" userId="b342a158-d8e7-4629-9712-908c26442ea7" providerId="ADAL" clId="{7EA02F2A-96F4-4880-95D7-5CFFA530CAAC}" dt="2022-11-07T16:31:58.297" v="3445" actId="1076"/>
          <ac:spMkLst>
            <pc:docMk/>
            <pc:sldMk cId="3304882794" sldId="3372"/>
            <ac:spMk id="3" creationId="{B0B2B51A-ABD8-BDD5-3D97-25BC3F3A9F97}"/>
          </ac:spMkLst>
        </pc:spChg>
      </pc:sldChg>
      <pc:sldChg chg="addSp delSp modSp new mod modClrScheme chgLayout">
        <pc:chgData name="Ben" userId="b342a158-d8e7-4629-9712-908c26442ea7" providerId="ADAL" clId="{7EA02F2A-96F4-4880-95D7-5CFFA530CAAC}" dt="2022-11-07T16:32:11.148" v="3448" actId="27636"/>
        <pc:sldMkLst>
          <pc:docMk/>
          <pc:sldMk cId="1199621729" sldId="3373"/>
        </pc:sldMkLst>
        <pc:spChg chg="del mod ord">
          <ac:chgData name="Ben" userId="b342a158-d8e7-4629-9712-908c26442ea7" providerId="ADAL" clId="{7EA02F2A-96F4-4880-95D7-5CFFA530CAAC}" dt="2022-11-04T19:37:54.530" v="1548" actId="700"/>
          <ac:spMkLst>
            <pc:docMk/>
            <pc:sldMk cId="1199621729" sldId="3373"/>
            <ac:spMk id="2" creationId="{A4CAB291-092A-8598-6E55-000CB7CF4C6D}"/>
          </ac:spMkLst>
        </pc:spChg>
        <pc:spChg chg="add del mod ord">
          <ac:chgData name="Ben" userId="b342a158-d8e7-4629-9712-908c26442ea7" providerId="ADAL" clId="{7EA02F2A-96F4-4880-95D7-5CFFA530CAAC}" dt="2022-11-04T19:38:08.910" v="1549" actId="700"/>
          <ac:spMkLst>
            <pc:docMk/>
            <pc:sldMk cId="1199621729" sldId="3373"/>
            <ac:spMk id="3" creationId="{9B3D4D17-A5A1-08F3-E549-1CC3EC125C6A}"/>
          </ac:spMkLst>
        </pc:spChg>
        <pc:spChg chg="add del mod ord">
          <ac:chgData name="Ben" userId="b342a158-d8e7-4629-9712-908c26442ea7" providerId="ADAL" clId="{7EA02F2A-96F4-4880-95D7-5CFFA530CAAC}" dt="2022-11-04T19:38:08.910" v="1549" actId="700"/>
          <ac:spMkLst>
            <pc:docMk/>
            <pc:sldMk cId="1199621729" sldId="3373"/>
            <ac:spMk id="4" creationId="{6FC09982-151A-0CCC-C77A-1E14067C529F}"/>
          </ac:spMkLst>
        </pc:spChg>
        <pc:spChg chg="add mod ord">
          <ac:chgData name="Ben" userId="b342a158-d8e7-4629-9712-908c26442ea7" providerId="ADAL" clId="{7EA02F2A-96F4-4880-95D7-5CFFA530CAAC}" dt="2022-11-07T16:32:11.148" v="3448" actId="27636"/>
          <ac:spMkLst>
            <pc:docMk/>
            <pc:sldMk cId="1199621729" sldId="3373"/>
            <ac:spMk id="5" creationId="{4D3B83ED-4D52-333E-0364-2ECF7DA07815}"/>
          </ac:spMkLst>
        </pc:spChg>
        <pc:spChg chg="add mod ord">
          <ac:chgData name="Ben" userId="b342a158-d8e7-4629-9712-908c26442ea7" providerId="ADAL" clId="{7EA02F2A-96F4-4880-95D7-5CFFA530CAAC}" dt="2022-11-07T16:32:11.126" v="3447" actId="700"/>
          <ac:spMkLst>
            <pc:docMk/>
            <pc:sldMk cId="1199621729" sldId="3373"/>
            <ac:spMk id="6" creationId="{42FB1173-EB4C-7821-F8A3-3EE51B6F170D}"/>
          </ac:spMkLst>
        </pc:spChg>
        <pc:spChg chg="add mod ord">
          <ac:chgData name="Ben" userId="b342a158-d8e7-4629-9712-908c26442ea7" providerId="ADAL" clId="{7EA02F2A-96F4-4880-95D7-5CFFA530CAAC}" dt="2022-11-07T16:32:11.126" v="3447" actId="700"/>
          <ac:spMkLst>
            <pc:docMk/>
            <pc:sldMk cId="1199621729" sldId="3373"/>
            <ac:spMk id="7" creationId="{95AD23A0-B470-9C7F-502D-947D1575149E}"/>
          </ac:spMkLst>
        </pc:spChg>
      </pc:sldChg>
      <pc:sldChg chg="new del">
        <pc:chgData name="Ben" userId="b342a158-d8e7-4629-9712-908c26442ea7" providerId="ADAL" clId="{7EA02F2A-96F4-4880-95D7-5CFFA530CAAC}" dt="2022-11-04T21:14:17.777" v="2494" actId="47"/>
        <pc:sldMkLst>
          <pc:docMk/>
          <pc:sldMk cId="263162025" sldId="3374"/>
        </pc:sldMkLst>
      </pc:sldChg>
      <pc:sldChg chg="addSp delSp modSp add mod ord">
        <pc:chgData name="Ben" userId="b342a158-d8e7-4629-9712-908c26442ea7" providerId="ADAL" clId="{7EA02F2A-96F4-4880-95D7-5CFFA530CAAC}" dt="2022-11-04T21:18:40.388" v="2659"/>
        <pc:sldMkLst>
          <pc:docMk/>
          <pc:sldMk cId="1137283537" sldId="3375"/>
        </pc:sldMkLst>
        <pc:spChg chg="mod">
          <ac:chgData name="Ben" userId="b342a158-d8e7-4629-9712-908c26442ea7" providerId="ADAL" clId="{7EA02F2A-96F4-4880-95D7-5CFFA530CAAC}" dt="2022-11-04T21:14:27.541" v="2516" actId="20577"/>
          <ac:spMkLst>
            <pc:docMk/>
            <pc:sldMk cId="1137283537" sldId="3375"/>
            <ac:spMk id="2" creationId="{00000000-0000-0000-0000-000000000000}"/>
          </ac:spMkLst>
        </pc:spChg>
        <pc:spChg chg="mod">
          <ac:chgData name="Ben" userId="b342a158-d8e7-4629-9712-908c26442ea7" providerId="ADAL" clId="{7EA02F2A-96F4-4880-95D7-5CFFA530CAAC}" dt="2022-11-04T21:17:54.678" v="2642" actId="20577"/>
          <ac:spMkLst>
            <pc:docMk/>
            <pc:sldMk cId="1137283537" sldId="3375"/>
            <ac:spMk id="3" creationId="{5BF18B25-CA3E-2108-1D74-D1CAAB245909}"/>
          </ac:spMkLst>
        </pc:spChg>
        <pc:spChg chg="add del">
          <ac:chgData name="Ben" userId="b342a158-d8e7-4629-9712-908c26442ea7" providerId="ADAL" clId="{7EA02F2A-96F4-4880-95D7-5CFFA530CAAC}" dt="2022-11-04T21:15:28.031" v="2525"/>
          <ac:spMkLst>
            <pc:docMk/>
            <pc:sldMk cId="1137283537" sldId="3375"/>
            <ac:spMk id="4" creationId="{4E83E537-1C6C-19B4-7087-26EE0864C486}"/>
          </ac:spMkLst>
        </pc:spChg>
        <pc:spChg chg="add del mod">
          <ac:chgData name="Ben" userId="b342a158-d8e7-4629-9712-908c26442ea7" providerId="ADAL" clId="{7EA02F2A-96F4-4880-95D7-5CFFA530CAAC}" dt="2022-11-04T21:15:51.395" v="2535" actId="478"/>
          <ac:spMkLst>
            <pc:docMk/>
            <pc:sldMk cId="1137283537" sldId="3375"/>
            <ac:spMk id="6" creationId="{C5EE76BA-AE12-8EDB-64EC-AF64E0915A55}"/>
          </ac:spMkLst>
        </pc:spChg>
        <pc:spChg chg="add del mod">
          <ac:chgData name="Ben" userId="b342a158-d8e7-4629-9712-908c26442ea7" providerId="ADAL" clId="{7EA02F2A-96F4-4880-95D7-5CFFA530CAAC}" dt="2022-11-04T21:17:15.564" v="2574" actId="478"/>
          <ac:spMkLst>
            <pc:docMk/>
            <pc:sldMk cId="1137283537" sldId="3375"/>
            <ac:spMk id="7" creationId="{4957B965-6487-1009-8EE1-A1CB039E9367}"/>
          </ac:spMkLst>
        </pc:spChg>
        <pc:spChg chg="mod">
          <ac:chgData name="Ben" userId="b342a158-d8e7-4629-9712-908c26442ea7" providerId="ADAL" clId="{7EA02F2A-96F4-4880-95D7-5CFFA530CAAC}" dt="2022-11-04T21:14:39.238" v="2523" actId="20577"/>
          <ac:spMkLst>
            <pc:docMk/>
            <pc:sldMk cId="1137283537" sldId="3375"/>
            <ac:spMk id="11" creationId="{ECBEFF4D-5FE5-4146-84C1-DF46B9670D17}"/>
          </ac:spMkLst>
        </pc:spChg>
        <pc:picChg chg="del">
          <ac:chgData name="Ben" userId="b342a158-d8e7-4629-9712-908c26442ea7" providerId="ADAL" clId="{7EA02F2A-96F4-4880-95D7-5CFFA530CAAC}" dt="2022-11-04T21:14:29.957" v="2517" actId="478"/>
          <ac:picMkLst>
            <pc:docMk/>
            <pc:sldMk cId="1137283537" sldId="3375"/>
            <ac:picMk id="5" creationId="{A79E1BDF-C299-0553-1D5C-2E31AB137AD9}"/>
          </ac:picMkLst>
        </pc:picChg>
      </pc:sldChg>
      <pc:sldChg chg="addSp delSp modSp new mod modClrScheme chgLayout">
        <pc:chgData name="Ben" userId="b342a158-d8e7-4629-9712-908c26442ea7" providerId="ADAL" clId="{7EA02F2A-96F4-4880-95D7-5CFFA530CAAC}" dt="2022-11-07T16:31:01.260" v="3392" actId="20577"/>
        <pc:sldMkLst>
          <pc:docMk/>
          <pc:sldMk cId="1819953221" sldId="3376"/>
        </pc:sldMkLst>
        <pc:spChg chg="del mod ord">
          <ac:chgData name="Ben" userId="b342a158-d8e7-4629-9712-908c26442ea7" providerId="ADAL" clId="{7EA02F2A-96F4-4880-95D7-5CFFA530CAAC}" dt="2022-11-07T15:06:34.797" v="2788" actId="700"/>
          <ac:spMkLst>
            <pc:docMk/>
            <pc:sldMk cId="1819953221" sldId="3376"/>
            <ac:spMk id="2" creationId="{64D0D62E-8319-319D-818C-E03CC5CDEBBF}"/>
          </ac:spMkLst>
        </pc:spChg>
        <pc:spChg chg="del mod ord">
          <ac:chgData name="Ben" userId="b342a158-d8e7-4629-9712-908c26442ea7" providerId="ADAL" clId="{7EA02F2A-96F4-4880-95D7-5CFFA530CAAC}" dt="2022-11-07T15:06:34.797" v="2788" actId="700"/>
          <ac:spMkLst>
            <pc:docMk/>
            <pc:sldMk cId="1819953221" sldId="3376"/>
            <ac:spMk id="3" creationId="{DA2AAD81-1A1A-B9A9-8B60-E60B758EA7E6}"/>
          </ac:spMkLst>
        </pc:spChg>
        <pc:spChg chg="del mod ord">
          <ac:chgData name="Ben" userId="b342a158-d8e7-4629-9712-908c26442ea7" providerId="ADAL" clId="{7EA02F2A-96F4-4880-95D7-5CFFA530CAAC}" dt="2022-11-07T15:06:34.797" v="2788" actId="700"/>
          <ac:spMkLst>
            <pc:docMk/>
            <pc:sldMk cId="1819953221" sldId="3376"/>
            <ac:spMk id="4" creationId="{053E2BC7-4363-B10F-1DA6-D50D66AFC3AB}"/>
          </ac:spMkLst>
        </pc:spChg>
        <pc:spChg chg="add mod ord">
          <ac:chgData name="Ben" userId="b342a158-d8e7-4629-9712-908c26442ea7" providerId="ADAL" clId="{7EA02F2A-96F4-4880-95D7-5CFFA530CAAC}" dt="2022-11-07T16:30:24.449" v="3368" actId="27636"/>
          <ac:spMkLst>
            <pc:docMk/>
            <pc:sldMk cId="1819953221" sldId="3376"/>
            <ac:spMk id="5" creationId="{1215C444-E15F-BF33-C65E-F6208FFE5E1E}"/>
          </ac:spMkLst>
        </pc:spChg>
        <pc:spChg chg="add del mod ord">
          <ac:chgData name="Ben" userId="b342a158-d8e7-4629-9712-908c26442ea7" providerId="ADAL" clId="{7EA02F2A-96F4-4880-95D7-5CFFA530CAAC}" dt="2022-11-07T15:08:30.781" v="2845" actId="22"/>
          <ac:spMkLst>
            <pc:docMk/>
            <pc:sldMk cId="1819953221" sldId="3376"/>
            <ac:spMk id="6" creationId="{75930170-C0A7-337C-C20B-DC8F45390B3E}"/>
          </ac:spMkLst>
        </pc:spChg>
        <pc:spChg chg="add mod ord">
          <ac:chgData name="Ben" userId="b342a158-d8e7-4629-9712-908c26442ea7" providerId="ADAL" clId="{7EA02F2A-96F4-4880-95D7-5CFFA530CAAC}" dt="2022-11-07T16:31:01.260" v="3392" actId="20577"/>
          <ac:spMkLst>
            <pc:docMk/>
            <pc:sldMk cId="1819953221" sldId="3376"/>
            <ac:spMk id="7" creationId="{0F85D033-E203-DC01-9D9C-982ED299A25E}"/>
          </ac:spMkLst>
        </pc:spChg>
        <pc:picChg chg="add mod ord">
          <ac:chgData name="Ben" userId="b342a158-d8e7-4629-9712-908c26442ea7" providerId="ADAL" clId="{7EA02F2A-96F4-4880-95D7-5CFFA530CAAC}" dt="2022-11-07T16:30:34.555" v="3371" actId="14100"/>
          <ac:picMkLst>
            <pc:docMk/>
            <pc:sldMk cId="1819953221" sldId="3376"/>
            <ac:picMk id="9" creationId="{D0FF5E93-6ED2-68E1-25E8-EB60B8095D7D}"/>
          </ac:picMkLst>
        </pc:picChg>
      </pc:sldChg>
      <pc:sldChg chg="addSp delSp modSp new mod ord modClrScheme chgLayout">
        <pc:chgData name="Ben" userId="b342a158-d8e7-4629-9712-908c26442ea7" providerId="ADAL" clId="{7EA02F2A-96F4-4880-95D7-5CFFA530CAAC}" dt="2022-11-07T16:29:05.124" v="3357" actId="27636"/>
        <pc:sldMkLst>
          <pc:docMk/>
          <pc:sldMk cId="2534300731" sldId="3377"/>
        </pc:sldMkLst>
        <pc:spChg chg="del mod ord">
          <ac:chgData name="Ben" userId="b342a158-d8e7-4629-9712-908c26442ea7" providerId="ADAL" clId="{7EA02F2A-96F4-4880-95D7-5CFFA530CAAC}" dt="2022-11-07T16:10:12.667" v="3313" actId="700"/>
          <ac:spMkLst>
            <pc:docMk/>
            <pc:sldMk cId="2534300731" sldId="3377"/>
            <ac:spMk id="2" creationId="{F431D3EE-1192-4FF9-2B26-BA182FE9CB84}"/>
          </ac:spMkLst>
        </pc:spChg>
        <pc:spChg chg="del">
          <ac:chgData name="Ben" userId="b342a158-d8e7-4629-9712-908c26442ea7" providerId="ADAL" clId="{7EA02F2A-96F4-4880-95D7-5CFFA530CAAC}" dt="2022-11-07T16:10:12.667" v="3313" actId="700"/>
          <ac:spMkLst>
            <pc:docMk/>
            <pc:sldMk cId="2534300731" sldId="3377"/>
            <ac:spMk id="3" creationId="{42738C5E-2655-A22F-6A2E-420265D60AFD}"/>
          </ac:spMkLst>
        </pc:spChg>
        <pc:spChg chg="del mod ord">
          <ac:chgData name="Ben" userId="b342a158-d8e7-4629-9712-908c26442ea7" providerId="ADAL" clId="{7EA02F2A-96F4-4880-95D7-5CFFA530CAAC}" dt="2022-11-07T16:10:12.667" v="3313" actId="700"/>
          <ac:spMkLst>
            <pc:docMk/>
            <pc:sldMk cId="2534300731" sldId="3377"/>
            <ac:spMk id="4" creationId="{F6C65306-59A0-5466-FF05-52BA556FE59C}"/>
          </ac:spMkLst>
        </pc:spChg>
        <pc:spChg chg="add mod ord">
          <ac:chgData name="Ben" userId="b342a158-d8e7-4629-9712-908c26442ea7" providerId="ADAL" clId="{7EA02F2A-96F4-4880-95D7-5CFFA530CAAC}" dt="2022-11-07T16:29:05.124" v="3357" actId="27636"/>
          <ac:spMkLst>
            <pc:docMk/>
            <pc:sldMk cId="2534300731" sldId="3377"/>
            <ac:spMk id="5" creationId="{2D330DD7-D7F1-02C2-97B4-0FF52D8BAEF2}"/>
          </ac:spMkLst>
        </pc:spChg>
        <pc:spChg chg="add del mod ord">
          <ac:chgData name="Ben" userId="b342a158-d8e7-4629-9712-908c26442ea7" providerId="ADAL" clId="{7EA02F2A-96F4-4880-95D7-5CFFA530CAAC}" dt="2022-11-07T16:15:40.064" v="3340" actId="700"/>
          <ac:spMkLst>
            <pc:docMk/>
            <pc:sldMk cId="2534300731" sldId="3377"/>
            <ac:spMk id="6" creationId="{3EAD3E2A-6ED7-2517-A448-6B22BCC2C680}"/>
          </ac:spMkLst>
        </pc:spChg>
        <pc:spChg chg="add del mod ord">
          <ac:chgData name="Ben" userId="b342a158-d8e7-4629-9712-908c26442ea7" providerId="ADAL" clId="{7EA02F2A-96F4-4880-95D7-5CFFA530CAAC}" dt="2022-11-07T16:15:41.856" v="3341" actId="22"/>
          <ac:spMkLst>
            <pc:docMk/>
            <pc:sldMk cId="2534300731" sldId="3377"/>
            <ac:spMk id="7" creationId="{B6DDB8B3-191A-A840-D7AF-FA38BCE9578B}"/>
          </ac:spMkLst>
        </pc:spChg>
        <pc:spChg chg="add del mod ord">
          <ac:chgData name="Ben" userId="b342a158-d8e7-4629-9712-908c26442ea7" providerId="ADAL" clId="{7EA02F2A-96F4-4880-95D7-5CFFA530CAAC}" dt="2022-11-07T16:16:07.123" v="3343" actId="22"/>
          <ac:spMkLst>
            <pc:docMk/>
            <pc:sldMk cId="2534300731" sldId="3377"/>
            <ac:spMk id="8" creationId="{060CBBB6-30CD-ECA1-A715-E22DBC8BBEEE}"/>
          </ac:spMkLst>
        </pc:spChg>
        <pc:picChg chg="add mod ord">
          <ac:chgData name="Ben" userId="b342a158-d8e7-4629-9712-908c26442ea7" providerId="ADAL" clId="{7EA02F2A-96F4-4880-95D7-5CFFA530CAAC}" dt="2022-11-07T16:29:05.107" v="3356" actId="700"/>
          <ac:picMkLst>
            <pc:docMk/>
            <pc:sldMk cId="2534300731" sldId="3377"/>
            <ac:picMk id="10" creationId="{B6785658-306C-CE95-A8C2-C04DBAE63235}"/>
          </ac:picMkLst>
        </pc:picChg>
        <pc:picChg chg="add mod ord">
          <ac:chgData name="Ben" userId="b342a158-d8e7-4629-9712-908c26442ea7" providerId="ADAL" clId="{7EA02F2A-96F4-4880-95D7-5CFFA530CAAC}" dt="2022-11-07T16:29:05.107" v="3356" actId="700"/>
          <ac:picMkLst>
            <pc:docMk/>
            <pc:sldMk cId="2534300731" sldId="3377"/>
            <ac:picMk id="12" creationId="{02304826-2889-56D6-D5AE-C6DEBD2AD15E}"/>
          </ac:picMkLst>
        </pc:picChg>
      </pc:sldChg>
      <pc:sldMasterChg chg="del delSldLayout">
        <pc:chgData name="Ben" userId="b342a158-d8e7-4629-9712-908c26442ea7" providerId="ADAL" clId="{7EA02F2A-96F4-4880-95D7-5CFFA530CAAC}" dt="2022-11-03T22:14:59.161" v="46" actId="2696"/>
        <pc:sldMasterMkLst>
          <pc:docMk/>
          <pc:sldMasterMk cId="2578130683" sldId="2147483755"/>
        </pc:sldMasterMkLst>
        <pc:sldLayoutChg chg="del">
          <pc:chgData name="Ben" userId="b342a158-d8e7-4629-9712-908c26442ea7" providerId="ADAL" clId="{7EA02F2A-96F4-4880-95D7-5CFFA530CAAC}" dt="2022-11-03T22:14:59.144" v="38" actId="2696"/>
          <pc:sldLayoutMkLst>
            <pc:docMk/>
            <pc:sldMasterMk cId="2578130683" sldId="2147483755"/>
            <pc:sldLayoutMk cId="3162564788" sldId="2147483756"/>
          </pc:sldLayoutMkLst>
        </pc:sldLayoutChg>
        <pc:sldLayoutChg chg="del">
          <pc:chgData name="Ben" userId="b342a158-d8e7-4629-9712-908c26442ea7" providerId="ADAL" clId="{7EA02F2A-96F4-4880-95D7-5CFFA530CAAC}" dt="2022-11-03T22:14:59.146" v="39" actId="2696"/>
          <pc:sldLayoutMkLst>
            <pc:docMk/>
            <pc:sldMasterMk cId="2578130683" sldId="2147483755"/>
            <pc:sldLayoutMk cId="2903287695" sldId="2147483757"/>
          </pc:sldLayoutMkLst>
        </pc:sldLayoutChg>
        <pc:sldLayoutChg chg="del">
          <pc:chgData name="Ben" userId="b342a158-d8e7-4629-9712-908c26442ea7" providerId="ADAL" clId="{7EA02F2A-96F4-4880-95D7-5CFFA530CAAC}" dt="2022-11-03T22:14:59.149" v="40" actId="2696"/>
          <pc:sldLayoutMkLst>
            <pc:docMk/>
            <pc:sldMasterMk cId="2578130683" sldId="2147483755"/>
            <pc:sldLayoutMk cId="2748201890" sldId="2147483758"/>
          </pc:sldLayoutMkLst>
        </pc:sldLayoutChg>
        <pc:sldLayoutChg chg="del">
          <pc:chgData name="Ben" userId="b342a158-d8e7-4629-9712-908c26442ea7" providerId="ADAL" clId="{7EA02F2A-96F4-4880-95D7-5CFFA530CAAC}" dt="2022-11-03T22:14:59.151" v="41" actId="2696"/>
          <pc:sldLayoutMkLst>
            <pc:docMk/>
            <pc:sldMasterMk cId="2578130683" sldId="2147483755"/>
            <pc:sldLayoutMk cId="591111840" sldId="2147483759"/>
          </pc:sldLayoutMkLst>
        </pc:sldLayoutChg>
        <pc:sldLayoutChg chg="del">
          <pc:chgData name="Ben" userId="b342a158-d8e7-4629-9712-908c26442ea7" providerId="ADAL" clId="{7EA02F2A-96F4-4880-95D7-5CFFA530CAAC}" dt="2022-11-03T22:14:59.153" v="42" actId="2696"/>
          <pc:sldLayoutMkLst>
            <pc:docMk/>
            <pc:sldMasterMk cId="2578130683" sldId="2147483755"/>
            <pc:sldLayoutMk cId="342890251" sldId="2147483760"/>
          </pc:sldLayoutMkLst>
        </pc:sldLayoutChg>
        <pc:sldLayoutChg chg="del">
          <pc:chgData name="Ben" userId="b342a158-d8e7-4629-9712-908c26442ea7" providerId="ADAL" clId="{7EA02F2A-96F4-4880-95D7-5CFFA530CAAC}" dt="2022-11-03T22:14:59.154" v="43" actId="2696"/>
          <pc:sldLayoutMkLst>
            <pc:docMk/>
            <pc:sldMasterMk cId="2578130683" sldId="2147483755"/>
            <pc:sldLayoutMk cId="3744168313" sldId="2147483761"/>
          </pc:sldLayoutMkLst>
        </pc:sldLayoutChg>
        <pc:sldLayoutChg chg="del">
          <pc:chgData name="Ben" userId="b342a158-d8e7-4629-9712-908c26442ea7" providerId="ADAL" clId="{7EA02F2A-96F4-4880-95D7-5CFFA530CAAC}" dt="2022-11-03T22:14:59.156" v="44" actId="2696"/>
          <pc:sldLayoutMkLst>
            <pc:docMk/>
            <pc:sldMasterMk cId="2578130683" sldId="2147483755"/>
            <pc:sldLayoutMk cId="1511369408" sldId="2147483762"/>
          </pc:sldLayoutMkLst>
        </pc:sldLayoutChg>
        <pc:sldLayoutChg chg="del">
          <pc:chgData name="Ben" userId="b342a158-d8e7-4629-9712-908c26442ea7" providerId="ADAL" clId="{7EA02F2A-96F4-4880-95D7-5CFFA530CAAC}" dt="2022-11-03T22:14:59.157" v="45" actId="2696"/>
          <pc:sldLayoutMkLst>
            <pc:docMk/>
            <pc:sldMasterMk cId="2578130683" sldId="2147483755"/>
            <pc:sldLayoutMk cId="2480115696" sldId="2147483763"/>
          </pc:sldLayoutMkLst>
        </pc:sldLayoutChg>
      </pc:sldMasterChg>
      <pc:sldMasterChg chg="modSldLayout">
        <pc:chgData name="Ben" userId="b342a158-d8e7-4629-9712-908c26442ea7" providerId="ADAL" clId="{7EA02F2A-96F4-4880-95D7-5CFFA530CAAC}" dt="2022-11-04T17:34:09.691" v="398" actId="6549"/>
        <pc:sldMasterMkLst>
          <pc:docMk/>
          <pc:sldMasterMk cId="405905197" sldId="2147483764"/>
        </pc:sldMasterMkLst>
        <pc:sldLayoutChg chg="addSp modSp mod">
          <pc:chgData name="Ben" userId="b342a158-d8e7-4629-9712-908c26442ea7" providerId="ADAL" clId="{7EA02F2A-96F4-4880-95D7-5CFFA530CAAC}" dt="2022-11-04T17:34:09.691" v="398" actId="6549"/>
          <pc:sldLayoutMkLst>
            <pc:docMk/>
            <pc:sldMasterMk cId="405905197" sldId="2147483764"/>
            <pc:sldLayoutMk cId="171923766" sldId="2147483766"/>
          </pc:sldLayoutMkLst>
          <pc:spChg chg="add mod">
            <ac:chgData name="Ben" userId="b342a158-d8e7-4629-9712-908c26442ea7" providerId="ADAL" clId="{7EA02F2A-96F4-4880-95D7-5CFFA530CAAC}" dt="2022-11-04T17:34:03.794" v="397" actId="6549"/>
            <ac:spMkLst>
              <pc:docMk/>
              <pc:sldMasterMk cId="405905197" sldId="2147483764"/>
              <pc:sldLayoutMk cId="171923766" sldId="2147483766"/>
              <ac:spMk id="2" creationId="{8C3CFC96-1280-1BD5-0F6E-43C9B9E84EF8}"/>
            </ac:spMkLst>
          </pc:spChg>
          <pc:spChg chg="mod">
            <ac:chgData name="Ben" userId="b342a158-d8e7-4629-9712-908c26442ea7" providerId="ADAL" clId="{7EA02F2A-96F4-4880-95D7-5CFFA530CAAC}" dt="2022-11-04T17:33:43.312" v="394" actId="6549"/>
            <ac:spMkLst>
              <pc:docMk/>
              <pc:sldMasterMk cId="405905197" sldId="2147483764"/>
              <pc:sldLayoutMk cId="171923766" sldId="2147483766"/>
              <ac:spMk id="6" creationId="{00000000-0000-0000-0000-000000000000}"/>
            </ac:spMkLst>
          </pc:spChg>
          <pc:spChg chg="mod">
            <ac:chgData name="Ben" userId="b342a158-d8e7-4629-9712-908c26442ea7" providerId="ADAL" clId="{7EA02F2A-96F4-4880-95D7-5CFFA530CAAC}" dt="2022-11-04T17:34:09.691" v="398" actId="6549"/>
            <ac:spMkLst>
              <pc:docMk/>
              <pc:sldMasterMk cId="405905197" sldId="2147483764"/>
              <pc:sldLayoutMk cId="171923766" sldId="2147483766"/>
              <ac:spMk id="7" creationId="{00000000-0000-0000-0000-000000000000}"/>
            </ac:spMkLst>
          </pc:spChg>
          <pc:picChg chg="mod">
            <ac:chgData name="Ben" userId="b342a158-d8e7-4629-9712-908c26442ea7" providerId="ADAL" clId="{7EA02F2A-96F4-4880-95D7-5CFFA530CAAC}" dt="2022-11-03T22:14:52.640" v="37" actId="1076"/>
            <ac:picMkLst>
              <pc:docMk/>
              <pc:sldMasterMk cId="405905197" sldId="2147483764"/>
              <pc:sldLayoutMk cId="171923766" sldId="2147483766"/>
              <ac:picMk id="4" creationId="{C2F8E171-1E24-0F1A-96AE-7C3E59F946C6}"/>
            </ac:picMkLst>
          </pc:picChg>
        </pc:sldLayoutChg>
        <pc:sldLayoutChg chg="modSp mod">
          <pc:chgData name="Ben" userId="b342a158-d8e7-4629-9712-908c26442ea7" providerId="ADAL" clId="{7EA02F2A-96F4-4880-95D7-5CFFA530CAAC}" dt="2022-11-03T22:14:22.775" v="31" actId="1076"/>
          <pc:sldLayoutMkLst>
            <pc:docMk/>
            <pc:sldMasterMk cId="405905197" sldId="2147483764"/>
            <pc:sldLayoutMk cId="2052746138" sldId="2147483767"/>
          </pc:sldLayoutMkLst>
          <pc:picChg chg="mod">
            <ac:chgData name="Ben" userId="b342a158-d8e7-4629-9712-908c26442ea7" providerId="ADAL" clId="{7EA02F2A-96F4-4880-95D7-5CFFA530CAAC}" dt="2022-11-03T22:14:22.775" v="31" actId="1076"/>
            <ac:picMkLst>
              <pc:docMk/>
              <pc:sldMasterMk cId="405905197" sldId="2147483764"/>
              <pc:sldLayoutMk cId="2052746138" sldId="2147483767"/>
              <ac:picMk id="5" creationId="{CA42BC32-61B2-E763-0913-44EF8F3BBBD6}"/>
            </ac:picMkLst>
          </pc:picChg>
        </pc:sldLayoutChg>
        <pc:sldLayoutChg chg="modSp mod">
          <pc:chgData name="Ben" userId="b342a158-d8e7-4629-9712-908c26442ea7" providerId="ADAL" clId="{7EA02F2A-96F4-4880-95D7-5CFFA530CAAC}" dt="2022-11-03T22:14:27.951" v="32" actId="1076"/>
          <pc:sldLayoutMkLst>
            <pc:docMk/>
            <pc:sldMasterMk cId="405905197" sldId="2147483764"/>
            <pc:sldLayoutMk cId="3364054077" sldId="2147483768"/>
          </pc:sldLayoutMkLst>
          <pc:picChg chg="mod">
            <ac:chgData name="Ben" userId="b342a158-d8e7-4629-9712-908c26442ea7" providerId="ADAL" clId="{7EA02F2A-96F4-4880-95D7-5CFFA530CAAC}" dt="2022-11-03T22:14:27.951" v="32" actId="1076"/>
            <ac:picMkLst>
              <pc:docMk/>
              <pc:sldMasterMk cId="405905197" sldId="2147483764"/>
              <pc:sldLayoutMk cId="3364054077" sldId="2147483768"/>
              <ac:picMk id="3" creationId="{06685ECA-A3C1-7598-33E1-8794815C7E81}"/>
            </ac:picMkLst>
          </pc:picChg>
        </pc:sldLayoutChg>
        <pc:sldLayoutChg chg="addSp modSp mod">
          <pc:chgData name="Ben" userId="b342a158-d8e7-4629-9712-908c26442ea7" providerId="ADAL" clId="{7EA02F2A-96F4-4880-95D7-5CFFA530CAAC}" dt="2022-11-03T22:14:31.766" v="33" actId="1076"/>
          <pc:sldLayoutMkLst>
            <pc:docMk/>
            <pc:sldMasterMk cId="405905197" sldId="2147483764"/>
            <pc:sldLayoutMk cId="1699177077" sldId="2147483769"/>
          </pc:sldLayoutMkLst>
          <pc:picChg chg="add">
            <ac:chgData name="Ben" userId="b342a158-d8e7-4629-9712-908c26442ea7" providerId="ADAL" clId="{7EA02F2A-96F4-4880-95D7-5CFFA530CAAC}" dt="2022-11-03T18:57:20.919" v="0"/>
            <ac:picMkLst>
              <pc:docMk/>
              <pc:sldMasterMk cId="405905197" sldId="2147483764"/>
              <pc:sldLayoutMk cId="1699177077" sldId="2147483769"/>
              <ac:picMk id="4" creationId="{C2A3A7B4-CA15-B242-156E-63A331A29B81}"/>
            </ac:picMkLst>
          </pc:picChg>
          <pc:picChg chg="mod">
            <ac:chgData name="Ben" userId="b342a158-d8e7-4629-9712-908c26442ea7" providerId="ADAL" clId="{7EA02F2A-96F4-4880-95D7-5CFFA530CAAC}" dt="2022-11-03T22:14:31.766" v="33" actId="1076"/>
            <ac:picMkLst>
              <pc:docMk/>
              <pc:sldMasterMk cId="405905197" sldId="2147483764"/>
              <pc:sldLayoutMk cId="1699177077" sldId="2147483769"/>
              <ac:picMk id="9" creationId="{108C8CF1-8CC6-AD8E-79C6-5DF91B9291E2}"/>
            </ac:picMkLst>
          </pc:picChg>
        </pc:sldLayoutChg>
        <pc:sldLayoutChg chg="modSp mod">
          <pc:chgData name="Ben" userId="b342a158-d8e7-4629-9712-908c26442ea7" providerId="ADAL" clId="{7EA02F2A-96F4-4880-95D7-5CFFA530CAAC}" dt="2022-11-03T22:14:34.646" v="34" actId="1076"/>
          <pc:sldLayoutMkLst>
            <pc:docMk/>
            <pc:sldMasterMk cId="405905197" sldId="2147483764"/>
            <pc:sldLayoutMk cId="870842886" sldId="2147483770"/>
          </pc:sldLayoutMkLst>
          <pc:picChg chg="mod">
            <ac:chgData name="Ben" userId="b342a158-d8e7-4629-9712-908c26442ea7" providerId="ADAL" clId="{7EA02F2A-96F4-4880-95D7-5CFFA530CAAC}" dt="2022-11-03T22:14:34.646" v="34" actId="1076"/>
            <ac:picMkLst>
              <pc:docMk/>
              <pc:sldMasterMk cId="405905197" sldId="2147483764"/>
              <pc:sldLayoutMk cId="870842886" sldId="2147483770"/>
              <ac:picMk id="8" creationId="{E01CD3E4-F9CD-7FB8-1933-AACC953067CE}"/>
            </ac:picMkLst>
          </pc:picChg>
        </pc:sldLayoutChg>
        <pc:sldLayoutChg chg="modSp mod">
          <pc:chgData name="Ben" userId="b342a158-d8e7-4629-9712-908c26442ea7" providerId="ADAL" clId="{7EA02F2A-96F4-4880-95D7-5CFFA530CAAC}" dt="2022-11-03T22:14:39.486" v="35" actId="1076"/>
          <pc:sldLayoutMkLst>
            <pc:docMk/>
            <pc:sldMasterMk cId="405905197" sldId="2147483764"/>
            <pc:sldLayoutMk cId="1695856540" sldId="2147483771"/>
          </pc:sldLayoutMkLst>
          <pc:picChg chg="mod">
            <ac:chgData name="Ben" userId="b342a158-d8e7-4629-9712-908c26442ea7" providerId="ADAL" clId="{7EA02F2A-96F4-4880-95D7-5CFFA530CAAC}" dt="2022-11-03T22:14:39.486" v="35" actId="1076"/>
            <ac:picMkLst>
              <pc:docMk/>
              <pc:sldMasterMk cId="405905197" sldId="2147483764"/>
              <pc:sldLayoutMk cId="1695856540" sldId="2147483771"/>
              <ac:picMk id="6" creationId="{ADE33234-8CA3-1880-B3DA-E1633CCA11C4}"/>
            </ac:picMkLst>
          </pc:picChg>
        </pc:sldLayoutChg>
        <pc:sldLayoutChg chg="addSp delSp modSp mod">
          <pc:chgData name="Ben" userId="b342a158-d8e7-4629-9712-908c26442ea7" providerId="ADAL" clId="{7EA02F2A-96F4-4880-95D7-5CFFA530CAAC}" dt="2022-11-03T22:15:38.987" v="48"/>
          <pc:sldLayoutMkLst>
            <pc:docMk/>
            <pc:sldMasterMk cId="405905197" sldId="2147483764"/>
            <pc:sldLayoutMk cId="3396314090" sldId="2147483772"/>
          </pc:sldLayoutMkLst>
          <pc:picChg chg="add mod">
            <ac:chgData name="Ben" userId="b342a158-d8e7-4629-9712-908c26442ea7" providerId="ADAL" clId="{7EA02F2A-96F4-4880-95D7-5CFFA530CAAC}" dt="2022-11-03T22:15:38.987" v="48"/>
            <ac:picMkLst>
              <pc:docMk/>
              <pc:sldMasterMk cId="405905197" sldId="2147483764"/>
              <pc:sldLayoutMk cId="3396314090" sldId="2147483772"/>
              <ac:picMk id="3" creationId="{85A761B5-995F-EA34-BF00-A073CF2DF226}"/>
            </ac:picMkLst>
          </pc:picChg>
          <pc:picChg chg="del mod">
            <ac:chgData name="Ben" userId="b342a158-d8e7-4629-9712-908c26442ea7" providerId="ADAL" clId="{7EA02F2A-96F4-4880-95D7-5CFFA530CAAC}" dt="2022-11-03T22:15:37.821" v="47" actId="478"/>
            <ac:picMkLst>
              <pc:docMk/>
              <pc:sldMasterMk cId="405905197" sldId="2147483764"/>
              <pc:sldLayoutMk cId="3396314090" sldId="2147483772"/>
              <ac:picMk id="4" creationId="{8EA1A40E-F80F-D1AD-1EF4-3283A8443E8D}"/>
            </ac:picMkLst>
          </pc:picChg>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s://app.smartsheet.com/b/form/fcdb70b518dc41f2bf65640bc6130129" TargetMode="External"/><Relationship Id="rId1" Type="http://schemas.openxmlformats.org/officeDocument/2006/relationships/hyperlink" Target="https://aggateway.atlassian.net/l/cp/6KTWXmQd" TargetMode="Externa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aggateway.atlassian.net/l/cp/6KTWXmQd" TargetMode="External"/><Relationship Id="rId7" Type="http://schemas.openxmlformats.org/officeDocument/2006/relationships/image" Target="../media/image10.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hyperlink" Target="https://app.smartsheet.com/b/form/fcdb70b518dc41f2bf65640bc6130129" TargetMode="External"/><Relationship Id="rId4" Type="http://schemas.openxmlformats.org/officeDocument/2006/relationships/image" Target="../media/image7.png"/><Relationship Id="rId9"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0249E2-0B32-46E6-92D6-2443A477153A}"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3FA14732-E5BC-40FB-8633-FC209ACD7FAB}">
      <dgm:prSet/>
      <dgm:spPr/>
      <dgm:t>
        <a:bodyPr/>
        <a:lstStyle/>
        <a:p>
          <a:pPr>
            <a:lnSpc>
              <a:spcPct val="100000"/>
            </a:lnSpc>
          </a:pPr>
          <a:r>
            <a:rPr lang="en-US"/>
            <a:t>Found within </a:t>
          </a:r>
          <a:r>
            <a:rPr lang="en-US">
              <a:hlinkClick xmlns:r="http://schemas.openxmlformats.org/officeDocument/2006/relationships" r:id="rId1"/>
            </a:rPr>
            <a:t>Portfolio Management Center</a:t>
          </a:r>
          <a:endParaRPr lang="en-US"/>
        </a:p>
      </dgm:t>
    </dgm:pt>
    <dgm:pt modelId="{22830207-053C-419B-8D60-CF8FB1532A42}" type="parTrans" cxnId="{79511722-639D-495A-A611-523714C05859}">
      <dgm:prSet/>
      <dgm:spPr/>
      <dgm:t>
        <a:bodyPr/>
        <a:lstStyle/>
        <a:p>
          <a:endParaRPr lang="en-US"/>
        </a:p>
      </dgm:t>
    </dgm:pt>
    <dgm:pt modelId="{220E5BDC-EA56-4ACC-AC4E-D2591D0C25DB}" type="sibTrans" cxnId="{79511722-639D-495A-A611-523714C05859}">
      <dgm:prSet/>
      <dgm:spPr/>
      <dgm:t>
        <a:bodyPr/>
        <a:lstStyle/>
        <a:p>
          <a:endParaRPr lang="en-US"/>
        </a:p>
      </dgm:t>
    </dgm:pt>
    <dgm:pt modelId="{8A0A4375-690E-4A95-934D-8F9F757312A0}">
      <dgm:prSet/>
      <dgm:spPr/>
      <dgm:t>
        <a:bodyPr/>
        <a:lstStyle/>
        <a:p>
          <a:pPr>
            <a:lnSpc>
              <a:spcPct val="100000"/>
            </a:lnSpc>
          </a:pPr>
          <a:r>
            <a:rPr lang="en-US"/>
            <a:t>Subcommittees</a:t>
          </a:r>
        </a:p>
      </dgm:t>
    </dgm:pt>
    <dgm:pt modelId="{3AC45AFE-A303-465D-91D7-1A502A6F309D}" type="parTrans" cxnId="{4930A420-D362-40B6-82F1-E9FB0BBEB9E6}">
      <dgm:prSet/>
      <dgm:spPr/>
      <dgm:t>
        <a:bodyPr/>
        <a:lstStyle/>
        <a:p>
          <a:endParaRPr lang="en-US"/>
        </a:p>
      </dgm:t>
    </dgm:pt>
    <dgm:pt modelId="{342EA793-4885-4FDC-B5FA-9370CF70AF46}" type="sibTrans" cxnId="{4930A420-D362-40B6-82F1-E9FB0BBEB9E6}">
      <dgm:prSet/>
      <dgm:spPr/>
      <dgm:t>
        <a:bodyPr/>
        <a:lstStyle/>
        <a:p>
          <a:endParaRPr lang="en-US"/>
        </a:p>
      </dgm:t>
    </dgm:pt>
    <dgm:pt modelId="{D48BC02C-CF63-4ED6-81AF-95043EE95F39}">
      <dgm:prSet/>
      <dgm:spPr/>
      <dgm:t>
        <a:bodyPr/>
        <a:lstStyle/>
        <a:p>
          <a:pPr>
            <a:lnSpc>
              <a:spcPct val="100000"/>
            </a:lnSpc>
          </a:pPr>
          <a:r>
            <a:rPr lang="en-US"/>
            <a:t>Strategic in nature, providing longer term guidance in a subject area</a:t>
          </a:r>
        </a:p>
      </dgm:t>
    </dgm:pt>
    <dgm:pt modelId="{BCE538CF-8A40-4979-A67D-FE837B25D47B}" type="parTrans" cxnId="{FCDCF55D-E3AB-445C-B4C4-AABE758CD78A}">
      <dgm:prSet/>
      <dgm:spPr/>
      <dgm:t>
        <a:bodyPr/>
        <a:lstStyle/>
        <a:p>
          <a:endParaRPr lang="en-US"/>
        </a:p>
      </dgm:t>
    </dgm:pt>
    <dgm:pt modelId="{DA2A719B-C88C-4B72-9713-51FF845E0221}" type="sibTrans" cxnId="{FCDCF55D-E3AB-445C-B4C4-AABE758CD78A}">
      <dgm:prSet/>
      <dgm:spPr/>
      <dgm:t>
        <a:bodyPr/>
        <a:lstStyle/>
        <a:p>
          <a:endParaRPr lang="en-US"/>
        </a:p>
      </dgm:t>
    </dgm:pt>
    <dgm:pt modelId="{C1413E16-540D-4E2D-B970-5309AC39BEC2}">
      <dgm:prSet/>
      <dgm:spPr/>
      <dgm:t>
        <a:bodyPr/>
        <a:lstStyle/>
        <a:p>
          <a:pPr>
            <a:lnSpc>
              <a:spcPct val="100000"/>
            </a:lnSpc>
          </a:pPr>
          <a:r>
            <a:rPr lang="en-US"/>
            <a:t>Working Groups</a:t>
          </a:r>
        </a:p>
      </dgm:t>
    </dgm:pt>
    <dgm:pt modelId="{2639A18C-1858-40BC-8719-CE090203412C}" type="parTrans" cxnId="{EFA67A53-5396-48E4-999F-78D421DDCA78}">
      <dgm:prSet/>
      <dgm:spPr/>
      <dgm:t>
        <a:bodyPr/>
        <a:lstStyle/>
        <a:p>
          <a:endParaRPr lang="en-US"/>
        </a:p>
      </dgm:t>
    </dgm:pt>
    <dgm:pt modelId="{B3E291E9-C5B4-40A2-9764-EB6EAF051091}" type="sibTrans" cxnId="{EFA67A53-5396-48E4-999F-78D421DDCA78}">
      <dgm:prSet/>
      <dgm:spPr/>
      <dgm:t>
        <a:bodyPr/>
        <a:lstStyle/>
        <a:p>
          <a:endParaRPr lang="en-US"/>
        </a:p>
      </dgm:t>
    </dgm:pt>
    <dgm:pt modelId="{017EE43C-D253-4A1D-A575-719BBDE2E9A6}">
      <dgm:prSet/>
      <dgm:spPr/>
      <dgm:t>
        <a:bodyPr/>
        <a:lstStyle/>
        <a:p>
          <a:pPr>
            <a:lnSpc>
              <a:spcPct val="100000"/>
            </a:lnSpc>
          </a:pPr>
          <a:r>
            <a:rPr lang="en-US"/>
            <a:t>Shorter in duration, delivering defined digital resources</a:t>
          </a:r>
        </a:p>
      </dgm:t>
    </dgm:pt>
    <dgm:pt modelId="{3ACAEA29-13DB-47BB-92A2-2124C5E696DA}" type="parTrans" cxnId="{85C9BE6B-85DE-4C9A-AED1-3B661AB274BF}">
      <dgm:prSet/>
      <dgm:spPr/>
      <dgm:t>
        <a:bodyPr/>
        <a:lstStyle/>
        <a:p>
          <a:endParaRPr lang="en-US"/>
        </a:p>
      </dgm:t>
    </dgm:pt>
    <dgm:pt modelId="{9B417998-6FA6-42E8-8999-F02DB5CB80BF}" type="sibTrans" cxnId="{85C9BE6B-85DE-4C9A-AED1-3B661AB274BF}">
      <dgm:prSet/>
      <dgm:spPr/>
      <dgm:t>
        <a:bodyPr/>
        <a:lstStyle/>
        <a:p>
          <a:endParaRPr lang="en-US"/>
        </a:p>
      </dgm:t>
    </dgm:pt>
    <dgm:pt modelId="{BA6534F6-7405-4BAA-B765-ADB32272712A}">
      <dgm:prSet/>
      <dgm:spPr/>
      <dgm:t>
        <a:bodyPr/>
        <a:lstStyle/>
        <a:p>
          <a:pPr>
            <a:lnSpc>
              <a:spcPct val="100000"/>
            </a:lnSpc>
          </a:pPr>
          <a:r>
            <a:rPr lang="en-US"/>
            <a:t>Individuals affirmatively join a Working Groups via </a:t>
          </a:r>
          <a:r>
            <a:rPr lang="en-US">
              <a:hlinkClick xmlns:r="http://schemas.openxmlformats.org/officeDocument/2006/relationships" r:id="rId2"/>
            </a:rPr>
            <a:t>Join Form</a:t>
          </a:r>
          <a:endParaRPr lang="en-US"/>
        </a:p>
      </dgm:t>
    </dgm:pt>
    <dgm:pt modelId="{AFB685FC-7799-446C-820F-AED9C888E351}" type="parTrans" cxnId="{23CF5508-5207-4A9E-A616-83D8FD95DCED}">
      <dgm:prSet/>
      <dgm:spPr/>
      <dgm:t>
        <a:bodyPr/>
        <a:lstStyle/>
        <a:p>
          <a:endParaRPr lang="en-US"/>
        </a:p>
      </dgm:t>
    </dgm:pt>
    <dgm:pt modelId="{D26A4AC9-415A-48C8-AD0B-50654183D2A0}" type="sibTrans" cxnId="{23CF5508-5207-4A9E-A616-83D8FD95DCED}">
      <dgm:prSet/>
      <dgm:spPr/>
      <dgm:t>
        <a:bodyPr/>
        <a:lstStyle/>
        <a:p>
          <a:endParaRPr lang="en-US"/>
        </a:p>
      </dgm:t>
    </dgm:pt>
    <dgm:pt modelId="{69B61141-3A87-4963-B860-7F6E45500D3A}">
      <dgm:prSet/>
      <dgm:spPr/>
      <dgm:t>
        <a:bodyPr/>
        <a:lstStyle/>
        <a:p>
          <a:pPr>
            <a:lnSpc>
              <a:spcPct val="100000"/>
            </a:lnSpc>
          </a:pPr>
          <a:r>
            <a:rPr lang="en-US"/>
            <a:t>Company participation must be confirmed by AgGateway primary contact per IP policy</a:t>
          </a:r>
        </a:p>
      </dgm:t>
    </dgm:pt>
    <dgm:pt modelId="{80C85938-C394-4576-BC79-EDF0343A93A9}" type="parTrans" cxnId="{166F5D60-0EA3-413A-AF11-7EF0ED341FE8}">
      <dgm:prSet/>
      <dgm:spPr/>
      <dgm:t>
        <a:bodyPr/>
        <a:lstStyle/>
        <a:p>
          <a:endParaRPr lang="en-US"/>
        </a:p>
      </dgm:t>
    </dgm:pt>
    <dgm:pt modelId="{E11A8E10-3C18-48E3-A4C8-E3AF14E475F2}" type="sibTrans" cxnId="{166F5D60-0EA3-413A-AF11-7EF0ED341FE8}">
      <dgm:prSet/>
      <dgm:spPr/>
      <dgm:t>
        <a:bodyPr/>
        <a:lstStyle/>
        <a:p>
          <a:endParaRPr lang="en-US"/>
        </a:p>
      </dgm:t>
    </dgm:pt>
    <dgm:pt modelId="{0F9F70DF-DCE7-49EE-8A05-74EE3A8BB560}" type="pres">
      <dgm:prSet presAssocID="{D60249E2-0B32-46E6-92D6-2443A477153A}" presName="root" presStyleCnt="0">
        <dgm:presLayoutVars>
          <dgm:dir/>
          <dgm:resizeHandles val="exact"/>
        </dgm:presLayoutVars>
      </dgm:prSet>
      <dgm:spPr/>
    </dgm:pt>
    <dgm:pt modelId="{10B3C102-7C47-4980-B787-CF10F8B13563}" type="pres">
      <dgm:prSet presAssocID="{3FA14732-E5BC-40FB-8633-FC209ACD7FAB}" presName="compNode" presStyleCnt="0"/>
      <dgm:spPr/>
    </dgm:pt>
    <dgm:pt modelId="{0ED5F5B8-2F22-4B05-91F2-A902B17B3044}" type="pres">
      <dgm:prSet presAssocID="{3FA14732-E5BC-40FB-8633-FC209ACD7FAB}" presName="bgRect" presStyleLbl="bgShp" presStyleIdx="0" presStyleCnt="4"/>
      <dgm:spPr/>
    </dgm:pt>
    <dgm:pt modelId="{FD2E0E86-AFD8-4815-AA96-7DDECECEB39D}" type="pres">
      <dgm:prSet presAssocID="{3FA14732-E5BC-40FB-8633-FC209ACD7FAB}"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A1101140-C9A0-4271-8C84-28342D134F79}" type="pres">
      <dgm:prSet presAssocID="{3FA14732-E5BC-40FB-8633-FC209ACD7FAB}" presName="spaceRect" presStyleCnt="0"/>
      <dgm:spPr/>
    </dgm:pt>
    <dgm:pt modelId="{4828AC26-77D6-4721-84B7-278CE02CEED7}" type="pres">
      <dgm:prSet presAssocID="{3FA14732-E5BC-40FB-8633-FC209ACD7FAB}" presName="parTx" presStyleLbl="revTx" presStyleIdx="0" presStyleCnt="7">
        <dgm:presLayoutVars>
          <dgm:chMax val="0"/>
          <dgm:chPref val="0"/>
        </dgm:presLayoutVars>
      </dgm:prSet>
      <dgm:spPr/>
    </dgm:pt>
    <dgm:pt modelId="{3FFBDC7C-1B68-49B4-B8CE-7B7ED37A49A9}" type="pres">
      <dgm:prSet presAssocID="{220E5BDC-EA56-4ACC-AC4E-D2591D0C25DB}" presName="sibTrans" presStyleCnt="0"/>
      <dgm:spPr/>
    </dgm:pt>
    <dgm:pt modelId="{E4BC16A4-FE52-4565-A2A5-D0DA133D3313}" type="pres">
      <dgm:prSet presAssocID="{8A0A4375-690E-4A95-934D-8F9F757312A0}" presName="compNode" presStyleCnt="0"/>
      <dgm:spPr/>
    </dgm:pt>
    <dgm:pt modelId="{D02D9C3A-9793-4F57-9953-B936F3F4222F}" type="pres">
      <dgm:prSet presAssocID="{8A0A4375-690E-4A95-934D-8F9F757312A0}" presName="bgRect" presStyleLbl="bgShp" presStyleIdx="1" presStyleCnt="4"/>
      <dgm:spPr/>
    </dgm:pt>
    <dgm:pt modelId="{B123427C-21BB-4823-8B10-572283CC66B4}" type="pres">
      <dgm:prSet presAssocID="{8A0A4375-690E-4A95-934D-8F9F757312A0}"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ecturer"/>
        </a:ext>
      </dgm:extLst>
    </dgm:pt>
    <dgm:pt modelId="{CB582F80-6B50-4737-A7F0-38DB11443DD0}" type="pres">
      <dgm:prSet presAssocID="{8A0A4375-690E-4A95-934D-8F9F757312A0}" presName="spaceRect" presStyleCnt="0"/>
      <dgm:spPr/>
    </dgm:pt>
    <dgm:pt modelId="{D95A72C9-489F-4F01-83CA-80AD75453BAF}" type="pres">
      <dgm:prSet presAssocID="{8A0A4375-690E-4A95-934D-8F9F757312A0}" presName="parTx" presStyleLbl="revTx" presStyleIdx="1" presStyleCnt="7">
        <dgm:presLayoutVars>
          <dgm:chMax val="0"/>
          <dgm:chPref val="0"/>
        </dgm:presLayoutVars>
      </dgm:prSet>
      <dgm:spPr/>
    </dgm:pt>
    <dgm:pt modelId="{44879265-A075-4D9D-844B-0E4892F88B42}" type="pres">
      <dgm:prSet presAssocID="{8A0A4375-690E-4A95-934D-8F9F757312A0}" presName="desTx" presStyleLbl="revTx" presStyleIdx="2" presStyleCnt="7">
        <dgm:presLayoutVars/>
      </dgm:prSet>
      <dgm:spPr/>
    </dgm:pt>
    <dgm:pt modelId="{AF72CCA0-E457-49C9-897A-D7CEDD79C0C5}" type="pres">
      <dgm:prSet presAssocID="{342EA793-4885-4FDC-B5FA-9370CF70AF46}" presName="sibTrans" presStyleCnt="0"/>
      <dgm:spPr/>
    </dgm:pt>
    <dgm:pt modelId="{87105C61-E0C1-4714-BFB8-3D43CC7BC84C}" type="pres">
      <dgm:prSet presAssocID="{C1413E16-540D-4E2D-B970-5309AC39BEC2}" presName="compNode" presStyleCnt="0"/>
      <dgm:spPr/>
    </dgm:pt>
    <dgm:pt modelId="{C517E8EB-B5C1-43AB-B5DF-3688B5B93813}" type="pres">
      <dgm:prSet presAssocID="{C1413E16-540D-4E2D-B970-5309AC39BEC2}" presName="bgRect" presStyleLbl="bgShp" presStyleIdx="2" presStyleCnt="4"/>
      <dgm:spPr/>
    </dgm:pt>
    <dgm:pt modelId="{22D8181C-2E34-49E8-8214-7D5AEEBE6303}" type="pres">
      <dgm:prSet presAssocID="{C1413E16-540D-4E2D-B970-5309AC39BEC2}"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opwatch"/>
        </a:ext>
      </dgm:extLst>
    </dgm:pt>
    <dgm:pt modelId="{0ADFE1B5-ABE9-4D2D-ACDA-08171D624F33}" type="pres">
      <dgm:prSet presAssocID="{C1413E16-540D-4E2D-B970-5309AC39BEC2}" presName="spaceRect" presStyleCnt="0"/>
      <dgm:spPr/>
    </dgm:pt>
    <dgm:pt modelId="{CEF8EDCA-306B-4E18-BC7B-A2710B413229}" type="pres">
      <dgm:prSet presAssocID="{C1413E16-540D-4E2D-B970-5309AC39BEC2}" presName="parTx" presStyleLbl="revTx" presStyleIdx="3" presStyleCnt="7">
        <dgm:presLayoutVars>
          <dgm:chMax val="0"/>
          <dgm:chPref val="0"/>
        </dgm:presLayoutVars>
      </dgm:prSet>
      <dgm:spPr/>
    </dgm:pt>
    <dgm:pt modelId="{F2589858-638C-448B-B37E-B82664E4EA10}" type="pres">
      <dgm:prSet presAssocID="{C1413E16-540D-4E2D-B970-5309AC39BEC2}" presName="desTx" presStyleLbl="revTx" presStyleIdx="4" presStyleCnt="7">
        <dgm:presLayoutVars/>
      </dgm:prSet>
      <dgm:spPr/>
    </dgm:pt>
    <dgm:pt modelId="{64A74B6F-1252-4953-A42A-0ACFF0A00383}" type="pres">
      <dgm:prSet presAssocID="{B3E291E9-C5B4-40A2-9764-EB6EAF051091}" presName="sibTrans" presStyleCnt="0"/>
      <dgm:spPr/>
    </dgm:pt>
    <dgm:pt modelId="{B2C71039-FA5F-485B-8754-F71CEECAAE05}" type="pres">
      <dgm:prSet presAssocID="{BA6534F6-7405-4BAA-B765-ADB32272712A}" presName="compNode" presStyleCnt="0"/>
      <dgm:spPr/>
    </dgm:pt>
    <dgm:pt modelId="{8195408E-D7EE-4D89-B173-AC895D5A9038}" type="pres">
      <dgm:prSet presAssocID="{BA6534F6-7405-4BAA-B765-ADB32272712A}" presName="bgRect" presStyleLbl="bgShp" presStyleIdx="3" presStyleCnt="4"/>
      <dgm:spPr/>
    </dgm:pt>
    <dgm:pt modelId="{8A1081AA-DAC3-4480-83E6-CB4373D67863}" type="pres">
      <dgm:prSet presAssocID="{BA6534F6-7405-4BAA-B765-ADB32272712A}"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AF8456E8-755F-4B36-84D8-0B9040BB0468}" type="pres">
      <dgm:prSet presAssocID="{BA6534F6-7405-4BAA-B765-ADB32272712A}" presName="spaceRect" presStyleCnt="0"/>
      <dgm:spPr/>
    </dgm:pt>
    <dgm:pt modelId="{4B4A1EFE-B3FF-44D2-BFFF-98D2A5A3E8B2}" type="pres">
      <dgm:prSet presAssocID="{BA6534F6-7405-4BAA-B765-ADB32272712A}" presName="parTx" presStyleLbl="revTx" presStyleIdx="5" presStyleCnt="7">
        <dgm:presLayoutVars>
          <dgm:chMax val="0"/>
          <dgm:chPref val="0"/>
        </dgm:presLayoutVars>
      </dgm:prSet>
      <dgm:spPr/>
    </dgm:pt>
    <dgm:pt modelId="{01C23838-3B47-4B90-990B-01106EF2B8D5}" type="pres">
      <dgm:prSet presAssocID="{BA6534F6-7405-4BAA-B765-ADB32272712A}" presName="desTx" presStyleLbl="revTx" presStyleIdx="6" presStyleCnt="7">
        <dgm:presLayoutVars/>
      </dgm:prSet>
      <dgm:spPr/>
    </dgm:pt>
  </dgm:ptLst>
  <dgm:cxnLst>
    <dgm:cxn modelId="{F9FD5F04-82E9-4558-A64F-D106C9F1FBC8}" type="presOf" srcId="{69B61141-3A87-4963-B860-7F6E45500D3A}" destId="{01C23838-3B47-4B90-990B-01106EF2B8D5}" srcOrd="0" destOrd="0" presId="urn:microsoft.com/office/officeart/2018/2/layout/IconVerticalSolidList"/>
    <dgm:cxn modelId="{23CF5508-5207-4A9E-A616-83D8FD95DCED}" srcId="{D60249E2-0B32-46E6-92D6-2443A477153A}" destId="{BA6534F6-7405-4BAA-B765-ADB32272712A}" srcOrd="3" destOrd="0" parTransId="{AFB685FC-7799-446C-820F-AED9C888E351}" sibTransId="{D26A4AC9-415A-48C8-AD0B-50654183D2A0}"/>
    <dgm:cxn modelId="{4930A420-D362-40B6-82F1-E9FB0BBEB9E6}" srcId="{D60249E2-0B32-46E6-92D6-2443A477153A}" destId="{8A0A4375-690E-4A95-934D-8F9F757312A0}" srcOrd="1" destOrd="0" parTransId="{3AC45AFE-A303-465D-91D7-1A502A6F309D}" sibTransId="{342EA793-4885-4FDC-B5FA-9370CF70AF46}"/>
    <dgm:cxn modelId="{79511722-639D-495A-A611-523714C05859}" srcId="{D60249E2-0B32-46E6-92D6-2443A477153A}" destId="{3FA14732-E5BC-40FB-8633-FC209ACD7FAB}" srcOrd="0" destOrd="0" parTransId="{22830207-053C-419B-8D60-CF8FB1532A42}" sibTransId="{220E5BDC-EA56-4ACC-AC4E-D2591D0C25DB}"/>
    <dgm:cxn modelId="{7086313F-B593-4289-B998-984BF354B326}" type="presOf" srcId="{3FA14732-E5BC-40FB-8633-FC209ACD7FAB}" destId="{4828AC26-77D6-4721-84B7-278CE02CEED7}" srcOrd="0" destOrd="0" presId="urn:microsoft.com/office/officeart/2018/2/layout/IconVerticalSolidList"/>
    <dgm:cxn modelId="{FCDCF55D-E3AB-445C-B4C4-AABE758CD78A}" srcId="{8A0A4375-690E-4A95-934D-8F9F757312A0}" destId="{D48BC02C-CF63-4ED6-81AF-95043EE95F39}" srcOrd="0" destOrd="0" parTransId="{BCE538CF-8A40-4979-A67D-FE837B25D47B}" sibTransId="{DA2A719B-C88C-4B72-9713-51FF845E0221}"/>
    <dgm:cxn modelId="{166F5D60-0EA3-413A-AF11-7EF0ED341FE8}" srcId="{BA6534F6-7405-4BAA-B765-ADB32272712A}" destId="{69B61141-3A87-4963-B860-7F6E45500D3A}" srcOrd="0" destOrd="0" parTransId="{80C85938-C394-4576-BC79-EDF0343A93A9}" sibTransId="{E11A8E10-3C18-48E3-A4C8-E3AF14E475F2}"/>
    <dgm:cxn modelId="{D44AAE4B-41E2-4B39-8E0A-043965A6DC0C}" type="presOf" srcId="{8A0A4375-690E-4A95-934D-8F9F757312A0}" destId="{D95A72C9-489F-4F01-83CA-80AD75453BAF}" srcOrd="0" destOrd="0" presId="urn:microsoft.com/office/officeart/2018/2/layout/IconVerticalSolidList"/>
    <dgm:cxn modelId="{85C9BE6B-85DE-4C9A-AED1-3B661AB274BF}" srcId="{C1413E16-540D-4E2D-B970-5309AC39BEC2}" destId="{017EE43C-D253-4A1D-A575-719BBDE2E9A6}" srcOrd="0" destOrd="0" parTransId="{3ACAEA29-13DB-47BB-92A2-2124C5E696DA}" sibTransId="{9B417998-6FA6-42E8-8999-F02DB5CB80BF}"/>
    <dgm:cxn modelId="{B6F51C52-C266-44FF-8701-448F68D2FCD6}" type="presOf" srcId="{BA6534F6-7405-4BAA-B765-ADB32272712A}" destId="{4B4A1EFE-B3FF-44D2-BFFF-98D2A5A3E8B2}" srcOrd="0" destOrd="0" presId="urn:microsoft.com/office/officeart/2018/2/layout/IconVerticalSolidList"/>
    <dgm:cxn modelId="{EFA67A53-5396-48E4-999F-78D421DDCA78}" srcId="{D60249E2-0B32-46E6-92D6-2443A477153A}" destId="{C1413E16-540D-4E2D-B970-5309AC39BEC2}" srcOrd="2" destOrd="0" parTransId="{2639A18C-1858-40BC-8719-CE090203412C}" sibTransId="{B3E291E9-C5B4-40A2-9764-EB6EAF051091}"/>
    <dgm:cxn modelId="{C8A78475-F04D-4CA6-B90F-CDA0AD035112}" type="presOf" srcId="{D60249E2-0B32-46E6-92D6-2443A477153A}" destId="{0F9F70DF-DCE7-49EE-8A05-74EE3A8BB560}" srcOrd="0" destOrd="0" presId="urn:microsoft.com/office/officeart/2018/2/layout/IconVerticalSolidList"/>
    <dgm:cxn modelId="{20CC9279-075B-4488-AD01-6EEC57D2BBEB}" type="presOf" srcId="{017EE43C-D253-4A1D-A575-719BBDE2E9A6}" destId="{F2589858-638C-448B-B37E-B82664E4EA10}" srcOrd="0" destOrd="0" presId="urn:microsoft.com/office/officeart/2018/2/layout/IconVerticalSolidList"/>
    <dgm:cxn modelId="{D8CA62A8-B26C-4822-BBAF-340DDDB09951}" type="presOf" srcId="{D48BC02C-CF63-4ED6-81AF-95043EE95F39}" destId="{44879265-A075-4D9D-844B-0E4892F88B42}" srcOrd="0" destOrd="0" presId="urn:microsoft.com/office/officeart/2018/2/layout/IconVerticalSolidList"/>
    <dgm:cxn modelId="{F61839DC-4D8F-4DBC-9F94-BFDEB37C7BE0}" type="presOf" srcId="{C1413E16-540D-4E2D-B970-5309AC39BEC2}" destId="{CEF8EDCA-306B-4E18-BC7B-A2710B413229}" srcOrd="0" destOrd="0" presId="urn:microsoft.com/office/officeart/2018/2/layout/IconVerticalSolidList"/>
    <dgm:cxn modelId="{7D2275BB-8C5C-4C53-BB59-02246D4C37F6}" type="presParOf" srcId="{0F9F70DF-DCE7-49EE-8A05-74EE3A8BB560}" destId="{10B3C102-7C47-4980-B787-CF10F8B13563}" srcOrd="0" destOrd="0" presId="urn:microsoft.com/office/officeart/2018/2/layout/IconVerticalSolidList"/>
    <dgm:cxn modelId="{FE15FA42-EE80-4EE1-AD95-9D571813FF7B}" type="presParOf" srcId="{10B3C102-7C47-4980-B787-CF10F8B13563}" destId="{0ED5F5B8-2F22-4B05-91F2-A902B17B3044}" srcOrd="0" destOrd="0" presId="urn:microsoft.com/office/officeart/2018/2/layout/IconVerticalSolidList"/>
    <dgm:cxn modelId="{EBE7C815-4602-4020-A1B7-45A0AE735D4C}" type="presParOf" srcId="{10B3C102-7C47-4980-B787-CF10F8B13563}" destId="{FD2E0E86-AFD8-4815-AA96-7DDECECEB39D}" srcOrd="1" destOrd="0" presId="urn:microsoft.com/office/officeart/2018/2/layout/IconVerticalSolidList"/>
    <dgm:cxn modelId="{8F8F5206-AF0C-4A91-8916-3AA4B3771D79}" type="presParOf" srcId="{10B3C102-7C47-4980-B787-CF10F8B13563}" destId="{A1101140-C9A0-4271-8C84-28342D134F79}" srcOrd="2" destOrd="0" presId="urn:microsoft.com/office/officeart/2018/2/layout/IconVerticalSolidList"/>
    <dgm:cxn modelId="{A8037310-E083-44D6-98CC-0373D162C7CC}" type="presParOf" srcId="{10B3C102-7C47-4980-B787-CF10F8B13563}" destId="{4828AC26-77D6-4721-84B7-278CE02CEED7}" srcOrd="3" destOrd="0" presId="urn:microsoft.com/office/officeart/2018/2/layout/IconVerticalSolidList"/>
    <dgm:cxn modelId="{13607F9F-1AE2-43C9-AF56-DACC08D466C4}" type="presParOf" srcId="{0F9F70DF-DCE7-49EE-8A05-74EE3A8BB560}" destId="{3FFBDC7C-1B68-49B4-B8CE-7B7ED37A49A9}" srcOrd="1" destOrd="0" presId="urn:microsoft.com/office/officeart/2018/2/layout/IconVerticalSolidList"/>
    <dgm:cxn modelId="{2D20010C-B51C-40CB-8F5E-EA9F9BD3790B}" type="presParOf" srcId="{0F9F70DF-DCE7-49EE-8A05-74EE3A8BB560}" destId="{E4BC16A4-FE52-4565-A2A5-D0DA133D3313}" srcOrd="2" destOrd="0" presId="urn:microsoft.com/office/officeart/2018/2/layout/IconVerticalSolidList"/>
    <dgm:cxn modelId="{18946AD2-9B55-4D22-9721-DEC4EB10A5AC}" type="presParOf" srcId="{E4BC16A4-FE52-4565-A2A5-D0DA133D3313}" destId="{D02D9C3A-9793-4F57-9953-B936F3F4222F}" srcOrd="0" destOrd="0" presId="urn:microsoft.com/office/officeart/2018/2/layout/IconVerticalSolidList"/>
    <dgm:cxn modelId="{BE334FCD-4AAB-4126-94C7-1DEFF2C6279C}" type="presParOf" srcId="{E4BC16A4-FE52-4565-A2A5-D0DA133D3313}" destId="{B123427C-21BB-4823-8B10-572283CC66B4}" srcOrd="1" destOrd="0" presId="urn:microsoft.com/office/officeart/2018/2/layout/IconVerticalSolidList"/>
    <dgm:cxn modelId="{950F9670-C026-4005-9D8E-F7A7C5FDFB4E}" type="presParOf" srcId="{E4BC16A4-FE52-4565-A2A5-D0DA133D3313}" destId="{CB582F80-6B50-4737-A7F0-38DB11443DD0}" srcOrd="2" destOrd="0" presId="urn:microsoft.com/office/officeart/2018/2/layout/IconVerticalSolidList"/>
    <dgm:cxn modelId="{0D0E3F76-A16A-407F-BFF9-85737084D271}" type="presParOf" srcId="{E4BC16A4-FE52-4565-A2A5-D0DA133D3313}" destId="{D95A72C9-489F-4F01-83CA-80AD75453BAF}" srcOrd="3" destOrd="0" presId="urn:microsoft.com/office/officeart/2018/2/layout/IconVerticalSolidList"/>
    <dgm:cxn modelId="{E9DE418D-A944-4E14-B7C1-DE5234014D72}" type="presParOf" srcId="{E4BC16A4-FE52-4565-A2A5-D0DA133D3313}" destId="{44879265-A075-4D9D-844B-0E4892F88B42}" srcOrd="4" destOrd="0" presId="urn:microsoft.com/office/officeart/2018/2/layout/IconVerticalSolidList"/>
    <dgm:cxn modelId="{55E8DEEB-814B-471F-ACA7-17536D56EDD4}" type="presParOf" srcId="{0F9F70DF-DCE7-49EE-8A05-74EE3A8BB560}" destId="{AF72CCA0-E457-49C9-897A-D7CEDD79C0C5}" srcOrd="3" destOrd="0" presId="urn:microsoft.com/office/officeart/2018/2/layout/IconVerticalSolidList"/>
    <dgm:cxn modelId="{69EE6BAA-BCC0-4AFC-AE32-3134569467B0}" type="presParOf" srcId="{0F9F70DF-DCE7-49EE-8A05-74EE3A8BB560}" destId="{87105C61-E0C1-4714-BFB8-3D43CC7BC84C}" srcOrd="4" destOrd="0" presId="urn:microsoft.com/office/officeart/2018/2/layout/IconVerticalSolidList"/>
    <dgm:cxn modelId="{CF8C3DD1-3CF6-49CA-B255-CA71AF215AD0}" type="presParOf" srcId="{87105C61-E0C1-4714-BFB8-3D43CC7BC84C}" destId="{C517E8EB-B5C1-43AB-B5DF-3688B5B93813}" srcOrd="0" destOrd="0" presId="urn:microsoft.com/office/officeart/2018/2/layout/IconVerticalSolidList"/>
    <dgm:cxn modelId="{5DB380E6-3A86-4E82-B8B4-D810BC7431D6}" type="presParOf" srcId="{87105C61-E0C1-4714-BFB8-3D43CC7BC84C}" destId="{22D8181C-2E34-49E8-8214-7D5AEEBE6303}" srcOrd="1" destOrd="0" presId="urn:microsoft.com/office/officeart/2018/2/layout/IconVerticalSolidList"/>
    <dgm:cxn modelId="{368782B6-70C8-4AFD-893D-A3B969786065}" type="presParOf" srcId="{87105C61-E0C1-4714-BFB8-3D43CC7BC84C}" destId="{0ADFE1B5-ABE9-4D2D-ACDA-08171D624F33}" srcOrd="2" destOrd="0" presId="urn:microsoft.com/office/officeart/2018/2/layout/IconVerticalSolidList"/>
    <dgm:cxn modelId="{787E5BE1-F119-4CF2-8D67-3F7BF6BF6F6A}" type="presParOf" srcId="{87105C61-E0C1-4714-BFB8-3D43CC7BC84C}" destId="{CEF8EDCA-306B-4E18-BC7B-A2710B413229}" srcOrd="3" destOrd="0" presId="urn:microsoft.com/office/officeart/2018/2/layout/IconVerticalSolidList"/>
    <dgm:cxn modelId="{D19B7A11-B4F2-46F0-8260-BC835A11584A}" type="presParOf" srcId="{87105C61-E0C1-4714-BFB8-3D43CC7BC84C}" destId="{F2589858-638C-448B-B37E-B82664E4EA10}" srcOrd="4" destOrd="0" presId="urn:microsoft.com/office/officeart/2018/2/layout/IconVerticalSolidList"/>
    <dgm:cxn modelId="{76A6B544-B873-4E31-A1BB-61DAABCE50CE}" type="presParOf" srcId="{0F9F70DF-DCE7-49EE-8A05-74EE3A8BB560}" destId="{64A74B6F-1252-4953-A42A-0ACFF0A00383}" srcOrd="5" destOrd="0" presId="urn:microsoft.com/office/officeart/2018/2/layout/IconVerticalSolidList"/>
    <dgm:cxn modelId="{D20FD014-939E-4276-A9C8-EB86D3419346}" type="presParOf" srcId="{0F9F70DF-DCE7-49EE-8A05-74EE3A8BB560}" destId="{B2C71039-FA5F-485B-8754-F71CEECAAE05}" srcOrd="6" destOrd="0" presId="urn:microsoft.com/office/officeart/2018/2/layout/IconVerticalSolidList"/>
    <dgm:cxn modelId="{A634D113-AA2A-4B80-99F8-9B49BAD670A1}" type="presParOf" srcId="{B2C71039-FA5F-485B-8754-F71CEECAAE05}" destId="{8195408E-D7EE-4D89-B173-AC895D5A9038}" srcOrd="0" destOrd="0" presId="urn:microsoft.com/office/officeart/2018/2/layout/IconVerticalSolidList"/>
    <dgm:cxn modelId="{852F9579-F7FD-4E7E-B6B4-DE86553C81E6}" type="presParOf" srcId="{B2C71039-FA5F-485B-8754-F71CEECAAE05}" destId="{8A1081AA-DAC3-4480-83E6-CB4373D67863}" srcOrd="1" destOrd="0" presId="urn:microsoft.com/office/officeart/2018/2/layout/IconVerticalSolidList"/>
    <dgm:cxn modelId="{00D5C1EA-FB3C-4C46-B09C-CE1FADFB7375}" type="presParOf" srcId="{B2C71039-FA5F-485B-8754-F71CEECAAE05}" destId="{AF8456E8-755F-4B36-84D8-0B9040BB0468}" srcOrd="2" destOrd="0" presId="urn:microsoft.com/office/officeart/2018/2/layout/IconVerticalSolidList"/>
    <dgm:cxn modelId="{98C046FC-48E3-47FC-8576-950DCFDA4266}" type="presParOf" srcId="{B2C71039-FA5F-485B-8754-F71CEECAAE05}" destId="{4B4A1EFE-B3FF-44D2-BFFF-98D2A5A3E8B2}" srcOrd="3" destOrd="0" presId="urn:microsoft.com/office/officeart/2018/2/layout/IconVerticalSolidList"/>
    <dgm:cxn modelId="{98582676-AA56-44A0-8080-E8E7467782F1}" type="presParOf" srcId="{B2C71039-FA5F-485B-8754-F71CEECAAE05}" destId="{01C23838-3B47-4B90-990B-01106EF2B8D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E3BBE4-EA94-46DF-9C71-1C6B4EBE029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25627639-8ABF-45D9-8C95-A8E713F3C351}">
      <dgm:prSet phldrT="[Text]"/>
      <dgm:spPr/>
      <dgm:t>
        <a:bodyPr/>
        <a:lstStyle/>
        <a:p>
          <a:r>
            <a:rPr lang="en-US" dirty="0"/>
            <a:t>Input manufacturer</a:t>
          </a:r>
        </a:p>
      </dgm:t>
    </dgm:pt>
    <dgm:pt modelId="{0DC81E6E-8B57-4958-BCF0-F00D5A848291}" type="parTrans" cxnId="{EDCDA9C8-837F-4B5F-96FB-E30F500187B5}">
      <dgm:prSet/>
      <dgm:spPr/>
      <dgm:t>
        <a:bodyPr/>
        <a:lstStyle/>
        <a:p>
          <a:endParaRPr lang="en-US"/>
        </a:p>
      </dgm:t>
    </dgm:pt>
    <dgm:pt modelId="{EC12E1A6-0055-4A28-99CE-C7E066A8AB25}" type="sibTrans" cxnId="{EDCDA9C8-837F-4B5F-96FB-E30F500187B5}">
      <dgm:prSet/>
      <dgm:spPr/>
      <dgm:t>
        <a:bodyPr/>
        <a:lstStyle/>
        <a:p>
          <a:endParaRPr lang="en-US"/>
        </a:p>
      </dgm:t>
    </dgm:pt>
    <dgm:pt modelId="{6808273D-50E9-4CEC-89CB-0F6EF4A83008}">
      <dgm:prSet phldrT="[Text]"/>
      <dgm:spPr/>
      <dgm:t>
        <a:bodyPr/>
        <a:lstStyle/>
        <a:p>
          <a:r>
            <a:rPr lang="en-US" dirty="0"/>
            <a:t>Input distribution/retail</a:t>
          </a:r>
        </a:p>
      </dgm:t>
    </dgm:pt>
    <dgm:pt modelId="{03FAF1B7-B9FB-410D-A794-8FCD7846B91C}" type="parTrans" cxnId="{C92B5C81-0D2F-40C9-852E-C047FDDDA8BD}">
      <dgm:prSet/>
      <dgm:spPr/>
      <dgm:t>
        <a:bodyPr/>
        <a:lstStyle/>
        <a:p>
          <a:endParaRPr lang="en-US"/>
        </a:p>
      </dgm:t>
    </dgm:pt>
    <dgm:pt modelId="{FD75A287-352D-4A62-8801-A34695CEFD46}" type="sibTrans" cxnId="{C92B5C81-0D2F-40C9-852E-C047FDDDA8BD}">
      <dgm:prSet/>
      <dgm:spPr/>
      <dgm:t>
        <a:bodyPr/>
        <a:lstStyle/>
        <a:p>
          <a:endParaRPr lang="en-US"/>
        </a:p>
      </dgm:t>
    </dgm:pt>
    <dgm:pt modelId="{35F15FD8-3ACD-4726-8507-3409FA88F100}">
      <dgm:prSet phldrT="[Text]"/>
      <dgm:spPr/>
      <dgm:t>
        <a:bodyPr/>
        <a:lstStyle/>
        <a:p>
          <a:r>
            <a:rPr lang="en-US" dirty="0"/>
            <a:t>Farm</a:t>
          </a:r>
        </a:p>
      </dgm:t>
    </dgm:pt>
    <dgm:pt modelId="{8C73AEE8-C4F1-4225-B186-9210C70BD7F9}" type="parTrans" cxnId="{C2C4C5CE-1BA0-4E5E-9438-9C45CC4CF37F}">
      <dgm:prSet/>
      <dgm:spPr/>
      <dgm:t>
        <a:bodyPr/>
        <a:lstStyle/>
        <a:p>
          <a:endParaRPr lang="en-US"/>
        </a:p>
      </dgm:t>
    </dgm:pt>
    <dgm:pt modelId="{D6E984AB-4C39-4B51-BB56-0FE7401D5DDB}" type="sibTrans" cxnId="{C2C4C5CE-1BA0-4E5E-9438-9C45CC4CF37F}">
      <dgm:prSet/>
      <dgm:spPr/>
      <dgm:t>
        <a:bodyPr/>
        <a:lstStyle/>
        <a:p>
          <a:endParaRPr lang="en-US"/>
        </a:p>
      </dgm:t>
    </dgm:pt>
    <dgm:pt modelId="{09B74C7A-5363-47B7-A13F-653A0FE87AE8}">
      <dgm:prSet phldrT="[Text]"/>
      <dgm:spPr/>
      <dgm:t>
        <a:bodyPr/>
        <a:lstStyle/>
        <a:p>
          <a:r>
            <a:rPr lang="en-US" dirty="0"/>
            <a:t>Field operations</a:t>
          </a:r>
        </a:p>
      </dgm:t>
    </dgm:pt>
    <dgm:pt modelId="{B46119B9-228A-4D22-9C6E-B7455DD956A0}" type="parTrans" cxnId="{C6896874-DA73-43F9-9190-A19B6507B883}">
      <dgm:prSet/>
      <dgm:spPr/>
      <dgm:t>
        <a:bodyPr/>
        <a:lstStyle/>
        <a:p>
          <a:endParaRPr lang="en-US"/>
        </a:p>
      </dgm:t>
    </dgm:pt>
    <dgm:pt modelId="{7FFA9251-6641-40AB-B249-8FC383DCF2D9}" type="sibTrans" cxnId="{C6896874-DA73-43F9-9190-A19B6507B883}">
      <dgm:prSet/>
      <dgm:spPr/>
      <dgm:t>
        <a:bodyPr/>
        <a:lstStyle/>
        <a:p>
          <a:endParaRPr lang="en-US"/>
        </a:p>
      </dgm:t>
    </dgm:pt>
    <dgm:pt modelId="{3D083623-F3A5-4721-9C1D-C8DB55E77A78}">
      <dgm:prSet phldrT="[Text]"/>
      <dgm:spPr/>
      <dgm:t>
        <a:bodyPr/>
        <a:lstStyle/>
        <a:p>
          <a:r>
            <a:rPr lang="en-US" dirty="0"/>
            <a:t>Processor</a:t>
          </a:r>
        </a:p>
      </dgm:t>
    </dgm:pt>
    <dgm:pt modelId="{C877FC48-2BB3-40D8-89F3-82497C26DCF6}" type="parTrans" cxnId="{E465F8F8-2265-4059-A875-F516C0F74B85}">
      <dgm:prSet/>
      <dgm:spPr/>
      <dgm:t>
        <a:bodyPr/>
        <a:lstStyle/>
        <a:p>
          <a:endParaRPr lang="en-US"/>
        </a:p>
      </dgm:t>
    </dgm:pt>
    <dgm:pt modelId="{55C0677C-B39C-422C-8B70-E27F9EA6C24A}" type="sibTrans" cxnId="{E465F8F8-2265-4059-A875-F516C0F74B85}">
      <dgm:prSet/>
      <dgm:spPr/>
      <dgm:t>
        <a:bodyPr/>
        <a:lstStyle/>
        <a:p>
          <a:endParaRPr lang="en-US"/>
        </a:p>
      </dgm:t>
    </dgm:pt>
    <dgm:pt modelId="{64924F0D-ACC0-4732-9E8A-87AA83F76871}" type="pres">
      <dgm:prSet presAssocID="{57E3BBE4-EA94-46DF-9C71-1C6B4EBE0293}" presName="cycle" presStyleCnt="0">
        <dgm:presLayoutVars>
          <dgm:dir/>
          <dgm:resizeHandles val="exact"/>
        </dgm:presLayoutVars>
      </dgm:prSet>
      <dgm:spPr/>
    </dgm:pt>
    <dgm:pt modelId="{B98007B1-E499-4F9A-BB1C-5C4CAAAE30EE}" type="pres">
      <dgm:prSet presAssocID="{25627639-8ABF-45D9-8C95-A8E713F3C351}" presName="dummy" presStyleCnt="0"/>
      <dgm:spPr/>
    </dgm:pt>
    <dgm:pt modelId="{5A9BCC1D-7B79-4127-921F-371B44634DC8}" type="pres">
      <dgm:prSet presAssocID="{25627639-8ABF-45D9-8C95-A8E713F3C351}" presName="node" presStyleLbl="revTx" presStyleIdx="0" presStyleCnt="5">
        <dgm:presLayoutVars>
          <dgm:bulletEnabled val="1"/>
        </dgm:presLayoutVars>
      </dgm:prSet>
      <dgm:spPr/>
    </dgm:pt>
    <dgm:pt modelId="{676C0B9F-E052-44B4-B636-3F8A1D6F80A7}" type="pres">
      <dgm:prSet presAssocID="{EC12E1A6-0055-4A28-99CE-C7E066A8AB25}" presName="sibTrans" presStyleLbl="node1" presStyleIdx="0" presStyleCnt="5"/>
      <dgm:spPr/>
    </dgm:pt>
    <dgm:pt modelId="{CD66B35E-F40E-4D6C-9B04-06A40FD94B1E}" type="pres">
      <dgm:prSet presAssocID="{6808273D-50E9-4CEC-89CB-0F6EF4A83008}" presName="dummy" presStyleCnt="0"/>
      <dgm:spPr/>
    </dgm:pt>
    <dgm:pt modelId="{F15A3865-4946-4B5A-86A0-DB4EE89BD427}" type="pres">
      <dgm:prSet presAssocID="{6808273D-50E9-4CEC-89CB-0F6EF4A83008}" presName="node" presStyleLbl="revTx" presStyleIdx="1" presStyleCnt="5">
        <dgm:presLayoutVars>
          <dgm:bulletEnabled val="1"/>
        </dgm:presLayoutVars>
      </dgm:prSet>
      <dgm:spPr/>
    </dgm:pt>
    <dgm:pt modelId="{F4590643-E675-46ED-B038-8EC5AC579F63}" type="pres">
      <dgm:prSet presAssocID="{FD75A287-352D-4A62-8801-A34695CEFD46}" presName="sibTrans" presStyleLbl="node1" presStyleIdx="1" presStyleCnt="5"/>
      <dgm:spPr/>
    </dgm:pt>
    <dgm:pt modelId="{DE3A00F0-F182-4D28-9FF4-3C59BD67E701}" type="pres">
      <dgm:prSet presAssocID="{35F15FD8-3ACD-4726-8507-3409FA88F100}" presName="dummy" presStyleCnt="0"/>
      <dgm:spPr/>
    </dgm:pt>
    <dgm:pt modelId="{1BCB73B9-AFBA-486E-A4B7-1A22FF0085FF}" type="pres">
      <dgm:prSet presAssocID="{35F15FD8-3ACD-4726-8507-3409FA88F100}" presName="node" presStyleLbl="revTx" presStyleIdx="2" presStyleCnt="5">
        <dgm:presLayoutVars>
          <dgm:bulletEnabled val="1"/>
        </dgm:presLayoutVars>
      </dgm:prSet>
      <dgm:spPr/>
    </dgm:pt>
    <dgm:pt modelId="{FAC54942-6C8A-4DA8-BEF2-50305C1F66CF}" type="pres">
      <dgm:prSet presAssocID="{D6E984AB-4C39-4B51-BB56-0FE7401D5DDB}" presName="sibTrans" presStyleLbl="node1" presStyleIdx="2" presStyleCnt="5"/>
      <dgm:spPr/>
    </dgm:pt>
    <dgm:pt modelId="{877D071B-2548-4066-9DFB-E5B1DD0E7DCE}" type="pres">
      <dgm:prSet presAssocID="{09B74C7A-5363-47B7-A13F-653A0FE87AE8}" presName="dummy" presStyleCnt="0"/>
      <dgm:spPr/>
    </dgm:pt>
    <dgm:pt modelId="{EFBF351D-0426-4D5A-A783-FEC0A256228B}" type="pres">
      <dgm:prSet presAssocID="{09B74C7A-5363-47B7-A13F-653A0FE87AE8}" presName="node" presStyleLbl="revTx" presStyleIdx="3" presStyleCnt="5">
        <dgm:presLayoutVars>
          <dgm:bulletEnabled val="1"/>
        </dgm:presLayoutVars>
      </dgm:prSet>
      <dgm:spPr/>
    </dgm:pt>
    <dgm:pt modelId="{81FE10E4-3323-431E-A19E-6524FE72A4AA}" type="pres">
      <dgm:prSet presAssocID="{7FFA9251-6641-40AB-B249-8FC383DCF2D9}" presName="sibTrans" presStyleLbl="node1" presStyleIdx="3" presStyleCnt="5"/>
      <dgm:spPr/>
    </dgm:pt>
    <dgm:pt modelId="{E70E3399-8D8E-4C7F-93BA-BD604DDDF7D6}" type="pres">
      <dgm:prSet presAssocID="{3D083623-F3A5-4721-9C1D-C8DB55E77A78}" presName="dummy" presStyleCnt="0"/>
      <dgm:spPr/>
    </dgm:pt>
    <dgm:pt modelId="{81D2C2E1-1E82-409F-870E-1C401D6D02D8}" type="pres">
      <dgm:prSet presAssocID="{3D083623-F3A5-4721-9C1D-C8DB55E77A78}" presName="node" presStyleLbl="revTx" presStyleIdx="4" presStyleCnt="5">
        <dgm:presLayoutVars>
          <dgm:bulletEnabled val="1"/>
        </dgm:presLayoutVars>
      </dgm:prSet>
      <dgm:spPr/>
    </dgm:pt>
    <dgm:pt modelId="{5817F5A1-A91E-4D36-BCE0-4A3DC03995D4}" type="pres">
      <dgm:prSet presAssocID="{55C0677C-B39C-422C-8B70-E27F9EA6C24A}" presName="sibTrans" presStyleLbl="node1" presStyleIdx="4" presStyleCnt="5"/>
      <dgm:spPr/>
    </dgm:pt>
  </dgm:ptLst>
  <dgm:cxnLst>
    <dgm:cxn modelId="{1AEBA605-FE57-4E35-A445-AB0BCD504F66}" type="presOf" srcId="{FD75A287-352D-4A62-8801-A34695CEFD46}" destId="{F4590643-E675-46ED-B038-8EC5AC579F63}" srcOrd="0" destOrd="0" presId="urn:microsoft.com/office/officeart/2005/8/layout/cycle1"/>
    <dgm:cxn modelId="{8F54285E-AECD-40EF-A50F-90FD559981BE}" type="presOf" srcId="{25627639-8ABF-45D9-8C95-A8E713F3C351}" destId="{5A9BCC1D-7B79-4127-921F-371B44634DC8}" srcOrd="0" destOrd="0" presId="urn:microsoft.com/office/officeart/2005/8/layout/cycle1"/>
    <dgm:cxn modelId="{B552EC6D-0543-4177-A48D-34B57E760624}" type="presOf" srcId="{6808273D-50E9-4CEC-89CB-0F6EF4A83008}" destId="{F15A3865-4946-4B5A-86A0-DB4EE89BD427}" srcOrd="0" destOrd="0" presId="urn:microsoft.com/office/officeart/2005/8/layout/cycle1"/>
    <dgm:cxn modelId="{C6896874-DA73-43F9-9190-A19B6507B883}" srcId="{57E3BBE4-EA94-46DF-9C71-1C6B4EBE0293}" destId="{09B74C7A-5363-47B7-A13F-653A0FE87AE8}" srcOrd="3" destOrd="0" parTransId="{B46119B9-228A-4D22-9C6E-B7455DD956A0}" sibTransId="{7FFA9251-6641-40AB-B249-8FC383DCF2D9}"/>
    <dgm:cxn modelId="{C92B5C81-0D2F-40C9-852E-C047FDDDA8BD}" srcId="{57E3BBE4-EA94-46DF-9C71-1C6B4EBE0293}" destId="{6808273D-50E9-4CEC-89CB-0F6EF4A83008}" srcOrd="1" destOrd="0" parTransId="{03FAF1B7-B9FB-410D-A794-8FCD7846B91C}" sibTransId="{FD75A287-352D-4A62-8801-A34695CEFD46}"/>
    <dgm:cxn modelId="{2EBA4186-63D8-4884-BDDE-5F4DF258E610}" type="presOf" srcId="{35F15FD8-3ACD-4726-8507-3409FA88F100}" destId="{1BCB73B9-AFBA-486E-A4B7-1A22FF0085FF}" srcOrd="0" destOrd="0" presId="urn:microsoft.com/office/officeart/2005/8/layout/cycle1"/>
    <dgm:cxn modelId="{0658B79E-A6D9-46F8-BF8C-304D12373E59}" type="presOf" srcId="{EC12E1A6-0055-4A28-99CE-C7E066A8AB25}" destId="{676C0B9F-E052-44B4-B636-3F8A1D6F80A7}" srcOrd="0" destOrd="0" presId="urn:microsoft.com/office/officeart/2005/8/layout/cycle1"/>
    <dgm:cxn modelId="{0D68D2A5-BCFF-421E-A25E-5828C099E725}" type="presOf" srcId="{57E3BBE4-EA94-46DF-9C71-1C6B4EBE0293}" destId="{64924F0D-ACC0-4732-9E8A-87AA83F76871}" srcOrd="0" destOrd="0" presId="urn:microsoft.com/office/officeart/2005/8/layout/cycle1"/>
    <dgm:cxn modelId="{185391AA-BE36-445D-B86F-EA4AC072D2DE}" type="presOf" srcId="{3D083623-F3A5-4721-9C1D-C8DB55E77A78}" destId="{81D2C2E1-1E82-409F-870E-1C401D6D02D8}" srcOrd="0" destOrd="0" presId="urn:microsoft.com/office/officeart/2005/8/layout/cycle1"/>
    <dgm:cxn modelId="{627198AE-7899-4444-A451-41761D28204B}" type="presOf" srcId="{55C0677C-B39C-422C-8B70-E27F9EA6C24A}" destId="{5817F5A1-A91E-4D36-BCE0-4A3DC03995D4}" srcOrd="0" destOrd="0" presId="urn:microsoft.com/office/officeart/2005/8/layout/cycle1"/>
    <dgm:cxn modelId="{EDCDA9C8-837F-4B5F-96FB-E30F500187B5}" srcId="{57E3BBE4-EA94-46DF-9C71-1C6B4EBE0293}" destId="{25627639-8ABF-45D9-8C95-A8E713F3C351}" srcOrd="0" destOrd="0" parTransId="{0DC81E6E-8B57-4958-BCF0-F00D5A848291}" sibTransId="{EC12E1A6-0055-4A28-99CE-C7E066A8AB25}"/>
    <dgm:cxn modelId="{C2C4C5CE-1BA0-4E5E-9438-9C45CC4CF37F}" srcId="{57E3BBE4-EA94-46DF-9C71-1C6B4EBE0293}" destId="{35F15FD8-3ACD-4726-8507-3409FA88F100}" srcOrd="2" destOrd="0" parTransId="{8C73AEE8-C4F1-4225-B186-9210C70BD7F9}" sibTransId="{D6E984AB-4C39-4B51-BB56-0FE7401D5DDB}"/>
    <dgm:cxn modelId="{A2B177DC-1B6C-4B87-9906-5C73A732872D}" type="presOf" srcId="{D6E984AB-4C39-4B51-BB56-0FE7401D5DDB}" destId="{FAC54942-6C8A-4DA8-BEF2-50305C1F66CF}" srcOrd="0" destOrd="0" presId="urn:microsoft.com/office/officeart/2005/8/layout/cycle1"/>
    <dgm:cxn modelId="{E465F8F8-2265-4059-A875-F516C0F74B85}" srcId="{57E3BBE4-EA94-46DF-9C71-1C6B4EBE0293}" destId="{3D083623-F3A5-4721-9C1D-C8DB55E77A78}" srcOrd="4" destOrd="0" parTransId="{C877FC48-2BB3-40D8-89F3-82497C26DCF6}" sibTransId="{55C0677C-B39C-422C-8B70-E27F9EA6C24A}"/>
    <dgm:cxn modelId="{E4AAFEF8-73D4-4920-84F1-7A8A978A7F9A}" type="presOf" srcId="{7FFA9251-6641-40AB-B249-8FC383DCF2D9}" destId="{81FE10E4-3323-431E-A19E-6524FE72A4AA}" srcOrd="0" destOrd="0" presId="urn:microsoft.com/office/officeart/2005/8/layout/cycle1"/>
    <dgm:cxn modelId="{1D9647FB-7D30-4C01-BD84-F36F745C6C2C}" type="presOf" srcId="{09B74C7A-5363-47B7-A13F-653A0FE87AE8}" destId="{EFBF351D-0426-4D5A-A783-FEC0A256228B}" srcOrd="0" destOrd="0" presId="urn:microsoft.com/office/officeart/2005/8/layout/cycle1"/>
    <dgm:cxn modelId="{C819F970-814B-4F68-AE39-2200704139E8}" type="presParOf" srcId="{64924F0D-ACC0-4732-9E8A-87AA83F76871}" destId="{B98007B1-E499-4F9A-BB1C-5C4CAAAE30EE}" srcOrd="0" destOrd="0" presId="urn:microsoft.com/office/officeart/2005/8/layout/cycle1"/>
    <dgm:cxn modelId="{EA6B239F-7C29-4F98-82D0-D44C311D7627}" type="presParOf" srcId="{64924F0D-ACC0-4732-9E8A-87AA83F76871}" destId="{5A9BCC1D-7B79-4127-921F-371B44634DC8}" srcOrd="1" destOrd="0" presId="urn:microsoft.com/office/officeart/2005/8/layout/cycle1"/>
    <dgm:cxn modelId="{2FDB7340-04E2-4243-9E99-CACFB2A6BA86}" type="presParOf" srcId="{64924F0D-ACC0-4732-9E8A-87AA83F76871}" destId="{676C0B9F-E052-44B4-B636-3F8A1D6F80A7}" srcOrd="2" destOrd="0" presId="urn:microsoft.com/office/officeart/2005/8/layout/cycle1"/>
    <dgm:cxn modelId="{D40D8B88-8A8F-480A-A024-D22AAC85D978}" type="presParOf" srcId="{64924F0D-ACC0-4732-9E8A-87AA83F76871}" destId="{CD66B35E-F40E-4D6C-9B04-06A40FD94B1E}" srcOrd="3" destOrd="0" presId="urn:microsoft.com/office/officeart/2005/8/layout/cycle1"/>
    <dgm:cxn modelId="{2DD8B1CE-DF67-4AB4-A6F4-E4E3A93EA122}" type="presParOf" srcId="{64924F0D-ACC0-4732-9E8A-87AA83F76871}" destId="{F15A3865-4946-4B5A-86A0-DB4EE89BD427}" srcOrd="4" destOrd="0" presId="urn:microsoft.com/office/officeart/2005/8/layout/cycle1"/>
    <dgm:cxn modelId="{95A3BB8E-8AA7-46B9-BEC9-E0D5E6ED0910}" type="presParOf" srcId="{64924F0D-ACC0-4732-9E8A-87AA83F76871}" destId="{F4590643-E675-46ED-B038-8EC5AC579F63}" srcOrd="5" destOrd="0" presId="urn:microsoft.com/office/officeart/2005/8/layout/cycle1"/>
    <dgm:cxn modelId="{037A4ED7-9BA5-4513-9CF8-C82027B49825}" type="presParOf" srcId="{64924F0D-ACC0-4732-9E8A-87AA83F76871}" destId="{DE3A00F0-F182-4D28-9FF4-3C59BD67E701}" srcOrd="6" destOrd="0" presId="urn:microsoft.com/office/officeart/2005/8/layout/cycle1"/>
    <dgm:cxn modelId="{B6BBCDD6-80A7-4934-94DC-41D86F4E2C9F}" type="presParOf" srcId="{64924F0D-ACC0-4732-9E8A-87AA83F76871}" destId="{1BCB73B9-AFBA-486E-A4B7-1A22FF0085FF}" srcOrd="7" destOrd="0" presId="urn:microsoft.com/office/officeart/2005/8/layout/cycle1"/>
    <dgm:cxn modelId="{54E9EF1E-B6C2-4504-B976-DFA94E1D18D2}" type="presParOf" srcId="{64924F0D-ACC0-4732-9E8A-87AA83F76871}" destId="{FAC54942-6C8A-4DA8-BEF2-50305C1F66CF}" srcOrd="8" destOrd="0" presId="urn:microsoft.com/office/officeart/2005/8/layout/cycle1"/>
    <dgm:cxn modelId="{744C54D1-6E4C-44F8-850F-897774644CC8}" type="presParOf" srcId="{64924F0D-ACC0-4732-9E8A-87AA83F76871}" destId="{877D071B-2548-4066-9DFB-E5B1DD0E7DCE}" srcOrd="9" destOrd="0" presId="urn:microsoft.com/office/officeart/2005/8/layout/cycle1"/>
    <dgm:cxn modelId="{1F101E35-9318-4C35-BAB3-EEA33957150B}" type="presParOf" srcId="{64924F0D-ACC0-4732-9E8A-87AA83F76871}" destId="{EFBF351D-0426-4D5A-A783-FEC0A256228B}" srcOrd="10" destOrd="0" presId="urn:microsoft.com/office/officeart/2005/8/layout/cycle1"/>
    <dgm:cxn modelId="{10EAF633-CE5E-46C3-8475-B26D2F8FB5B2}" type="presParOf" srcId="{64924F0D-ACC0-4732-9E8A-87AA83F76871}" destId="{81FE10E4-3323-431E-A19E-6524FE72A4AA}" srcOrd="11" destOrd="0" presId="urn:microsoft.com/office/officeart/2005/8/layout/cycle1"/>
    <dgm:cxn modelId="{7588D522-FD61-4170-8B63-82E9A0A94FDB}" type="presParOf" srcId="{64924F0D-ACC0-4732-9E8A-87AA83F76871}" destId="{E70E3399-8D8E-4C7F-93BA-BD604DDDF7D6}" srcOrd="12" destOrd="0" presId="urn:microsoft.com/office/officeart/2005/8/layout/cycle1"/>
    <dgm:cxn modelId="{B32ADB67-3C42-4B7B-B233-DA99CE6BA32E}" type="presParOf" srcId="{64924F0D-ACC0-4732-9E8A-87AA83F76871}" destId="{81D2C2E1-1E82-409F-870E-1C401D6D02D8}" srcOrd="13" destOrd="0" presId="urn:microsoft.com/office/officeart/2005/8/layout/cycle1"/>
    <dgm:cxn modelId="{C26C442A-F22B-4FE9-A2F7-37C64A7213DC}" type="presParOf" srcId="{64924F0D-ACC0-4732-9E8A-87AA83F76871}" destId="{5817F5A1-A91E-4D36-BCE0-4A3DC03995D4}" srcOrd="14" destOrd="0" presId="urn:microsoft.com/office/officeart/2005/8/layout/cycle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E3BBE4-EA94-46DF-9C71-1C6B4EBE029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25627639-8ABF-45D9-8C95-A8E713F3C351}">
      <dgm:prSet phldrT="[Text]"/>
      <dgm:spPr/>
      <dgm:t>
        <a:bodyPr/>
        <a:lstStyle/>
        <a:p>
          <a:r>
            <a:rPr lang="en-US" dirty="0"/>
            <a:t>Input manufacturer</a:t>
          </a:r>
        </a:p>
      </dgm:t>
    </dgm:pt>
    <dgm:pt modelId="{0DC81E6E-8B57-4958-BCF0-F00D5A848291}" type="parTrans" cxnId="{EDCDA9C8-837F-4B5F-96FB-E30F500187B5}">
      <dgm:prSet/>
      <dgm:spPr/>
      <dgm:t>
        <a:bodyPr/>
        <a:lstStyle/>
        <a:p>
          <a:endParaRPr lang="en-US"/>
        </a:p>
      </dgm:t>
    </dgm:pt>
    <dgm:pt modelId="{EC12E1A6-0055-4A28-99CE-C7E066A8AB25}" type="sibTrans" cxnId="{EDCDA9C8-837F-4B5F-96FB-E30F500187B5}">
      <dgm:prSet/>
      <dgm:spPr/>
      <dgm:t>
        <a:bodyPr/>
        <a:lstStyle/>
        <a:p>
          <a:endParaRPr lang="en-US"/>
        </a:p>
      </dgm:t>
    </dgm:pt>
    <dgm:pt modelId="{6808273D-50E9-4CEC-89CB-0F6EF4A83008}">
      <dgm:prSet phldrT="[Text]"/>
      <dgm:spPr/>
      <dgm:t>
        <a:bodyPr/>
        <a:lstStyle/>
        <a:p>
          <a:r>
            <a:rPr lang="en-US" dirty="0"/>
            <a:t>Input distribution/retail</a:t>
          </a:r>
        </a:p>
      </dgm:t>
    </dgm:pt>
    <dgm:pt modelId="{03FAF1B7-B9FB-410D-A794-8FCD7846B91C}" type="parTrans" cxnId="{C92B5C81-0D2F-40C9-852E-C047FDDDA8BD}">
      <dgm:prSet/>
      <dgm:spPr/>
      <dgm:t>
        <a:bodyPr/>
        <a:lstStyle/>
        <a:p>
          <a:endParaRPr lang="en-US"/>
        </a:p>
      </dgm:t>
    </dgm:pt>
    <dgm:pt modelId="{FD75A287-352D-4A62-8801-A34695CEFD46}" type="sibTrans" cxnId="{C92B5C81-0D2F-40C9-852E-C047FDDDA8BD}">
      <dgm:prSet/>
      <dgm:spPr/>
      <dgm:t>
        <a:bodyPr/>
        <a:lstStyle/>
        <a:p>
          <a:endParaRPr lang="en-US"/>
        </a:p>
      </dgm:t>
    </dgm:pt>
    <dgm:pt modelId="{35F15FD8-3ACD-4726-8507-3409FA88F100}">
      <dgm:prSet phldrT="[Text]"/>
      <dgm:spPr/>
      <dgm:t>
        <a:bodyPr/>
        <a:lstStyle/>
        <a:p>
          <a:r>
            <a:rPr lang="en-US" dirty="0"/>
            <a:t>Farm</a:t>
          </a:r>
        </a:p>
      </dgm:t>
    </dgm:pt>
    <dgm:pt modelId="{8C73AEE8-C4F1-4225-B186-9210C70BD7F9}" type="parTrans" cxnId="{C2C4C5CE-1BA0-4E5E-9438-9C45CC4CF37F}">
      <dgm:prSet/>
      <dgm:spPr/>
      <dgm:t>
        <a:bodyPr/>
        <a:lstStyle/>
        <a:p>
          <a:endParaRPr lang="en-US"/>
        </a:p>
      </dgm:t>
    </dgm:pt>
    <dgm:pt modelId="{D6E984AB-4C39-4B51-BB56-0FE7401D5DDB}" type="sibTrans" cxnId="{C2C4C5CE-1BA0-4E5E-9438-9C45CC4CF37F}">
      <dgm:prSet/>
      <dgm:spPr/>
      <dgm:t>
        <a:bodyPr/>
        <a:lstStyle/>
        <a:p>
          <a:endParaRPr lang="en-US"/>
        </a:p>
      </dgm:t>
    </dgm:pt>
    <dgm:pt modelId="{3D083623-F3A5-4721-9C1D-C8DB55E77A78}">
      <dgm:prSet phldrT="[Text]"/>
      <dgm:spPr/>
      <dgm:t>
        <a:bodyPr/>
        <a:lstStyle/>
        <a:p>
          <a:r>
            <a:rPr lang="en-US" dirty="0"/>
            <a:t>Processor</a:t>
          </a:r>
        </a:p>
      </dgm:t>
    </dgm:pt>
    <dgm:pt modelId="{C877FC48-2BB3-40D8-89F3-82497C26DCF6}" type="parTrans" cxnId="{E465F8F8-2265-4059-A875-F516C0F74B85}">
      <dgm:prSet/>
      <dgm:spPr/>
      <dgm:t>
        <a:bodyPr/>
        <a:lstStyle/>
        <a:p>
          <a:endParaRPr lang="en-US"/>
        </a:p>
      </dgm:t>
    </dgm:pt>
    <dgm:pt modelId="{55C0677C-B39C-422C-8B70-E27F9EA6C24A}" type="sibTrans" cxnId="{E465F8F8-2265-4059-A875-F516C0F74B85}">
      <dgm:prSet/>
      <dgm:spPr/>
      <dgm:t>
        <a:bodyPr/>
        <a:lstStyle/>
        <a:p>
          <a:endParaRPr lang="en-US"/>
        </a:p>
      </dgm:t>
    </dgm:pt>
    <dgm:pt modelId="{09B74C7A-5363-47B7-A13F-653A0FE87AE8}">
      <dgm:prSet phldrT="[Text]"/>
      <dgm:spPr/>
      <dgm:t>
        <a:bodyPr/>
        <a:lstStyle/>
        <a:p>
          <a:r>
            <a:rPr lang="en-US" dirty="0"/>
            <a:t>Field operations</a:t>
          </a:r>
        </a:p>
      </dgm:t>
    </dgm:pt>
    <dgm:pt modelId="{7FFA9251-6641-40AB-B249-8FC383DCF2D9}" type="sibTrans" cxnId="{C6896874-DA73-43F9-9190-A19B6507B883}">
      <dgm:prSet/>
      <dgm:spPr/>
      <dgm:t>
        <a:bodyPr/>
        <a:lstStyle/>
        <a:p>
          <a:endParaRPr lang="en-US"/>
        </a:p>
      </dgm:t>
    </dgm:pt>
    <dgm:pt modelId="{B46119B9-228A-4D22-9C6E-B7455DD956A0}" type="parTrans" cxnId="{C6896874-DA73-43F9-9190-A19B6507B883}">
      <dgm:prSet/>
      <dgm:spPr/>
      <dgm:t>
        <a:bodyPr/>
        <a:lstStyle/>
        <a:p>
          <a:endParaRPr lang="en-US"/>
        </a:p>
      </dgm:t>
    </dgm:pt>
    <dgm:pt modelId="{64924F0D-ACC0-4732-9E8A-87AA83F76871}" type="pres">
      <dgm:prSet presAssocID="{57E3BBE4-EA94-46DF-9C71-1C6B4EBE0293}" presName="cycle" presStyleCnt="0">
        <dgm:presLayoutVars>
          <dgm:dir/>
          <dgm:resizeHandles val="exact"/>
        </dgm:presLayoutVars>
      </dgm:prSet>
      <dgm:spPr/>
    </dgm:pt>
    <dgm:pt modelId="{B98007B1-E499-4F9A-BB1C-5C4CAAAE30EE}" type="pres">
      <dgm:prSet presAssocID="{25627639-8ABF-45D9-8C95-A8E713F3C351}" presName="dummy" presStyleCnt="0"/>
      <dgm:spPr/>
    </dgm:pt>
    <dgm:pt modelId="{5A9BCC1D-7B79-4127-921F-371B44634DC8}" type="pres">
      <dgm:prSet presAssocID="{25627639-8ABF-45D9-8C95-A8E713F3C351}" presName="node" presStyleLbl="revTx" presStyleIdx="0" presStyleCnt="5">
        <dgm:presLayoutVars>
          <dgm:bulletEnabled val="1"/>
        </dgm:presLayoutVars>
      </dgm:prSet>
      <dgm:spPr/>
    </dgm:pt>
    <dgm:pt modelId="{676C0B9F-E052-44B4-B636-3F8A1D6F80A7}" type="pres">
      <dgm:prSet presAssocID="{EC12E1A6-0055-4A28-99CE-C7E066A8AB25}" presName="sibTrans" presStyleLbl="node1" presStyleIdx="0" presStyleCnt="5"/>
      <dgm:spPr/>
    </dgm:pt>
    <dgm:pt modelId="{CD66B35E-F40E-4D6C-9B04-06A40FD94B1E}" type="pres">
      <dgm:prSet presAssocID="{6808273D-50E9-4CEC-89CB-0F6EF4A83008}" presName="dummy" presStyleCnt="0"/>
      <dgm:spPr/>
    </dgm:pt>
    <dgm:pt modelId="{F15A3865-4946-4B5A-86A0-DB4EE89BD427}" type="pres">
      <dgm:prSet presAssocID="{6808273D-50E9-4CEC-89CB-0F6EF4A83008}" presName="node" presStyleLbl="revTx" presStyleIdx="1" presStyleCnt="5">
        <dgm:presLayoutVars>
          <dgm:bulletEnabled val="1"/>
        </dgm:presLayoutVars>
      </dgm:prSet>
      <dgm:spPr/>
    </dgm:pt>
    <dgm:pt modelId="{F4590643-E675-46ED-B038-8EC5AC579F63}" type="pres">
      <dgm:prSet presAssocID="{FD75A287-352D-4A62-8801-A34695CEFD46}" presName="sibTrans" presStyleLbl="node1" presStyleIdx="1" presStyleCnt="5"/>
      <dgm:spPr/>
    </dgm:pt>
    <dgm:pt modelId="{DE3A00F0-F182-4D28-9FF4-3C59BD67E701}" type="pres">
      <dgm:prSet presAssocID="{35F15FD8-3ACD-4726-8507-3409FA88F100}" presName="dummy" presStyleCnt="0"/>
      <dgm:spPr/>
    </dgm:pt>
    <dgm:pt modelId="{1BCB73B9-AFBA-486E-A4B7-1A22FF0085FF}" type="pres">
      <dgm:prSet presAssocID="{35F15FD8-3ACD-4726-8507-3409FA88F100}" presName="node" presStyleLbl="revTx" presStyleIdx="2" presStyleCnt="5">
        <dgm:presLayoutVars>
          <dgm:bulletEnabled val="1"/>
        </dgm:presLayoutVars>
      </dgm:prSet>
      <dgm:spPr/>
    </dgm:pt>
    <dgm:pt modelId="{FAC54942-6C8A-4DA8-BEF2-50305C1F66CF}" type="pres">
      <dgm:prSet presAssocID="{D6E984AB-4C39-4B51-BB56-0FE7401D5DDB}" presName="sibTrans" presStyleLbl="node1" presStyleIdx="2" presStyleCnt="5"/>
      <dgm:spPr/>
    </dgm:pt>
    <dgm:pt modelId="{877D071B-2548-4066-9DFB-E5B1DD0E7DCE}" type="pres">
      <dgm:prSet presAssocID="{09B74C7A-5363-47B7-A13F-653A0FE87AE8}" presName="dummy" presStyleCnt="0"/>
      <dgm:spPr/>
    </dgm:pt>
    <dgm:pt modelId="{EFBF351D-0426-4D5A-A783-FEC0A256228B}" type="pres">
      <dgm:prSet presAssocID="{09B74C7A-5363-47B7-A13F-653A0FE87AE8}" presName="node" presStyleLbl="revTx" presStyleIdx="3" presStyleCnt="5">
        <dgm:presLayoutVars>
          <dgm:bulletEnabled val="1"/>
        </dgm:presLayoutVars>
      </dgm:prSet>
      <dgm:spPr/>
    </dgm:pt>
    <dgm:pt modelId="{81FE10E4-3323-431E-A19E-6524FE72A4AA}" type="pres">
      <dgm:prSet presAssocID="{7FFA9251-6641-40AB-B249-8FC383DCF2D9}" presName="sibTrans" presStyleLbl="node1" presStyleIdx="3" presStyleCnt="5"/>
      <dgm:spPr/>
    </dgm:pt>
    <dgm:pt modelId="{E70E3399-8D8E-4C7F-93BA-BD604DDDF7D6}" type="pres">
      <dgm:prSet presAssocID="{3D083623-F3A5-4721-9C1D-C8DB55E77A78}" presName="dummy" presStyleCnt="0"/>
      <dgm:spPr/>
    </dgm:pt>
    <dgm:pt modelId="{81D2C2E1-1E82-409F-870E-1C401D6D02D8}" type="pres">
      <dgm:prSet presAssocID="{3D083623-F3A5-4721-9C1D-C8DB55E77A78}" presName="node" presStyleLbl="revTx" presStyleIdx="4" presStyleCnt="5">
        <dgm:presLayoutVars>
          <dgm:bulletEnabled val="1"/>
        </dgm:presLayoutVars>
      </dgm:prSet>
      <dgm:spPr/>
    </dgm:pt>
    <dgm:pt modelId="{5817F5A1-A91E-4D36-BCE0-4A3DC03995D4}" type="pres">
      <dgm:prSet presAssocID="{55C0677C-B39C-422C-8B70-E27F9EA6C24A}" presName="sibTrans" presStyleLbl="node1" presStyleIdx="4" presStyleCnt="5"/>
      <dgm:spPr/>
    </dgm:pt>
  </dgm:ptLst>
  <dgm:cxnLst>
    <dgm:cxn modelId="{1AEBA605-FE57-4E35-A445-AB0BCD504F66}" type="presOf" srcId="{FD75A287-352D-4A62-8801-A34695CEFD46}" destId="{F4590643-E675-46ED-B038-8EC5AC579F63}" srcOrd="0" destOrd="0" presId="urn:microsoft.com/office/officeart/2005/8/layout/cycle1"/>
    <dgm:cxn modelId="{8F54285E-AECD-40EF-A50F-90FD559981BE}" type="presOf" srcId="{25627639-8ABF-45D9-8C95-A8E713F3C351}" destId="{5A9BCC1D-7B79-4127-921F-371B44634DC8}" srcOrd="0" destOrd="0" presId="urn:microsoft.com/office/officeart/2005/8/layout/cycle1"/>
    <dgm:cxn modelId="{B552EC6D-0543-4177-A48D-34B57E760624}" type="presOf" srcId="{6808273D-50E9-4CEC-89CB-0F6EF4A83008}" destId="{F15A3865-4946-4B5A-86A0-DB4EE89BD427}" srcOrd="0" destOrd="0" presId="urn:microsoft.com/office/officeart/2005/8/layout/cycle1"/>
    <dgm:cxn modelId="{C6896874-DA73-43F9-9190-A19B6507B883}" srcId="{57E3BBE4-EA94-46DF-9C71-1C6B4EBE0293}" destId="{09B74C7A-5363-47B7-A13F-653A0FE87AE8}" srcOrd="3" destOrd="0" parTransId="{B46119B9-228A-4D22-9C6E-B7455DD956A0}" sibTransId="{7FFA9251-6641-40AB-B249-8FC383DCF2D9}"/>
    <dgm:cxn modelId="{C92B5C81-0D2F-40C9-852E-C047FDDDA8BD}" srcId="{57E3BBE4-EA94-46DF-9C71-1C6B4EBE0293}" destId="{6808273D-50E9-4CEC-89CB-0F6EF4A83008}" srcOrd="1" destOrd="0" parTransId="{03FAF1B7-B9FB-410D-A794-8FCD7846B91C}" sibTransId="{FD75A287-352D-4A62-8801-A34695CEFD46}"/>
    <dgm:cxn modelId="{2EBA4186-63D8-4884-BDDE-5F4DF258E610}" type="presOf" srcId="{35F15FD8-3ACD-4726-8507-3409FA88F100}" destId="{1BCB73B9-AFBA-486E-A4B7-1A22FF0085FF}" srcOrd="0" destOrd="0" presId="urn:microsoft.com/office/officeart/2005/8/layout/cycle1"/>
    <dgm:cxn modelId="{0658B79E-A6D9-46F8-BF8C-304D12373E59}" type="presOf" srcId="{EC12E1A6-0055-4A28-99CE-C7E066A8AB25}" destId="{676C0B9F-E052-44B4-B636-3F8A1D6F80A7}" srcOrd="0" destOrd="0" presId="urn:microsoft.com/office/officeart/2005/8/layout/cycle1"/>
    <dgm:cxn modelId="{0D68D2A5-BCFF-421E-A25E-5828C099E725}" type="presOf" srcId="{57E3BBE4-EA94-46DF-9C71-1C6B4EBE0293}" destId="{64924F0D-ACC0-4732-9E8A-87AA83F76871}" srcOrd="0" destOrd="0" presId="urn:microsoft.com/office/officeart/2005/8/layout/cycle1"/>
    <dgm:cxn modelId="{185391AA-BE36-445D-B86F-EA4AC072D2DE}" type="presOf" srcId="{3D083623-F3A5-4721-9C1D-C8DB55E77A78}" destId="{81D2C2E1-1E82-409F-870E-1C401D6D02D8}" srcOrd="0" destOrd="0" presId="urn:microsoft.com/office/officeart/2005/8/layout/cycle1"/>
    <dgm:cxn modelId="{627198AE-7899-4444-A451-41761D28204B}" type="presOf" srcId="{55C0677C-B39C-422C-8B70-E27F9EA6C24A}" destId="{5817F5A1-A91E-4D36-BCE0-4A3DC03995D4}" srcOrd="0" destOrd="0" presId="urn:microsoft.com/office/officeart/2005/8/layout/cycle1"/>
    <dgm:cxn modelId="{EDCDA9C8-837F-4B5F-96FB-E30F500187B5}" srcId="{57E3BBE4-EA94-46DF-9C71-1C6B4EBE0293}" destId="{25627639-8ABF-45D9-8C95-A8E713F3C351}" srcOrd="0" destOrd="0" parTransId="{0DC81E6E-8B57-4958-BCF0-F00D5A848291}" sibTransId="{EC12E1A6-0055-4A28-99CE-C7E066A8AB25}"/>
    <dgm:cxn modelId="{C2C4C5CE-1BA0-4E5E-9438-9C45CC4CF37F}" srcId="{57E3BBE4-EA94-46DF-9C71-1C6B4EBE0293}" destId="{35F15FD8-3ACD-4726-8507-3409FA88F100}" srcOrd="2" destOrd="0" parTransId="{8C73AEE8-C4F1-4225-B186-9210C70BD7F9}" sibTransId="{D6E984AB-4C39-4B51-BB56-0FE7401D5DDB}"/>
    <dgm:cxn modelId="{A2B177DC-1B6C-4B87-9906-5C73A732872D}" type="presOf" srcId="{D6E984AB-4C39-4B51-BB56-0FE7401D5DDB}" destId="{FAC54942-6C8A-4DA8-BEF2-50305C1F66CF}" srcOrd="0" destOrd="0" presId="urn:microsoft.com/office/officeart/2005/8/layout/cycle1"/>
    <dgm:cxn modelId="{E465F8F8-2265-4059-A875-F516C0F74B85}" srcId="{57E3BBE4-EA94-46DF-9C71-1C6B4EBE0293}" destId="{3D083623-F3A5-4721-9C1D-C8DB55E77A78}" srcOrd="4" destOrd="0" parTransId="{C877FC48-2BB3-40D8-89F3-82497C26DCF6}" sibTransId="{55C0677C-B39C-422C-8B70-E27F9EA6C24A}"/>
    <dgm:cxn modelId="{E4AAFEF8-73D4-4920-84F1-7A8A978A7F9A}" type="presOf" srcId="{7FFA9251-6641-40AB-B249-8FC383DCF2D9}" destId="{81FE10E4-3323-431E-A19E-6524FE72A4AA}" srcOrd="0" destOrd="0" presId="urn:microsoft.com/office/officeart/2005/8/layout/cycle1"/>
    <dgm:cxn modelId="{1D9647FB-7D30-4C01-BD84-F36F745C6C2C}" type="presOf" srcId="{09B74C7A-5363-47B7-A13F-653A0FE87AE8}" destId="{EFBF351D-0426-4D5A-A783-FEC0A256228B}" srcOrd="0" destOrd="0" presId="urn:microsoft.com/office/officeart/2005/8/layout/cycle1"/>
    <dgm:cxn modelId="{C819F970-814B-4F68-AE39-2200704139E8}" type="presParOf" srcId="{64924F0D-ACC0-4732-9E8A-87AA83F76871}" destId="{B98007B1-E499-4F9A-BB1C-5C4CAAAE30EE}" srcOrd="0" destOrd="0" presId="urn:microsoft.com/office/officeart/2005/8/layout/cycle1"/>
    <dgm:cxn modelId="{EA6B239F-7C29-4F98-82D0-D44C311D7627}" type="presParOf" srcId="{64924F0D-ACC0-4732-9E8A-87AA83F76871}" destId="{5A9BCC1D-7B79-4127-921F-371B44634DC8}" srcOrd="1" destOrd="0" presId="urn:microsoft.com/office/officeart/2005/8/layout/cycle1"/>
    <dgm:cxn modelId="{2FDB7340-04E2-4243-9E99-CACFB2A6BA86}" type="presParOf" srcId="{64924F0D-ACC0-4732-9E8A-87AA83F76871}" destId="{676C0B9F-E052-44B4-B636-3F8A1D6F80A7}" srcOrd="2" destOrd="0" presId="urn:microsoft.com/office/officeart/2005/8/layout/cycle1"/>
    <dgm:cxn modelId="{D40D8B88-8A8F-480A-A024-D22AAC85D978}" type="presParOf" srcId="{64924F0D-ACC0-4732-9E8A-87AA83F76871}" destId="{CD66B35E-F40E-4D6C-9B04-06A40FD94B1E}" srcOrd="3" destOrd="0" presId="urn:microsoft.com/office/officeart/2005/8/layout/cycle1"/>
    <dgm:cxn modelId="{2DD8B1CE-DF67-4AB4-A6F4-E4E3A93EA122}" type="presParOf" srcId="{64924F0D-ACC0-4732-9E8A-87AA83F76871}" destId="{F15A3865-4946-4B5A-86A0-DB4EE89BD427}" srcOrd="4" destOrd="0" presId="urn:microsoft.com/office/officeart/2005/8/layout/cycle1"/>
    <dgm:cxn modelId="{95A3BB8E-8AA7-46B9-BEC9-E0D5E6ED0910}" type="presParOf" srcId="{64924F0D-ACC0-4732-9E8A-87AA83F76871}" destId="{F4590643-E675-46ED-B038-8EC5AC579F63}" srcOrd="5" destOrd="0" presId="urn:microsoft.com/office/officeart/2005/8/layout/cycle1"/>
    <dgm:cxn modelId="{037A4ED7-9BA5-4513-9CF8-C82027B49825}" type="presParOf" srcId="{64924F0D-ACC0-4732-9E8A-87AA83F76871}" destId="{DE3A00F0-F182-4D28-9FF4-3C59BD67E701}" srcOrd="6" destOrd="0" presId="urn:microsoft.com/office/officeart/2005/8/layout/cycle1"/>
    <dgm:cxn modelId="{B6BBCDD6-80A7-4934-94DC-41D86F4E2C9F}" type="presParOf" srcId="{64924F0D-ACC0-4732-9E8A-87AA83F76871}" destId="{1BCB73B9-AFBA-486E-A4B7-1A22FF0085FF}" srcOrd="7" destOrd="0" presId="urn:microsoft.com/office/officeart/2005/8/layout/cycle1"/>
    <dgm:cxn modelId="{54E9EF1E-B6C2-4504-B976-DFA94E1D18D2}" type="presParOf" srcId="{64924F0D-ACC0-4732-9E8A-87AA83F76871}" destId="{FAC54942-6C8A-4DA8-BEF2-50305C1F66CF}" srcOrd="8" destOrd="0" presId="urn:microsoft.com/office/officeart/2005/8/layout/cycle1"/>
    <dgm:cxn modelId="{744C54D1-6E4C-44F8-850F-897774644CC8}" type="presParOf" srcId="{64924F0D-ACC0-4732-9E8A-87AA83F76871}" destId="{877D071B-2548-4066-9DFB-E5B1DD0E7DCE}" srcOrd="9" destOrd="0" presId="urn:microsoft.com/office/officeart/2005/8/layout/cycle1"/>
    <dgm:cxn modelId="{1F101E35-9318-4C35-BAB3-EEA33957150B}" type="presParOf" srcId="{64924F0D-ACC0-4732-9E8A-87AA83F76871}" destId="{EFBF351D-0426-4D5A-A783-FEC0A256228B}" srcOrd="10" destOrd="0" presId="urn:microsoft.com/office/officeart/2005/8/layout/cycle1"/>
    <dgm:cxn modelId="{10EAF633-CE5E-46C3-8475-B26D2F8FB5B2}" type="presParOf" srcId="{64924F0D-ACC0-4732-9E8A-87AA83F76871}" destId="{81FE10E4-3323-431E-A19E-6524FE72A4AA}" srcOrd="11" destOrd="0" presId="urn:microsoft.com/office/officeart/2005/8/layout/cycle1"/>
    <dgm:cxn modelId="{7588D522-FD61-4170-8B63-82E9A0A94FDB}" type="presParOf" srcId="{64924F0D-ACC0-4732-9E8A-87AA83F76871}" destId="{E70E3399-8D8E-4C7F-93BA-BD604DDDF7D6}" srcOrd="12" destOrd="0" presId="urn:microsoft.com/office/officeart/2005/8/layout/cycle1"/>
    <dgm:cxn modelId="{B32ADB67-3C42-4B7B-B233-DA99CE6BA32E}" type="presParOf" srcId="{64924F0D-ACC0-4732-9E8A-87AA83F76871}" destId="{81D2C2E1-1E82-409F-870E-1C401D6D02D8}" srcOrd="13" destOrd="0" presId="urn:microsoft.com/office/officeart/2005/8/layout/cycle1"/>
    <dgm:cxn modelId="{C26C442A-F22B-4FE9-A2F7-37C64A7213DC}" type="presParOf" srcId="{64924F0D-ACC0-4732-9E8A-87AA83F76871}" destId="{5817F5A1-A91E-4D36-BCE0-4A3DC03995D4}" srcOrd="14" destOrd="0" presId="urn:microsoft.com/office/officeart/2005/8/layout/cycle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77FF46-F97E-486F-B368-F38E3970E25F}" type="doc">
      <dgm:prSet loTypeId="urn:microsoft.com/office/officeart/2017/3/layout/DropPinTimeline" loCatId="process" qsTypeId="urn:microsoft.com/office/officeart/2005/8/quickstyle/simple1" qsCatId="simple" csTypeId="urn:microsoft.com/office/officeart/2005/8/colors/accent1_2" csCatId="accent1" phldr="1"/>
      <dgm:spPr/>
      <dgm:t>
        <a:bodyPr/>
        <a:lstStyle/>
        <a:p>
          <a:endParaRPr lang="en-US"/>
        </a:p>
      </dgm:t>
    </dgm:pt>
    <dgm:pt modelId="{DFDF329C-D46A-47B6-8B6B-38018184D3BB}">
      <dgm:prSet/>
      <dgm:spPr/>
      <dgm:t>
        <a:bodyPr/>
        <a:lstStyle/>
        <a:p>
          <a:pPr>
            <a:defRPr b="1"/>
          </a:pPr>
          <a:r>
            <a:rPr lang="en-US" dirty="0"/>
            <a:t>NOV 2022</a:t>
          </a:r>
        </a:p>
      </dgm:t>
    </dgm:pt>
    <dgm:pt modelId="{223D326E-86AC-4478-96D6-31E539032461}" type="parTrans" cxnId="{81D0E677-31BB-42A1-9F60-61A261B2AFB9}">
      <dgm:prSet/>
      <dgm:spPr/>
      <dgm:t>
        <a:bodyPr/>
        <a:lstStyle/>
        <a:p>
          <a:endParaRPr lang="en-US"/>
        </a:p>
      </dgm:t>
    </dgm:pt>
    <dgm:pt modelId="{21C0A68A-9A5C-4C30-B12B-C24126B590FD}" type="sibTrans" cxnId="{81D0E677-31BB-42A1-9F60-61A261B2AFB9}">
      <dgm:prSet/>
      <dgm:spPr/>
      <dgm:t>
        <a:bodyPr/>
        <a:lstStyle/>
        <a:p>
          <a:endParaRPr lang="en-US"/>
        </a:p>
      </dgm:t>
    </dgm:pt>
    <dgm:pt modelId="{E178EC4B-E066-4C71-9066-7FE52C91C6A3}">
      <dgm:prSet/>
      <dgm:spPr/>
      <dgm:t>
        <a:bodyPr/>
        <a:lstStyle/>
        <a:p>
          <a:r>
            <a:rPr lang="en-US" dirty="0"/>
            <a:t>Complete</a:t>
          </a:r>
        </a:p>
      </dgm:t>
    </dgm:pt>
    <dgm:pt modelId="{366AE9B0-A8B9-4A00-BE21-2B5ECAE8D60C}" type="parTrans" cxnId="{0C4BBA33-A3D6-48E7-BE55-0AE6CECFE9EA}">
      <dgm:prSet/>
      <dgm:spPr/>
      <dgm:t>
        <a:bodyPr/>
        <a:lstStyle/>
        <a:p>
          <a:endParaRPr lang="en-US"/>
        </a:p>
      </dgm:t>
    </dgm:pt>
    <dgm:pt modelId="{89FA157A-1922-447D-98A2-D7D2477ACE40}" type="sibTrans" cxnId="{0C4BBA33-A3D6-48E7-BE55-0AE6CECFE9EA}">
      <dgm:prSet/>
      <dgm:spPr/>
      <dgm:t>
        <a:bodyPr/>
        <a:lstStyle/>
        <a:p>
          <a:endParaRPr lang="en-US"/>
        </a:p>
      </dgm:t>
    </dgm:pt>
    <dgm:pt modelId="{CB170AAC-481B-4958-80DB-8ED21C518FF0}">
      <dgm:prSet/>
      <dgm:spPr/>
      <dgm:t>
        <a:bodyPr/>
        <a:lstStyle/>
        <a:p>
          <a:r>
            <a:rPr lang="en-US" dirty="0"/>
            <a:t>WG18 3rd Party CN </a:t>
          </a:r>
        </a:p>
      </dgm:t>
    </dgm:pt>
    <dgm:pt modelId="{98C6A45F-2758-42C8-BD51-976C4356CA85}" type="parTrans" cxnId="{459E227C-6867-4F55-B90E-753225EBD38C}">
      <dgm:prSet/>
      <dgm:spPr/>
      <dgm:t>
        <a:bodyPr/>
        <a:lstStyle/>
        <a:p>
          <a:endParaRPr lang="en-US"/>
        </a:p>
      </dgm:t>
    </dgm:pt>
    <dgm:pt modelId="{83E47D22-8DB8-4265-8395-5EE68F320E39}" type="sibTrans" cxnId="{459E227C-6867-4F55-B90E-753225EBD38C}">
      <dgm:prSet/>
      <dgm:spPr/>
      <dgm:t>
        <a:bodyPr/>
        <a:lstStyle/>
        <a:p>
          <a:endParaRPr lang="en-US"/>
        </a:p>
      </dgm:t>
    </dgm:pt>
    <dgm:pt modelId="{86A00FF0-5100-4A87-BFFD-8FFCFB1DE4FE}">
      <dgm:prSet/>
      <dgm:spPr/>
      <dgm:t>
        <a:bodyPr/>
        <a:lstStyle/>
        <a:p>
          <a:pPr>
            <a:defRPr b="1"/>
          </a:pPr>
          <a:r>
            <a:rPr lang="en-US" dirty="0"/>
            <a:t>FEB </a:t>
          </a:r>
        </a:p>
      </dgm:t>
    </dgm:pt>
    <dgm:pt modelId="{1F0DD96D-CE63-4067-8E2F-C12B97B50A9E}" type="parTrans" cxnId="{15199096-35E4-4F85-AF60-0AC89FE62CBE}">
      <dgm:prSet/>
      <dgm:spPr/>
      <dgm:t>
        <a:bodyPr/>
        <a:lstStyle/>
        <a:p>
          <a:endParaRPr lang="en-US"/>
        </a:p>
      </dgm:t>
    </dgm:pt>
    <dgm:pt modelId="{472F23B7-9DF9-4CD5-AA36-8261A25E5355}" type="sibTrans" cxnId="{15199096-35E4-4F85-AF60-0AC89FE62CBE}">
      <dgm:prSet/>
      <dgm:spPr/>
      <dgm:t>
        <a:bodyPr/>
        <a:lstStyle/>
        <a:p>
          <a:endParaRPr lang="en-US"/>
        </a:p>
      </dgm:t>
    </dgm:pt>
    <dgm:pt modelId="{0E183841-2E3C-4B1D-8384-2428FB95CE2B}">
      <dgm:prSet/>
      <dgm:spPr/>
      <dgm:t>
        <a:bodyPr/>
        <a:lstStyle/>
        <a:p>
          <a:pPr>
            <a:defRPr b="1"/>
          </a:pPr>
          <a:r>
            <a:rPr lang="en-US" dirty="0"/>
            <a:t>MAR</a:t>
          </a:r>
        </a:p>
      </dgm:t>
    </dgm:pt>
    <dgm:pt modelId="{5E73241D-7662-4099-9683-A0E7C8AF64BD}" type="parTrans" cxnId="{1589BC4C-287A-4593-AC9A-1146E7970C88}">
      <dgm:prSet/>
      <dgm:spPr/>
      <dgm:t>
        <a:bodyPr/>
        <a:lstStyle/>
        <a:p>
          <a:endParaRPr lang="en-US"/>
        </a:p>
      </dgm:t>
    </dgm:pt>
    <dgm:pt modelId="{EDB37FF3-AFB8-405F-962D-7FD242A670A9}" type="sibTrans" cxnId="{1589BC4C-287A-4593-AC9A-1146E7970C88}">
      <dgm:prSet/>
      <dgm:spPr/>
      <dgm:t>
        <a:bodyPr/>
        <a:lstStyle/>
        <a:p>
          <a:endParaRPr lang="en-US"/>
        </a:p>
      </dgm:t>
    </dgm:pt>
    <dgm:pt modelId="{3C25A050-6AD2-462D-A9F5-F3FB57F620E0}">
      <dgm:prSet/>
      <dgm:spPr/>
      <dgm:t>
        <a:bodyPr/>
        <a:lstStyle/>
        <a:p>
          <a:r>
            <a:rPr lang="en-US" dirty="0"/>
            <a:t>Complete</a:t>
          </a:r>
        </a:p>
      </dgm:t>
    </dgm:pt>
    <dgm:pt modelId="{67014C6B-C78F-4D76-B391-E76C9375941B}" type="parTrans" cxnId="{54E9FCE1-C445-4314-90F0-96FF281C168F}">
      <dgm:prSet/>
      <dgm:spPr/>
      <dgm:t>
        <a:bodyPr/>
        <a:lstStyle/>
        <a:p>
          <a:endParaRPr lang="en-US"/>
        </a:p>
      </dgm:t>
    </dgm:pt>
    <dgm:pt modelId="{CDECA43A-CA56-4AEE-940E-819CBEBD4B4A}" type="sibTrans" cxnId="{54E9FCE1-C445-4314-90F0-96FF281C168F}">
      <dgm:prSet/>
      <dgm:spPr/>
      <dgm:t>
        <a:bodyPr/>
        <a:lstStyle/>
        <a:p>
          <a:endParaRPr lang="en-US"/>
        </a:p>
      </dgm:t>
    </dgm:pt>
    <dgm:pt modelId="{B030E0CE-B445-4BDC-A091-C5A77B7BAD8A}">
      <dgm:prSet/>
      <dgm:spPr/>
      <dgm:t>
        <a:bodyPr/>
        <a:lstStyle/>
        <a:p>
          <a:r>
            <a:rPr lang="en-US" dirty="0"/>
            <a:t>Complete</a:t>
          </a:r>
        </a:p>
      </dgm:t>
    </dgm:pt>
    <dgm:pt modelId="{69E4025F-CBCB-4968-988D-D9AF3C364632}" type="parTrans" cxnId="{1EA5B8C5-C1FD-42D0-BD78-C31C797959BA}">
      <dgm:prSet/>
      <dgm:spPr/>
      <dgm:t>
        <a:bodyPr/>
        <a:lstStyle/>
        <a:p>
          <a:endParaRPr lang="en-US"/>
        </a:p>
      </dgm:t>
    </dgm:pt>
    <dgm:pt modelId="{C1268301-4999-4EC8-BB17-2CB794FA3040}" type="sibTrans" cxnId="{1EA5B8C5-C1FD-42D0-BD78-C31C797959BA}">
      <dgm:prSet/>
      <dgm:spPr/>
      <dgm:t>
        <a:bodyPr/>
        <a:lstStyle/>
        <a:p>
          <a:endParaRPr lang="en-US"/>
        </a:p>
      </dgm:t>
    </dgm:pt>
    <dgm:pt modelId="{E4F36DCE-8108-47E7-96EA-0D482B2B6EB7}">
      <dgm:prSet/>
      <dgm:spPr/>
      <dgm:t>
        <a:bodyPr/>
        <a:lstStyle/>
        <a:p>
          <a:r>
            <a:rPr lang="en-US" dirty="0"/>
            <a:t>Start</a:t>
          </a:r>
        </a:p>
      </dgm:t>
    </dgm:pt>
    <dgm:pt modelId="{773494D8-5187-4B56-BB8B-FB2BDEC41169}" type="parTrans" cxnId="{918E3322-81D9-49C1-8BCE-C59C9EC9EE1D}">
      <dgm:prSet/>
      <dgm:spPr/>
      <dgm:t>
        <a:bodyPr/>
        <a:lstStyle/>
        <a:p>
          <a:endParaRPr lang="en-US"/>
        </a:p>
      </dgm:t>
    </dgm:pt>
    <dgm:pt modelId="{29077355-8161-4F40-8AB5-8CF5B6B5962A}" type="sibTrans" cxnId="{918E3322-81D9-49C1-8BCE-C59C9EC9EE1D}">
      <dgm:prSet/>
      <dgm:spPr/>
      <dgm:t>
        <a:bodyPr/>
        <a:lstStyle/>
        <a:p>
          <a:endParaRPr lang="en-US"/>
        </a:p>
      </dgm:t>
    </dgm:pt>
    <dgm:pt modelId="{E3EE444A-01B0-4DA1-AD4C-CB5B3D38F0A0}">
      <dgm:prSet/>
      <dgm:spPr/>
      <dgm:t>
        <a:bodyPr/>
        <a:lstStyle/>
        <a:p>
          <a:r>
            <a:rPr lang="en-US" dirty="0"/>
            <a:t>WG20 Traceability Modeling</a:t>
          </a:r>
        </a:p>
      </dgm:t>
    </dgm:pt>
    <dgm:pt modelId="{A4B204D6-51C5-49AA-8C79-9574117570A8}" type="parTrans" cxnId="{57F73A4E-6416-4393-88D2-CAC50E764AAB}">
      <dgm:prSet/>
      <dgm:spPr/>
      <dgm:t>
        <a:bodyPr/>
        <a:lstStyle/>
        <a:p>
          <a:endParaRPr lang="en-US"/>
        </a:p>
      </dgm:t>
    </dgm:pt>
    <dgm:pt modelId="{16B489D8-EA24-4460-9EE4-6960B61690A3}" type="sibTrans" cxnId="{57F73A4E-6416-4393-88D2-CAC50E764AAB}">
      <dgm:prSet/>
      <dgm:spPr/>
      <dgm:t>
        <a:bodyPr/>
        <a:lstStyle/>
        <a:p>
          <a:endParaRPr lang="en-US"/>
        </a:p>
      </dgm:t>
    </dgm:pt>
    <dgm:pt modelId="{0CD5C3E1-D626-4321-99F4-1DBA5C2AFB5D}">
      <dgm:prSet/>
      <dgm:spPr/>
      <dgm:t>
        <a:bodyPr/>
        <a:lstStyle/>
        <a:p>
          <a:pPr>
            <a:defRPr b="1"/>
          </a:pPr>
          <a:r>
            <a:rPr lang="en-US" dirty="0"/>
            <a:t>JAN 2023</a:t>
          </a:r>
        </a:p>
      </dgm:t>
    </dgm:pt>
    <dgm:pt modelId="{CF57E529-7A17-4A5D-BA72-925C5EC36E13}" type="parTrans" cxnId="{97F3A51E-DD0A-4078-BD6C-48D0EEF8B2AC}">
      <dgm:prSet/>
      <dgm:spPr/>
      <dgm:t>
        <a:bodyPr/>
        <a:lstStyle/>
        <a:p>
          <a:endParaRPr lang="en-US"/>
        </a:p>
      </dgm:t>
    </dgm:pt>
    <dgm:pt modelId="{203C5A90-9083-47A9-9BEB-1641E95E5CAC}" type="sibTrans" cxnId="{97F3A51E-DD0A-4078-BD6C-48D0EEF8B2AC}">
      <dgm:prSet/>
      <dgm:spPr/>
      <dgm:t>
        <a:bodyPr/>
        <a:lstStyle/>
        <a:p>
          <a:endParaRPr lang="en-US"/>
        </a:p>
      </dgm:t>
    </dgm:pt>
    <dgm:pt modelId="{2AF0CF0B-66CF-440B-8EC6-C41A4BF30F8F}">
      <dgm:prSet/>
      <dgm:spPr/>
      <dgm:t>
        <a:bodyPr/>
        <a:lstStyle/>
        <a:p>
          <a:r>
            <a:rPr lang="en-US" dirty="0"/>
            <a:t>Complete</a:t>
          </a:r>
        </a:p>
      </dgm:t>
    </dgm:pt>
    <dgm:pt modelId="{EB1FD939-FA69-48B4-9B0A-DF2D02104E54}" type="parTrans" cxnId="{F4CFF5B3-56E9-4E50-A5E8-5676D77A4903}">
      <dgm:prSet/>
      <dgm:spPr/>
      <dgm:t>
        <a:bodyPr/>
        <a:lstStyle/>
        <a:p>
          <a:endParaRPr lang="en-US"/>
        </a:p>
      </dgm:t>
    </dgm:pt>
    <dgm:pt modelId="{B5792C73-4659-470B-BCA5-4B0A82348AEA}" type="sibTrans" cxnId="{F4CFF5B3-56E9-4E50-A5E8-5676D77A4903}">
      <dgm:prSet/>
      <dgm:spPr/>
      <dgm:t>
        <a:bodyPr/>
        <a:lstStyle/>
        <a:p>
          <a:endParaRPr lang="en-US"/>
        </a:p>
      </dgm:t>
    </dgm:pt>
    <dgm:pt modelId="{87F92867-4D2C-4389-B468-1C8AA563AEAA}">
      <dgm:prSet/>
      <dgm:spPr/>
      <dgm:t>
        <a:bodyPr/>
        <a:lstStyle/>
        <a:p>
          <a:r>
            <a:rPr lang="en-US" dirty="0"/>
            <a:t>Complete</a:t>
          </a:r>
        </a:p>
      </dgm:t>
    </dgm:pt>
    <dgm:pt modelId="{4C8E838B-D92B-4187-89F2-0C0E0F5EA13E}" type="parTrans" cxnId="{006FA7A4-4B80-4506-AAB5-B0B76F59DF7D}">
      <dgm:prSet/>
      <dgm:spPr/>
      <dgm:t>
        <a:bodyPr/>
        <a:lstStyle/>
        <a:p>
          <a:endParaRPr lang="en-US"/>
        </a:p>
      </dgm:t>
    </dgm:pt>
    <dgm:pt modelId="{E6102FF0-4336-44AE-89FA-C0C501D02515}" type="sibTrans" cxnId="{006FA7A4-4B80-4506-AAB5-B0B76F59DF7D}">
      <dgm:prSet/>
      <dgm:spPr/>
      <dgm:t>
        <a:bodyPr/>
        <a:lstStyle/>
        <a:p>
          <a:endParaRPr lang="en-US"/>
        </a:p>
      </dgm:t>
    </dgm:pt>
    <dgm:pt modelId="{3CBC8D96-6171-4DFC-B971-885F4514EF52}">
      <dgm:prSet/>
      <dgm:spPr/>
      <dgm:t>
        <a:bodyPr/>
        <a:lstStyle/>
        <a:p>
          <a:r>
            <a:rPr lang="en-US" dirty="0"/>
            <a:t>Complete</a:t>
          </a:r>
        </a:p>
      </dgm:t>
    </dgm:pt>
    <dgm:pt modelId="{7BB91E96-CA1C-4BBC-BC05-0A315CAF1CF4}" type="parTrans" cxnId="{50BA5128-D0C3-48D1-826D-8C78A8C63189}">
      <dgm:prSet/>
      <dgm:spPr/>
      <dgm:t>
        <a:bodyPr/>
        <a:lstStyle/>
        <a:p>
          <a:endParaRPr lang="en-US"/>
        </a:p>
      </dgm:t>
    </dgm:pt>
    <dgm:pt modelId="{CA32163D-0DB7-408D-A088-AC62E6EB1120}" type="sibTrans" cxnId="{50BA5128-D0C3-48D1-826D-8C78A8C63189}">
      <dgm:prSet/>
      <dgm:spPr/>
      <dgm:t>
        <a:bodyPr/>
        <a:lstStyle/>
        <a:p>
          <a:endParaRPr lang="en-US"/>
        </a:p>
      </dgm:t>
    </dgm:pt>
    <dgm:pt modelId="{CD5BD803-C2AA-4973-B35A-034D60F32857}">
      <dgm:prSet/>
      <dgm:spPr/>
      <dgm:t>
        <a:bodyPr/>
        <a:lstStyle/>
        <a:p>
          <a:r>
            <a:rPr lang="en-US" dirty="0"/>
            <a:t>Complete</a:t>
          </a:r>
        </a:p>
      </dgm:t>
    </dgm:pt>
    <dgm:pt modelId="{CEB0C4A6-3DA4-433C-AEA0-3FB5AA9E4838}" type="parTrans" cxnId="{178CDE08-E74E-4E3B-8F25-FCF393290439}">
      <dgm:prSet/>
      <dgm:spPr/>
      <dgm:t>
        <a:bodyPr/>
        <a:lstStyle/>
        <a:p>
          <a:endParaRPr lang="en-US"/>
        </a:p>
      </dgm:t>
    </dgm:pt>
    <dgm:pt modelId="{86C26F16-31E2-475D-BD0C-73A61823F235}" type="sibTrans" cxnId="{178CDE08-E74E-4E3B-8F25-FCF393290439}">
      <dgm:prSet/>
      <dgm:spPr/>
      <dgm:t>
        <a:bodyPr/>
        <a:lstStyle/>
        <a:p>
          <a:endParaRPr lang="en-US"/>
        </a:p>
      </dgm:t>
    </dgm:pt>
    <dgm:pt modelId="{49EF782D-6C6B-49B3-ADD4-415F32FABDFA}">
      <dgm:prSet/>
      <dgm:spPr/>
      <dgm:t>
        <a:bodyPr/>
        <a:lstStyle/>
        <a:p>
          <a:r>
            <a:rPr lang="en-US" dirty="0"/>
            <a:t>Start</a:t>
          </a:r>
        </a:p>
      </dgm:t>
    </dgm:pt>
    <dgm:pt modelId="{CC1A9F91-25FF-4D72-ADE9-D5B79E5C8C2F}" type="parTrans" cxnId="{7AA12633-F626-4699-B8FB-0C74A331E77B}">
      <dgm:prSet/>
      <dgm:spPr/>
      <dgm:t>
        <a:bodyPr/>
        <a:lstStyle/>
        <a:p>
          <a:endParaRPr lang="en-US"/>
        </a:p>
      </dgm:t>
    </dgm:pt>
    <dgm:pt modelId="{B8683A12-0456-4DCB-A56D-7F28813A9C9C}" type="sibTrans" cxnId="{7AA12633-F626-4699-B8FB-0C74A331E77B}">
      <dgm:prSet/>
      <dgm:spPr/>
      <dgm:t>
        <a:bodyPr/>
        <a:lstStyle/>
        <a:p>
          <a:endParaRPr lang="en-US"/>
        </a:p>
      </dgm:t>
    </dgm:pt>
    <dgm:pt modelId="{7FD32815-AD30-45A4-9BCC-07C904408548}">
      <dgm:prSet/>
      <dgm:spPr/>
      <dgm:t>
        <a:bodyPr/>
        <a:lstStyle/>
        <a:p>
          <a:r>
            <a:rPr lang="en-US" dirty="0"/>
            <a:t>WG16 CP Guidelines </a:t>
          </a:r>
        </a:p>
      </dgm:t>
    </dgm:pt>
    <dgm:pt modelId="{F9A512D0-B5FD-46E5-B5CD-AF1ADB11E393}" type="parTrans" cxnId="{93C0BAE6-D687-4077-9F08-C06C709DE2BD}">
      <dgm:prSet/>
      <dgm:spPr/>
      <dgm:t>
        <a:bodyPr/>
        <a:lstStyle/>
        <a:p>
          <a:endParaRPr lang="en-US"/>
        </a:p>
      </dgm:t>
    </dgm:pt>
    <dgm:pt modelId="{9F13DB71-4ED8-4384-BD84-B38330F57B65}" type="sibTrans" cxnId="{93C0BAE6-D687-4077-9F08-C06C709DE2BD}">
      <dgm:prSet/>
      <dgm:spPr/>
      <dgm:t>
        <a:bodyPr/>
        <a:lstStyle/>
        <a:p>
          <a:endParaRPr lang="en-US"/>
        </a:p>
      </dgm:t>
    </dgm:pt>
    <dgm:pt modelId="{4E3842BA-0749-4BE8-AF99-36C09361CF99}">
      <dgm:prSet/>
      <dgm:spPr/>
      <dgm:t>
        <a:bodyPr/>
        <a:lstStyle/>
        <a:p>
          <a:pPr>
            <a:defRPr b="1"/>
          </a:pPr>
          <a:r>
            <a:rPr lang="en-US" dirty="0"/>
            <a:t>DEC</a:t>
          </a:r>
        </a:p>
      </dgm:t>
    </dgm:pt>
    <dgm:pt modelId="{F8B24640-E219-4080-BC6F-71FFDE168FB3}" type="sibTrans" cxnId="{FE44982F-D1C0-48EC-B761-BF792387E7AC}">
      <dgm:prSet/>
      <dgm:spPr/>
      <dgm:t>
        <a:bodyPr/>
        <a:lstStyle/>
        <a:p>
          <a:endParaRPr lang="en-US"/>
        </a:p>
      </dgm:t>
    </dgm:pt>
    <dgm:pt modelId="{6FF0E40E-6FD7-45C1-85A8-DD081687B2FD}" type="parTrans" cxnId="{FE44982F-D1C0-48EC-B761-BF792387E7AC}">
      <dgm:prSet/>
      <dgm:spPr/>
      <dgm:t>
        <a:bodyPr/>
        <a:lstStyle/>
        <a:p>
          <a:endParaRPr lang="en-US"/>
        </a:p>
      </dgm:t>
    </dgm:pt>
    <dgm:pt modelId="{8A919FDB-51CF-4D2D-B924-9E47D8E6601E}">
      <dgm:prSet/>
      <dgm:spPr/>
      <dgm:t>
        <a:bodyPr/>
        <a:lstStyle/>
        <a:p>
          <a:r>
            <a:rPr lang="en-US" dirty="0"/>
            <a:t>WG15 Scale Ticket</a:t>
          </a:r>
        </a:p>
      </dgm:t>
    </dgm:pt>
    <dgm:pt modelId="{62962128-A688-496F-9875-0693373C44C9}" type="parTrans" cxnId="{74025A69-6724-41F5-B963-EA37D58D7E56}">
      <dgm:prSet/>
      <dgm:spPr/>
      <dgm:t>
        <a:bodyPr/>
        <a:lstStyle/>
        <a:p>
          <a:endParaRPr lang="en-US"/>
        </a:p>
      </dgm:t>
    </dgm:pt>
    <dgm:pt modelId="{0CD762FA-7770-4C60-8CE8-CB2896B3E8CB}" type="sibTrans" cxnId="{74025A69-6724-41F5-B963-EA37D58D7E56}">
      <dgm:prSet/>
      <dgm:spPr/>
      <dgm:t>
        <a:bodyPr/>
        <a:lstStyle/>
        <a:p>
          <a:endParaRPr lang="en-US"/>
        </a:p>
      </dgm:t>
    </dgm:pt>
    <dgm:pt modelId="{761F5517-C46A-4318-904E-4B6639F1B84D}">
      <dgm:prSet/>
      <dgm:spPr/>
      <dgm:t>
        <a:bodyPr/>
        <a:lstStyle/>
        <a:p>
          <a:r>
            <a:rPr lang="en-US" dirty="0"/>
            <a:t>WG19 ADAPT Serialization</a:t>
          </a:r>
        </a:p>
      </dgm:t>
    </dgm:pt>
    <dgm:pt modelId="{E0552326-7F18-4EFF-9FA8-5C88CF0CFBB5}" type="parTrans" cxnId="{97B1D5C8-504A-4631-94F8-B0BDD102C271}">
      <dgm:prSet/>
      <dgm:spPr/>
      <dgm:t>
        <a:bodyPr/>
        <a:lstStyle/>
        <a:p>
          <a:endParaRPr lang="en-US"/>
        </a:p>
      </dgm:t>
    </dgm:pt>
    <dgm:pt modelId="{366E7AAF-1C08-455F-ADB8-55250E32E9D4}" type="sibTrans" cxnId="{97B1D5C8-504A-4631-94F8-B0BDD102C271}">
      <dgm:prSet/>
      <dgm:spPr/>
      <dgm:t>
        <a:bodyPr/>
        <a:lstStyle/>
        <a:p>
          <a:endParaRPr lang="en-US"/>
        </a:p>
      </dgm:t>
    </dgm:pt>
    <dgm:pt modelId="{64852FA2-1D77-4CF9-9EE9-5F9C4CFC395A}">
      <dgm:prSet/>
      <dgm:spPr/>
      <dgm:t>
        <a:bodyPr/>
        <a:lstStyle/>
        <a:p>
          <a:endParaRPr lang="en-US" dirty="0"/>
        </a:p>
      </dgm:t>
    </dgm:pt>
    <dgm:pt modelId="{6E1E34C5-2D27-44C7-BAD0-C70E9830DCB7}" type="parTrans" cxnId="{0F970D38-D608-4C8A-A09A-D5D340C1F120}">
      <dgm:prSet/>
      <dgm:spPr/>
      <dgm:t>
        <a:bodyPr/>
        <a:lstStyle/>
        <a:p>
          <a:endParaRPr lang="en-US"/>
        </a:p>
      </dgm:t>
    </dgm:pt>
    <dgm:pt modelId="{979DCD0A-EFC0-4598-BBE2-8598A2295B5C}" type="sibTrans" cxnId="{0F970D38-D608-4C8A-A09A-D5D340C1F120}">
      <dgm:prSet/>
      <dgm:spPr/>
      <dgm:t>
        <a:bodyPr/>
        <a:lstStyle/>
        <a:p>
          <a:endParaRPr lang="en-US"/>
        </a:p>
      </dgm:t>
    </dgm:pt>
    <dgm:pt modelId="{FB632D93-CD86-4680-9972-38E1DBD9ACE7}">
      <dgm:prSet/>
      <dgm:spPr/>
      <dgm:t>
        <a:bodyPr/>
        <a:lstStyle/>
        <a:p>
          <a:r>
            <a:rPr lang="en-US" dirty="0"/>
            <a:t>WG04, WG11 Modus</a:t>
          </a:r>
        </a:p>
      </dgm:t>
    </dgm:pt>
    <dgm:pt modelId="{28EDB942-7D56-429D-939C-33D5843437EC}" type="parTrans" cxnId="{DCB5803D-9675-49F7-BAD3-27DABE252103}">
      <dgm:prSet/>
      <dgm:spPr/>
      <dgm:t>
        <a:bodyPr/>
        <a:lstStyle/>
        <a:p>
          <a:endParaRPr lang="en-US"/>
        </a:p>
      </dgm:t>
    </dgm:pt>
    <dgm:pt modelId="{DD07639C-5D30-4446-9FB4-FF2335D00B39}" type="sibTrans" cxnId="{DCB5803D-9675-49F7-BAD3-27DABE252103}">
      <dgm:prSet/>
      <dgm:spPr/>
      <dgm:t>
        <a:bodyPr/>
        <a:lstStyle/>
        <a:p>
          <a:endParaRPr lang="en-US"/>
        </a:p>
      </dgm:t>
    </dgm:pt>
    <dgm:pt modelId="{0B915929-6437-4527-A634-0003CBEA0C47}">
      <dgm:prSet/>
      <dgm:spPr/>
      <dgm:t>
        <a:bodyPr/>
        <a:lstStyle/>
        <a:p>
          <a:r>
            <a:rPr lang="en-US" dirty="0"/>
            <a:t>WG10 Ag Energy Ship Notice</a:t>
          </a:r>
        </a:p>
      </dgm:t>
    </dgm:pt>
    <dgm:pt modelId="{6221A285-94BC-416B-A487-AC59EE371986}" type="parTrans" cxnId="{2D6E2334-51F5-4F30-AA0D-77D2416BF086}">
      <dgm:prSet/>
      <dgm:spPr/>
      <dgm:t>
        <a:bodyPr/>
        <a:lstStyle/>
        <a:p>
          <a:endParaRPr lang="en-US"/>
        </a:p>
      </dgm:t>
    </dgm:pt>
    <dgm:pt modelId="{3F8DEA80-F901-4191-8D36-830136B3EE90}" type="sibTrans" cxnId="{2D6E2334-51F5-4F30-AA0D-77D2416BF086}">
      <dgm:prSet/>
      <dgm:spPr/>
      <dgm:t>
        <a:bodyPr/>
        <a:lstStyle/>
        <a:p>
          <a:endParaRPr lang="en-US"/>
        </a:p>
      </dgm:t>
    </dgm:pt>
    <dgm:pt modelId="{5F57C5B2-EE59-48B9-B740-C47F9E5CD90D}">
      <dgm:prSet/>
      <dgm:spPr/>
      <dgm:t>
        <a:bodyPr/>
        <a:lstStyle/>
        <a:p>
          <a:r>
            <a:rPr lang="en-US" dirty="0"/>
            <a:t>WG13 Closed Loop Spray</a:t>
          </a:r>
        </a:p>
      </dgm:t>
    </dgm:pt>
    <dgm:pt modelId="{0BCE9290-C210-4E1F-BA03-8911DE54CAF8}" type="parTrans" cxnId="{5F4DD952-61BD-4F13-B840-4EF668B9EAC4}">
      <dgm:prSet/>
      <dgm:spPr/>
      <dgm:t>
        <a:bodyPr/>
        <a:lstStyle/>
        <a:p>
          <a:endParaRPr lang="en-US"/>
        </a:p>
      </dgm:t>
    </dgm:pt>
    <dgm:pt modelId="{F26B5E5E-0F49-4E44-BD6E-CE75CD145B36}" type="sibTrans" cxnId="{5F4DD952-61BD-4F13-B840-4EF668B9EAC4}">
      <dgm:prSet/>
      <dgm:spPr/>
      <dgm:t>
        <a:bodyPr/>
        <a:lstStyle/>
        <a:p>
          <a:endParaRPr lang="en-US"/>
        </a:p>
      </dgm:t>
    </dgm:pt>
    <dgm:pt modelId="{865EF3D8-8CF3-48D2-A025-46B472249175}">
      <dgm:prSet/>
      <dgm:spPr/>
      <dgm:t>
        <a:bodyPr/>
        <a:lstStyle/>
        <a:p>
          <a:r>
            <a:rPr lang="en-US" dirty="0"/>
            <a:t>WG14 Potato Provenance</a:t>
          </a:r>
        </a:p>
      </dgm:t>
    </dgm:pt>
    <dgm:pt modelId="{BFA1A6DE-DA7D-4068-B0EA-485E42038C26}" type="parTrans" cxnId="{1134A5FB-6798-45B1-AEDE-D37B7D065C91}">
      <dgm:prSet/>
      <dgm:spPr/>
      <dgm:t>
        <a:bodyPr/>
        <a:lstStyle/>
        <a:p>
          <a:endParaRPr lang="en-US"/>
        </a:p>
      </dgm:t>
    </dgm:pt>
    <dgm:pt modelId="{18A5534C-5C7B-40FF-8607-99C87E06CDDD}" type="sibTrans" cxnId="{1134A5FB-6798-45B1-AEDE-D37B7D065C91}">
      <dgm:prSet/>
      <dgm:spPr/>
      <dgm:t>
        <a:bodyPr/>
        <a:lstStyle/>
        <a:p>
          <a:endParaRPr lang="en-US"/>
        </a:p>
      </dgm:t>
    </dgm:pt>
    <dgm:pt modelId="{1DF9FEAA-2795-4CD2-A468-33F60799EE5F}">
      <dgm:prSet/>
      <dgm:spPr/>
      <dgm:t>
        <a:bodyPr/>
        <a:lstStyle/>
        <a:p>
          <a:pPr>
            <a:defRPr b="1"/>
          </a:pPr>
          <a:r>
            <a:rPr lang="en-US"/>
            <a:t>APR</a:t>
          </a:r>
          <a:endParaRPr lang="en-US" dirty="0"/>
        </a:p>
      </dgm:t>
    </dgm:pt>
    <dgm:pt modelId="{68AC2255-C68A-49AD-BA09-980C0D049E0F}" type="parTrans" cxnId="{64632A4B-5DFD-4610-8FFE-1E34F872B1B5}">
      <dgm:prSet/>
      <dgm:spPr/>
      <dgm:t>
        <a:bodyPr/>
        <a:lstStyle/>
        <a:p>
          <a:endParaRPr lang="en-US"/>
        </a:p>
      </dgm:t>
    </dgm:pt>
    <dgm:pt modelId="{5EC4D07A-3E3F-4BC2-9BF0-59F146AA97F8}" type="sibTrans" cxnId="{64632A4B-5DFD-4610-8FFE-1E34F872B1B5}">
      <dgm:prSet/>
      <dgm:spPr/>
      <dgm:t>
        <a:bodyPr/>
        <a:lstStyle/>
        <a:p>
          <a:endParaRPr lang="en-US"/>
        </a:p>
      </dgm:t>
    </dgm:pt>
    <dgm:pt modelId="{E3F3CDCF-14B2-4884-AD6C-5A703FB1CC49}">
      <dgm:prSet/>
      <dgm:spPr/>
      <dgm:t>
        <a:bodyPr/>
        <a:lstStyle/>
        <a:p>
          <a:r>
            <a:rPr lang="en-US" dirty="0"/>
            <a:t>WG17 Field Boundary</a:t>
          </a:r>
        </a:p>
      </dgm:t>
    </dgm:pt>
    <dgm:pt modelId="{64646D28-0310-4D23-B251-B8CD6398C036}" type="parTrans" cxnId="{A778575D-E055-472C-9929-B96DAE4140E3}">
      <dgm:prSet/>
      <dgm:spPr/>
      <dgm:t>
        <a:bodyPr/>
        <a:lstStyle/>
        <a:p>
          <a:endParaRPr lang="en-US"/>
        </a:p>
      </dgm:t>
    </dgm:pt>
    <dgm:pt modelId="{A098E905-2D43-4B99-BD19-A98E7B1382FF}" type="sibTrans" cxnId="{A778575D-E055-472C-9929-B96DAE4140E3}">
      <dgm:prSet/>
      <dgm:spPr/>
      <dgm:t>
        <a:bodyPr/>
        <a:lstStyle/>
        <a:p>
          <a:endParaRPr lang="en-US"/>
        </a:p>
      </dgm:t>
    </dgm:pt>
    <dgm:pt modelId="{AB1F4C95-CE81-405E-A13D-ED55DE7A4AF5}">
      <dgm:prSet/>
      <dgm:spPr/>
      <dgm:t>
        <a:bodyPr/>
        <a:lstStyle/>
        <a:p>
          <a:pPr>
            <a:defRPr b="1"/>
          </a:pPr>
          <a:r>
            <a:rPr lang="en-US"/>
            <a:t>MAY</a:t>
          </a:r>
          <a:endParaRPr lang="en-US" dirty="0"/>
        </a:p>
      </dgm:t>
    </dgm:pt>
    <dgm:pt modelId="{E0A6F4FE-5436-44C6-9AA3-E214D44523EA}" type="parTrans" cxnId="{61C91622-C7B1-4DC2-9D1D-9C478A968B47}">
      <dgm:prSet/>
      <dgm:spPr/>
      <dgm:t>
        <a:bodyPr/>
        <a:lstStyle/>
        <a:p>
          <a:endParaRPr lang="en-US"/>
        </a:p>
      </dgm:t>
    </dgm:pt>
    <dgm:pt modelId="{B0BBF0CA-0598-47B2-9FF6-225423BEF635}" type="sibTrans" cxnId="{61C91622-C7B1-4DC2-9D1D-9C478A968B47}">
      <dgm:prSet/>
      <dgm:spPr/>
      <dgm:t>
        <a:bodyPr/>
        <a:lstStyle/>
        <a:p>
          <a:endParaRPr lang="en-US"/>
        </a:p>
      </dgm:t>
    </dgm:pt>
    <dgm:pt modelId="{B1D8F417-D3A9-4468-8E41-244195543C42}">
      <dgm:prSet/>
      <dgm:spPr/>
      <dgm:t>
        <a:bodyPr/>
        <a:lstStyle/>
        <a:p>
          <a:r>
            <a:rPr lang="en-US" dirty="0"/>
            <a:t>WG19 ADAPT Serialization</a:t>
          </a:r>
        </a:p>
      </dgm:t>
    </dgm:pt>
    <dgm:pt modelId="{A57D6097-B5CF-42FD-B34A-B049F9D07A07}" type="parTrans" cxnId="{EFE5A192-091C-4DE9-B16C-65804DCA7FDA}">
      <dgm:prSet/>
      <dgm:spPr/>
      <dgm:t>
        <a:bodyPr/>
        <a:lstStyle/>
        <a:p>
          <a:endParaRPr lang="en-US"/>
        </a:p>
      </dgm:t>
    </dgm:pt>
    <dgm:pt modelId="{CE58131A-2665-47E2-BF7E-A49170F25DC5}" type="sibTrans" cxnId="{EFE5A192-091C-4DE9-B16C-65804DCA7FDA}">
      <dgm:prSet/>
      <dgm:spPr/>
      <dgm:t>
        <a:bodyPr/>
        <a:lstStyle/>
        <a:p>
          <a:endParaRPr lang="en-US"/>
        </a:p>
      </dgm:t>
    </dgm:pt>
    <dgm:pt modelId="{619A6627-EEE0-42FB-8A4B-AC4B810E4F78}">
      <dgm:prSet/>
      <dgm:spPr/>
      <dgm:t>
        <a:bodyPr/>
        <a:lstStyle/>
        <a:p>
          <a:pPr>
            <a:defRPr b="1"/>
          </a:pPr>
          <a:r>
            <a:rPr lang="en-US"/>
            <a:t>JUN</a:t>
          </a:r>
          <a:endParaRPr lang="en-US" dirty="0"/>
        </a:p>
      </dgm:t>
    </dgm:pt>
    <dgm:pt modelId="{48828301-1D7B-4A80-AC0D-2764157A5EEB}" type="parTrans" cxnId="{76A35D6E-B640-4B8A-8D13-3F5D6D7339AF}">
      <dgm:prSet/>
      <dgm:spPr/>
      <dgm:t>
        <a:bodyPr/>
        <a:lstStyle/>
        <a:p>
          <a:endParaRPr lang="en-US"/>
        </a:p>
      </dgm:t>
    </dgm:pt>
    <dgm:pt modelId="{BAE611B2-1F2C-45DE-89B7-3136219E11E1}" type="sibTrans" cxnId="{76A35D6E-B640-4B8A-8D13-3F5D6D7339AF}">
      <dgm:prSet/>
      <dgm:spPr/>
      <dgm:t>
        <a:bodyPr/>
        <a:lstStyle/>
        <a:p>
          <a:endParaRPr lang="en-US"/>
        </a:p>
      </dgm:t>
    </dgm:pt>
    <dgm:pt modelId="{6EFC6E2C-AB7D-43C1-B963-3A13DAAEFA63}">
      <dgm:prSet/>
      <dgm:spPr/>
      <dgm:t>
        <a:bodyPr/>
        <a:lstStyle/>
        <a:p>
          <a:r>
            <a:rPr lang="en-US" dirty="0"/>
            <a:t>WG20 Traceability Modeling</a:t>
          </a:r>
        </a:p>
      </dgm:t>
    </dgm:pt>
    <dgm:pt modelId="{3923CA1F-6823-4FAA-A07D-98C51B303447}" type="parTrans" cxnId="{BC38621F-C4A2-457A-A933-158B9E613047}">
      <dgm:prSet/>
      <dgm:spPr/>
      <dgm:t>
        <a:bodyPr/>
        <a:lstStyle/>
        <a:p>
          <a:endParaRPr lang="en-US"/>
        </a:p>
      </dgm:t>
    </dgm:pt>
    <dgm:pt modelId="{C139B7EF-CB82-47C9-BAC5-C437D68A4D7D}" type="sibTrans" cxnId="{BC38621F-C4A2-457A-A933-158B9E613047}">
      <dgm:prSet/>
      <dgm:spPr/>
      <dgm:t>
        <a:bodyPr/>
        <a:lstStyle/>
        <a:p>
          <a:endParaRPr lang="en-US"/>
        </a:p>
      </dgm:t>
    </dgm:pt>
    <dgm:pt modelId="{BE32B6DE-BFBA-468F-BFAA-8DD1FD97AF06}" type="pres">
      <dgm:prSet presAssocID="{EE77FF46-F97E-486F-B368-F38E3970E25F}" presName="root" presStyleCnt="0">
        <dgm:presLayoutVars>
          <dgm:chMax/>
          <dgm:chPref/>
          <dgm:animLvl val="lvl"/>
        </dgm:presLayoutVars>
      </dgm:prSet>
      <dgm:spPr/>
    </dgm:pt>
    <dgm:pt modelId="{206F6E80-BE4E-4F1D-A787-279ED0249189}" type="pres">
      <dgm:prSet presAssocID="{EE77FF46-F97E-486F-B368-F38E3970E25F}" presName="divider" presStyleLbl="fgAcc1" presStyleIdx="0" presStyleCnt="9"/>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03F96858-94CF-46B4-87FC-9406D254B4AD}" type="pres">
      <dgm:prSet presAssocID="{EE77FF46-F97E-486F-B368-F38E3970E25F}" presName="nodes" presStyleCnt="0">
        <dgm:presLayoutVars>
          <dgm:chMax/>
          <dgm:chPref/>
          <dgm:animLvl val="lvl"/>
        </dgm:presLayoutVars>
      </dgm:prSet>
      <dgm:spPr/>
    </dgm:pt>
    <dgm:pt modelId="{7A4AFF06-DA0F-4C01-B70F-8D5E618C2BD3}" type="pres">
      <dgm:prSet presAssocID="{DFDF329C-D46A-47B6-8B6B-38018184D3BB}" presName="composite" presStyleCnt="0"/>
      <dgm:spPr/>
    </dgm:pt>
    <dgm:pt modelId="{858CC704-BEF1-4921-A3EB-6878674A7703}" type="pres">
      <dgm:prSet presAssocID="{DFDF329C-D46A-47B6-8B6B-38018184D3BB}" presName="ConnectorPoint" presStyleLbl="lnNode1" presStyleIdx="0"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2094E3A3-5855-4C56-BD9C-473FC0FD0A1F}" type="pres">
      <dgm:prSet presAssocID="{DFDF329C-D46A-47B6-8B6B-38018184D3BB}" presName="DropPinPlaceHolder" presStyleCnt="0"/>
      <dgm:spPr/>
    </dgm:pt>
    <dgm:pt modelId="{045E22C7-835F-4ABC-B226-3BF1C72021B1}" type="pres">
      <dgm:prSet presAssocID="{DFDF329C-D46A-47B6-8B6B-38018184D3BB}" presName="DropPin" presStyleLbl="alignNode1" presStyleIdx="0" presStyleCnt="8"/>
      <dgm:spPr/>
    </dgm:pt>
    <dgm:pt modelId="{1E5C4CB4-CD81-43B5-8C19-914CE7F445F8}" type="pres">
      <dgm:prSet presAssocID="{DFDF329C-D46A-47B6-8B6B-38018184D3BB}" presName="Ellipse" presStyleLbl="fgAcc1" presStyleIdx="1" presStyleCnt="9"/>
      <dgm:spPr>
        <a:solidFill>
          <a:schemeClr val="lt1">
            <a:alpha val="90000"/>
            <a:hueOff val="0"/>
            <a:satOff val="0"/>
            <a:lumOff val="0"/>
            <a:alphaOff val="0"/>
          </a:schemeClr>
        </a:solidFill>
        <a:ln w="25400" cap="flat" cmpd="sng" algn="ctr">
          <a:noFill/>
          <a:prstDash val="solid"/>
        </a:ln>
        <a:effectLst/>
      </dgm:spPr>
    </dgm:pt>
    <dgm:pt modelId="{7CB4A802-63E1-44D7-8371-FF9F943408F6}" type="pres">
      <dgm:prSet presAssocID="{DFDF329C-D46A-47B6-8B6B-38018184D3BB}" presName="L2TextContainer" presStyleLbl="revTx" presStyleIdx="0" presStyleCnt="16">
        <dgm:presLayoutVars>
          <dgm:bulletEnabled val="1"/>
        </dgm:presLayoutVars>
      </dgm:prSet>
      <dgm:spPr/>
    </dgm:pt>
    <dgm:pt modelId="{E4233328-D89A-4A03-B97C-C5A55622030E}" type="pres">
      <dgm:prSet presAssocID="{DFDF329C-D46A-47B6-8B6B-38018184D3BB}" presName="L1TextContainer" presStyleLbl="revTx" presStyleIdx="1" presStyleCnt="16">
        <dgm:presLayoutVars>
          <dgm:chMax val="1"/>
          <dgm:chPref val="1"/>
          <dgm:bulletEnabled val="1"/>
        </dgm:presLayoutVars>
      </dgm:prSet>
      <dgm:spPr/>
    </dgm:pt>
    <dgm:pt modelId="{791F9147-71FE-40E4-BFB8-5FA254E1001C}" type="pres">
      <dgm:prSet presAssocID="{DFDF329C-D46A-47B6-8B6B-38018184D3BB}" presName="ConnectLine" presStyleLbl="sibTrans1D1" presStyleIdx="0" presStyleCnt="8"/>
      <dgm:spPr>
        <a:noFill/>
        <a:ln w="12700" cap="flat" cmpd="sng" algn="ctr">
          <a:solidFill>
            <a:schemeClr val="accent1">
              <a:hueOff val="0"/>
              <a:satOff val="0"/>
              <a:lumOff val="0"/>
              <a:alphaOff val="0"/>
            </a:schemeClr>
          </a:solidFill>
          <a:prstDash val="dash"/>
        </a:ln>
        <a:effectLst/>
      </dgm:spPr>
    </dgm:pt>
    <dgm:pt modelId="{B21C6995-0998-4391-95B1-634C2E7B9AEF}" type="pres">
      <dgm:prSet presAssocID="{DFDF329C-D46A-47B6-8B6B-38018184D3BB}" presName="EmptyPlaceHolder" presStyleCnt="0"/>
      <dgm:spPr/>
    </dgm:pt>
    <dgm:pt modelId="{D18FF8D3-7C2C-4B02-9A63-FB945741F155}" type="pres">
      <dgm:prSet presAssocID="{21C0A68A-9A5C-4C30-B12B-C24126B590FD}" presName="spaceBetweenRectangles" presStyleCnt="0"/>
      <dgm:spPr/>
    </dgm:pt>
    <dgm:pt modelId="{59D4576B-AC4E-45DA-8C13-DB208703F001}" type="pres">
      <dgm:prSet presAssocID="{4E3842BA-0749-4BE8-AF99-36C09361CF99}" presName="composite" presStyleCnt="0"/>
      <dgm:spPr/>
    </dgm:pt>
    <dgm:pt modelId="{0975777D-3AE8-46E2-8185-A3F8D582F30D}" type="pres">
      <dgm:prSet presAssocID="{4E3842BA-0749-4BE8-AF99-36C09361CF99}" presName="ConnectorPoint" presStyleLbl="lnNode1" presStyleIdx="1"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CFB22AAB-05F8-476D-BD9F-F4A612EB3AB1}" type="pres">
      <dgm:prSet presAssocID="{4E3842BA-0749-4BE8-AF99-36C09361CF99}" presName="DropPinPlaceHolder" presStyleCnt="0"/>
      <dgm:spPr/>
    </dgm:pt>
    <dgm:pt modelId="{10F5F561-B5CB-45E5-B7DF-B11BC24D37A1}" type="pres">
      <dgm:prSet presAssocID="{4E3842BA-0749-4BE8-AF99-36C09361CF99}" presName="DropPin" presStyleLbl="alignNode1" presStyleIdx="1" presStyleCnt="8"/>
      <dgm:spPr/>
    </dgm:pt>
    <dgm:pt modelId="{2162D5F4-ED44-4C75-9138-C14020E73DED}" type="pres">
      <dgm:prSet presAssocID="{4E3842BA-0749-4BE8-AF99-36C09361CF99}" presName="Ellipse" presStyleLbl="fgAcc1" presStyleIdx="2" presStyleCnt="9"/>
      <dgm:spPr>
        <a:solidFill>
          <a:schemeClr val="lt1">
            <a:alpha val="90000"/>
            <a:hueOff val="0"/>
            <a:satOff val="0"/>
            <a:lumOff val="0"/>
            <a:alphaOff val="0"/>
          </a:schemeClr>
        </a:solidFill>
        <a:ln w="25400" cap="flat" cmpd="sng" algn="ctr">
          <a:noFill/>
          <a:prstDash val="solid"/>
        </a:ln>
        <a:effectLst/>
      </dgm:spPr>
    </dgm:pt>
    <dgm:pt modelId="{15540A20-78A3-42B5-88EE-0CF17D955430}" type="pres">
      <dgm:prSet presAssocID="{4E3842BA-0749-4BE8-AF99-36C09361CF99}" presName="L2TextContainer" presStyleLbl="revTx" presStyleIdx="2" presStyleCnt="16">
        <dgm:presLayoutVars>
          <dgm:bulletEnabled val="1"/>
        </dgm:presLayoutVars>
      </dgm:prSet>
      <dgm:spPr/>
    </dgm:pt>
    <dgm:pt modelId="{D3CF0866-9CB0-4CED-9D18-0397CAFCCB46}" type="pres">
      <dgm:prSet presAssocID="{4E3842BA-0749-4BE8-AF99-36C09361CF99}" presName="L1TextContainer" presStyleLbl="revTx" presStyleIdx="3" presStyleCnt="16">
        <dgm:presLayoutVars>
          <dgm:chMax val="1"/>
          <dgm:chPref val="1"/>
          <dgm:bulletEnabled val="1"/>
        </dgm:presLayoutVars>
      </dgm:prSet>
      <dgm:spPr/>
    </dgm:pt>
    <dgm:pt modelId="{F7D7ACBC-30B6-4D36-AFB2-7E6FD596E8CB}" type="pres">
      <dgm:prSet presAssocID="{4E3842BA-0749-4BE8-AF99-36C09361CF99}" presName="ConnectLine" presStyleLbl="sibTrans1D1" presStyleIdx="1" presStyleCnt="8"/>
      <dgm:spPr>
        <a:noFill/>
        <a:ln w="12700" cap="flat" cmpd="sng" algn="ctr">
          <a:solidFill>
            <a:schemeClr val="accent1">
              <a:hueOff val="0"/>
              <a:satOff val="0"/>
              <a:lumOff val="0"/>
              <a:alphaOff val="0"/>
            </a:schemeClr>
          </a:solidFill>
          <a:prstDash val="dash"/>
        </a:ln>
        <a:effectLst/>
      </dgm:spPr>
    </dgm:pt>
    <dgm:pt modelId="{6EEEEC58-6330-4B1B-8A31-7DF66973B335}" type="pres">
      <dgm:prSet presAssocID="{4E3842BA-0749-4BE8-AF99-36C09361CF99}" presName="EmptyPlaceHolder" presStyleCnt="0"/>
      <dgm:spPr/>
    </dgm:pt>
    <dgm:pt modelId="{071E0E49-F427-4C2C-9A8D-827DE4F8E498}" type="pres">
      <dgm:prSet presAssocID="{F8B24640-E219-4080-BC6F-71FFDE168FB3}" presName="spaceBetweenRectangles" presStyleCnt="0"/>
      <dgm:spPr/>
    </dgm:pt>
    <dgm:pt modelId="{F59DC0E1-9CE4-4110-BA79-724478ADF9ED}" type="pres">
      <dgm:prSet presAssocID="{0CD5C3E1-D626-4321-99F4-1DBA5C2AFB5D}" presName="composite" presStyleCnt="0"/>
      <dgm:spPr/>
    </dgm:pt>
    <dgm:pt modelId="{52E97C4B-0674-4F7D-A6B9-204957903610}" type="pres">
      <dgm:prSet presAssocID="{0CD5C3E1-D626-4321-99F4-1DBA5C2AFB5D}" presName="ConnectorPoint" presStyleLbl="lnNode1" presStyleIdx="2"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534332B4-FE94-4FB4-BDC5-F515A5DA0037}" type="pres">
      <dgm:prSet presAssocID="{0CD5C3E1-D626-4321-99F4-1DBA5C2AFB5D}" presName="DropPinPlaceHolder" presStyleCnt="0"/>
      <dgm:spPr/>
    </dgm:pt>
    <dgm:pt modelId="{D7ACB4A2-4A4C-4089-B436-1778771F3F2C}" type="pres">
      <dgm:prSet presAssocID="{0CD5C3E1-D626-4321-99F4-1DBA5C2AFB5D}" presName="DropPin" presStyleLbl="alignNode1" presStyleIdx="2" presStyleCnt="8"/>
      <dgm:spPr/>
    </dgm:pt>
    <dgm:pt modelId="{819617F3-7E89-4CC7-9A48-93ACF514008B}" type="pres">
      <dgm:prSet presAssocID="{0CD5C3E1-D626-4321-99F4-1DBA5C2AFB5D}" presName="Ellipse" presStyleLbl="fgAcc1" presStyleIdx="3" presStyleCnt="9"/>
      <dgm:spPr>
        <a:solidFill>
          <a:schemeClr val="lt1">
            <a:alpha val="90000"/>
            <a:hueOff val="0"/>
            <a:satOff val="0"/>
            <a:lumOff val="0"/>
            <a:alphaOff val="0"/>
          </a:schemeClr>
        </a:solidFill>
        <a:ln w="25400" cap="flat" cmpd="sng" algn="ctr">
          <a:noFill/>
          <a:prstDash val="solid"/>
        </a:ln>
        <a:effectLst/>
      </dgm:spPr>
    </dgm:pt>
    <dgm:pt modelId="{49F83810-AB5B-4CF3-A97F-770BF05FA007}" type="pres">
      <dgm:prSet presAssocID="{0CD5C3E1-D626-4321-99F4-1DBA5C2AFB5D}" presName="L2TextContainer" presStyleLbl="revTx" presStyleIdx="4" presStyleCnt="16">
        <dgm:presLayoutVars>
          <dgm:bulletEnabled val="1"/>
        </dgm:presLayoutVars>
      </dgm:prSet>
      <dgm:spPr/>
    </dgm:pt>
    <dgm:pt modelId="{4575707D-FCF3-4C84-AAE7-70C0DF98DD64}" type="pres">
      <dgm:prSet presAssocID="{0CD5C3E1-D626-4321-99F4-1DBA5C2AFB5D}" presName="L1TextContainer" presStyleLbl="revTx" presStyleIdx="5" presStyleCnt="16">
        <dgm:presLayoutVars>
          <dgm:chMax val="1"/>
          <dgm:chPref val="1"/>
          <dgm:bulletEnabled val="1"/>
        </dgm:presLayoutVars>
      </dgm:prSet>
      <dgm:spPr/>
    </dgm:pt>
    <dgm:pt modelId="{0EA405E2-9811-41AC-9EA2-A1EA153C1BA8}" type="pres">
      <dgm:prSet presAssocID="{0CD5C3E1-D626-4321-99F4-1DBA5C2AFB5D}" presName="ConnectLine" presStyleLbl="sibTrans1D1" presStyleIdx="2" presStyleCnt="8"/>
      <dgm:spPr>
        <a:noFill/>
        <a:ln w="12700" cap="flat" cmpd="sng" algn="ctr">
          <a:solidFill>
            <a:schemeClr val="accent1">
              <a:hueOff val="0"/>
              <a:satOff val="0"/>
              <a:lumOff val="0"/>
              <a:alphaOff val="0"/>
            </a:schemeClr>
          </a:solidFill>
          <a:prstDash val="dash"/>
        </a:ln>
        <a:effectLst/>
      </dgm:spPr>
    </dgm:pt>
    <dgm:pt modelId="{DFCDC27E-2A42-4F6F-AF6C-B31631EF8B9E}" type="pres">
      <dgm:prSet presAssocID="{0CD5C3E1-D626-4321-99F4-1DBA5C2AFB5D}" presName="EmptyPlaceHolder" presStyleCnt="0"/>
      <dgm:spPr/>
    </dgm:pt>
    <dgm:pt modelId="{AA8C8282-ADA6-46E6-82BC-BCDFDD5A5A7A}" type="pres">
      <dgm:prSet presAssocID="{203C5A90-9083-47A9-9BEB-1641E95E5CAC}" presName="spaceBetweenRectangles" presStyleCnt="0"/>
      <dgm:spPr/>
    </dgm:pt>
    <dgm:pt modelId="{75B52CEB-D095-405D-BF5B-88658FD84FAF}" type="pres">
      <dgm:prSet presAssocID="{86A00FF0-5100-4A87-BFFD-8FFCFB1DE4FE}" presName="composite" presStyleCnt="0"/>
      <dgm:spPr/>
    </dgm:pt>
    <dgm:pt modelId="{4BF0DC9A-279D-4149-B9F1-B1AD807471F2}" type="pres">
      <dgm:prSet presAssocID="{86A00FF0-5100-4A87-BFFD-8FFCFB1DE4FE}" presName="ConnectorPoint" presStyleLbl="lnNode1" presStyleIdx="3"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66ED6A8D-6A73-4EC4-9A7B-721E4ACCD4E8}" type="pres">
      <dgm:prSet presAssocID="{86A00FF0-5100-4A87-BFFD-8FFCFB1DE4FE}" presName="DropPinPlaceHolder" presStyleCnt="0"/>
      <dgm:spPr/>
    </dgm:pt>
    <dgm:pt modelId="{E264F1C2-01BB-469D-A937-2E0E8EDF35ED}" type="pres">
      <dgm:prSet presAssocID="{86A00FF0-5100-4A87-BFFD-8FFCFB1DE4FE}" presName="DropPin" presStyleLbl="alignNode1" presStyleIdx="3" presStyleCnt="8"/>
      <dgm:spPr/>
    </dgm:pt>
    <dgm:pt modelId="{EADBF806-7684-40D1-92C1-D9154E1F7C4E}" type="pres">
      <dgm:prSet presAssocID="{86A00FF0-5100-4A87-BFFD-8FFCFB1DE4FE}" presName="Ellipse" presStyleLbl="fgAcc1" presStyleIdx="4" presStyleCnt="9"/>
      <dgm:spPr>
        <a:solidFill>
          <a:schemeClr val="lt1">
            <a:alpha val="90000"/>
            <a:hueOff val="0"/>
            <a:satOff val="0"/>
            <a:lumOff val="0"/>
            <a:alphaOff val="0"/>
          </a:schemeClr>
        </a:solidFill>
        <a:ln w="25400" cap="flat" cmpd="sng" algn="ctr">
          <a:noFill/>
          <a:prstDash val="solid"/>
        </a:ln>
        <a:effectLst/>
      </dgm:spPr>
    </dgm:pt>
    <dgm:pt modelId="{D89D81C3-F0FD-40ED-A1E0-CE1C311A9F7E}" type="pres">
      <dgm:prSet presAssocID="{86A00FF0-5100-4A87-BFFD-8FFCFB1DE4FE}" presName="L2TextContainer" presStyleLbl="revTx" presStyleIdx="6" presStyleCnt="16">
        <dgm:presLayoutVars>
          <dgm:bulletEnabled val="1"/>
        </dgm:presLayoutVars>
      </dgm:prSet>
      <dgm:spPr/>
    </dgm:pt>
    <dgm:pt modelId="{430A36CF-C11B-400B-8264-F9A5AE42E907}" type="pres">
      <dgm:prSet presAssocID="{86A00FF0-5100-4A87-BFFD-8FFCFB1DE4FE}" presName="L1TextContainer" presStyleLbl="revTx" presStyleIdx="7" presStyleCnt="16">
        <dgm:presLayoutVars>
          <dgm:chMax val="1"/>
          <dgm:chPref val="1"/>
          <dgm:bulletEnabled val="1"/>
        </dgm:presLayoutVars>
      </dgm:prSet>
      <dgm:spPr/>
    </dgm:pt>
    <dgm:pt modelId="{1B725716-25CB-4A4F-A090-C4D610560202}" type="pres">
      <dgm:prSet presAssocID="{86A00FF0-5100-4A87-BFFD-8FFCFB1DE4FE}" presName="ConnectLine" presStyleLbl="sibTrans1D1" presStyleIdx="3" presStyleCnt="8"/>
      <dgm:spPr>
        <a:noFill/>
        <a:ln w="12700" cap="flat" cmpd="sng" algn="ctr">
          <a:solidFill>
            <a:schemeClr val="accent1">
              <a:hueOff val="0"/>
              <a:satOff val="0"/>
              <a:lumOff val="0"/>
              <a:alphaOff val="0"/>
            </a:schemeClr>
          </a:solidFill>
          <a:prstDash val="dash"/>
        </a:ln>
        <a:effectLst/>
      </dgm:spPr>
    </dgm:pt>
    <dgm:pt modelId="{ED1354FF-FE2F-421E-BC1D-33CB6F1D2508}" type="pres">
      <dgm:prSet presAssocID="{86A00FF0-5100-4A87-BFFD-8FFCFB1DE4FE}" presName="EmptyPlaceHolder" presStyleCnt="0"/>
      <dgm:spPr/>
    </dgm:pt>
    <dgm:pt modelId="{81D55590-6865-49B7-92C0-897C76E1E8BF}" type="pres">
      <dgm:prSet presAssocID="{472F23B7-9DF9-4CD5-AA36-8261A25E5355}" presName="spaceBetweenRectangles" presStyleCnt="0"/>
      <dgm:spPr/>
    </dgm:pt>
    <dgm:pt modelId="{40928A36-A184-4DEA-981C-55DA39F09FA6}" type="pres">
      <dgm:prSet presAssocID="{0E183841-2E3C-4B1D-8384-2428FB95CE2B}" presName="composite" presStyleCnt="0"/>
      <dgm:spPr/>
    </dgm:pt>
    <dgm:pt modelId="{B6E88FB3-6161-43D7-A347-0F9E897F1AEE}" type="pres">
      <dgm:prSet presAssocID="{0E183841-2E3C-4B1D-8384-2428FB95CE2B}" presName="ConnectorPoint" presStyleLbl="lnNode1" presStyleIdx="4"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33F5A29C-9E0E-4771-8EEC-3B435CBB0970}" type="pres">
      <dgm:prSet presAssocID="{0E183841-2E3C-4B1D-8384-2428FB95CE2B}" presName="DropPinPlaceHolder" presStyleCnt="0"/>
      <dgm:spPr/>
    </dgm:pt>
    <dgm:pt modelId="{DF0F6D71-6F1B-4F0E-B8DF-7DC8CD04E009}" type="pres">
      <dgm:prSet presAssocID="{0E183841-2E3C-4B1D-8384-2428FB95CE2B}" presName="DropPin" presStyleLbl="alignNode1" presStyleIdx="4" presStyleCnt="8"/>
      <dgm:spPr/>
    </dgm:pt>
    <dgm:pt modelId="{42BBFCCD-133C-4493-A19D-6489367726D0}" type="pres">
      <dgm:prSet presAssocID="{0E183841-2E3C-4B1D-8384-2428FB95CE2B}" presName="Ellipse" presStyleLbl="fgAcc1" presStyleIdx="5" presStyleCnt="9"/>
      <dgm:spPr>
        <a:solidFill>
          <a:schemeClr val="lt1">
            <a:alpha val="90000"/>
            <a:hueOff val="0"/>
            <a:satOff val="0"/>
            <a:lumOff val="0"/>
            <a:alphaOff val="0"/>
          </a:schemeClr>
        </a:solidFill>
        <a:ln w="25400" cap="flat" cmpd="sng" algn="ctr">
          <a:noFill/>
          <a:prstDash val="solid"/>
        </a:ln>
        <a:effectLst/>
      </dgm:spPr>
    </dgm:pt>
    <dgm:pt modelId="{192EFEED-144D-494B-AF5B-E9649DA0EA9B}" type="pres">
      <dgm:prSet presAssocID="{0E183841-2E3C-4B1D-8384-2428FB95CE2B}" presName="L2TextContainer" presStyleLbl="revTx" presStyleIdx="8" presStyleCnt="16">
        <dgm:presLayoutVars>
          <dgm:bulletEnabled val="1"/>
        </dgm:presLayoutVars>
      </dgm:prSet>
      <dgm:spPr/>
    </dgm:pt>
    <dgm:pt modelId="{40735FA0-339B-4A48-8BB5-5B23D4DFFDEB}" type="pres">
      <dgm:prSet presAssocID="{0E183841-2E3C-4B1D-8384-2428FB95CE2B}" presName="L1TextContainer" presStyleLbl="revTx" presStyleIdx="9" presStyleCnt="16">
        <dgm:presLayoutVars>
          <dgm:chMax val="1"/>
          <dgm:chPref val="1"/>
          <dgm:bulletEnabled val="1"/>
        </dgm:presLayoutVars>
      </dgm:prSet>
      <dgm:spPr/>
    </dgm:pt>
    <dgm:pt modelId="{6A9E03B0-0C70-498C-81A1-6D8DF611DDF0}" type="pres">
      <dgm:prSet presAssocID="{0E183841-2E3C-4B1D-8384-2428FB95CE2B}" presName="ConnectLine" presStyleLbl="sibTrans1D1" presStyleIdx="4" presStyleCnt="8"/>
      <dgm:spPr>
        <a:noFill/>
        <a:ln w="12700" cap="flat" cmpd="sng" algn="ctr">
          <a:solidFill>
            <a:schemeClr val="accent1">
              <a:hueOff val="0"/>
              <a:satOff val="0"/>
              <a:lumOff val="0"/>
              <a:alphaOff val="0"/>
            </a:schemeClr>
          </a:solidFill>
          <a:prstDash val="dash"/>
        </a:ln>
        <a:effectLst/>
      </dgm:spPr>
    </dgm:pt>
    <dgm:pt modelId="{1EA78254-BC00-44A3-A43F-787C96716BC3}" type="pres">
      <dgm:prSet presAssocID="{0E183841-2E3C-4B1D-8384-2428FB95CE2B}" presName="EmptyPlaceHolder" presStyleCnt="0"/>
      <dgm:spPr/>
    </dgm:pt>
    <dgm:pt modelId="{32D448CC-50D7-402E-819D-E3986367834F}" type="pres">
      <dgm:prSet presAssocID="{EDB37FF3-AFB8-405F-962D-7FD242A670A9}" presName="spaceBetweenRectangles" presStyleCnt="0"/>
      <dgm:spPr/>
    </dgm:pt>
    <dgm:pt modelId="{03FD1AA7-27B0-4F4A-8A16-4D1895BDC38B}" type="pres">
      <dgm:prSet presAssocID="{1DF9FEAA-2795-4CD2-A468-33F60799EE5F}" presName="composite" presStyleCnt="0"/>
      <dgm:spPr/>
    </dgm:pt>
    <dgm:pt modelId="{F11FDDBB-ADC4-497D-8D4E-87BEFB5A7692}" type="pres">
      <dgm:prSet presAssocID="{1DF9FEAA-2795-4CD2-A468-33F60799EE5F}" presName="ConnectorPoint" presStyleLbl="lnNode1" presStyleIdx="5"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5DE72DF3-7B5A-40EB-89F7-DB3F4CF195D8}" type="pres">
      <dgm:prSet presAssocID="{1DF9FEAA-2795-4CD2-A468-33F60799EE5F}" presName="DropPinPlaceHolder" presStyleCnt="0"/>
      <dgm:spPr/>
    </dgm:pt>
    <dgm:pt modelId="{1980E7A6-3E8D-47ED-9968-C36D86892582}" type="pres">
      <dgm:prSet presAssocID="{1DF9FEAA-2795-4CD2-A468-33F60799EE5F}" presName="DropPin" presStyleLbl="alignNode1" presStyleIdx="5" presStyleCnt="8"/>
      <dgm:spPr/>
    </dgm:pt>
    <dgm:pt modelId="{EF2945F4-A6B8-417F-B5F0-1FD60A827ADE}" type="pres">
      <dgm:prSet presAssocID="{1DF9FEAA-2795-4CD2-A468-33F60799EE5F}" presName="Ellipse" presStyleLbl="fgAcc1" presStyleIdx="6" presStyleCnt="9"/>
      <dgm:spPr>
        <a:solidFill>
          <a:schemeClr val="lt1">
            <a:alpha val="90000"/>
            <a:hueOff val="0"/>
            <a:satOff val="0"/>
            <a:lumOff val="0"/>
            <a:alphaOff val="0"/>
          </a:schemeClr>
        </a:solidFill>
        <a:ln w="25400" cap="flat" cmpd="sng" algn="ctr">
          <a:noFill/>
          <a:prstDash val="solid"/>
        </a:ln>
        <a:effectLst/>
      </dgm:spPr>
    </dgm:pt>
    <dgm:pt modelId="{5D2D1D72-9328-4765-8E15-9F2B56F790B5}" type="pres">
      <dgm:prSet presAssocID="{1DF9FEAA-2795-4CD2-A468-33F60799EE5F}" presName="L2TextContainer" presStyleLbl="revTx" presStyleIdx="10" presStyleCnt="16">
        <dgm:presLayoutVars>
          <dgm:bulletEnabled val="1"/>
        </dgm:presLayoutVars>
      </dgm:prSet>
      <dgm:spPr/>
    </dgm:pt>
    <dgm:pt modelId="{10C8CEDB-8DA0-4DCB-888C-AAE2156DD118}" type="pres">
      <dgm:prSet presAssocID="{1DF9FEAA-2795-4CD2-A468-33F60799EE5F}" presName="L1TextContainer" presStyleLbl="revTx" presStyleIdx="11" presStyleCnt="16">
        <dgm:presLayoutVars>
          <dgm:chMax val="1"/>
          <dgm:chPref val="1"/>
          <dgm:bulletEnabled val="1"/>
        </dgm:presLayoutVars>
      </dgm:prSet>
      <dgm:spPr/>
    </dgm:pt>
    <dgm:pt modelId="{83CE9EBF-8A80-4C65-9CE3-21072AFD43FA}" type="pres">
      <dgm:prSet presAssocID="{1DF9FEAA-2795-4CD2-A468-33F60799EE5F}" presName="ConnectLine" presStyleLbl="sibTrans1D1" presStyleIdx="5" presStyleCnt="8"/>
      <dgm:spPr>
        <a:noFill/>
        <a:ln w="12700" cap="flat" cmpd="sng" algn="ctr">
          <a:solidFill>
            <a:schemeClr val="accent1">
              <a:hueOff val="0"/>
              <a:satOff val="0"/>
              <a:lumOff val="0"/>
              <a:alphaOff val="0"/>
            </a:schemeClr>
          </a:solidFill>
          <a:prstDash val="dash"/>
        </a:ln>
        <a:effectLst/>
      </dgm:spPr>
    </dgm:pt>
    <dgm:pt modelId="{3F7D4FD8-E2A4-4C1D-A766-32BF66FB5CE5}" type="pres">
      <dgm:prSet presAssocID="{1DF9FEAA-2795-4CD2-A468-33F60799EE5F}" presName="EmptyPlaceHolder" presStyleCnt="0"/>
      <dgm:spPr/>
    </dgm:pt>
    <dgm:pt modelId="{990E2392-25D1-4B37-BAE4-4C50FFE5B540}" type="pres">
      <dgm:prSet presAssocID="{5EC4D07A-3E3F-4BC2-9BF0-59F146AA97F8}" presName="spaceBetweenRectangles" presStyleCnt="0"/>
      <dgm:spPr/>
    </dgm:pt>
    <dgm:pt modelId="{8FC80B98-A35F-4E55-B4E8-21ED9BEF79F2}" type="pres">
      <dgm:prSet presAssocID="{AB1F4C95-CE81-405E-A13D-ED55DE7A4AF5}" presName="composite" presStyleCnt="0"/>
      <dgm:spPr/>
    </dgm:pt>
    <dgm:pt modelId="{1C718C07-F7F5-4920-950D-C09AD36DF403}" type="pres">
      <dgm:prSet presAssocID="{AB1F4C95-CE81-405E-A13D-ED55DE7A4AF5}" presName="ConnectorPoint" presStyleLbl="lnNode1" presStyleIdx="6"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54EE6AAC-E99F-4765-A9F9-79A6E5979D40}" type="pres">
      <dgm:prSet presAssocID="{AB1F4C95-CE81-405E-A13D-ED55DE7A4AF5}" presName="DropPinPlaceHolder" presStyleCnt="0"/>
      <dgm:spPr/>
    </dgm:pt>
    <dgm:pt modelId="{48201EE9-E1A0-460D-BAD8-0E67F2546906}" type="pres">
      <dgm:prSet presAssocID="{AB1F4C95-CE81-405E-A13D-ED55DE7A4AF5}" presName="DropPin" presStyleLbl="alignNode1" presStyleIdx="6" presStyleCnt="8"/>
      <dgm:spPr/>
    </dgm:pt>
    <dgm:pt modelId="{D78CB6AC-646F-4A14-AEC8-4BCFF8A73460}" type="pres">
      <dgm:prSet presAssocID="{AB1F4C95-CE81-405E-A13D-ED55DE7A4AF5}" presName="Ellipse" presStyleLbl="fgAcc1" presStyleIdx="7" presStyleCnt="9"/>
      <dgm:spPr>
        <a:solidFill>
          <a:schemeClr val="lt1">
            <a:alpha val="90000"/>
            <a:hueOff val="0"/>
            <a:satOff val="0"/>
            <a:lumOff val="0"/>
            <a:alphaOff val="0"/>
          </a:schemeClr>
        </a:solidFill>
        <a:ln w="25400" cap="flat" cmpd="sng" algn="ctr">
          <a:noFill/>
          <a:prstDash val="solid"/>
        </a:ln>
        <a:effectLst/>
      </dgm:spPr>
    </dgm:pt>
    <dgm:pt modelId="{138ED95B-B20D-4DC2-A082-4C94EC83E2B6}" type="pres">
      <dgm:prSet presAssocID="{AB1F4C95-CE81-405E-A13D-ED55DE7A4AF5}" presName="L2TextContainer" presStyleLbl="revTx" presStyleIdx="12" presStyleCnt="16">
        <dgm:presLayoutVars>
          <dgm:bulletEnabled val="1"/>
        </dgm:presLayoutVars>
      </dgm:prSet>
      <dgm:spPr/>
    </dgm:pt>
    <dgm:pt modelId="{CEB97F3D-4D1C-4B21-BD5B-988FA2C00C8F}" type="pres">
      <dgm:prSet presAssocID="{AB1F4C95-CE81-405E-A13D-ED55DE7A4AF5}" presName="L1TextContainer" presStyleLbl="revTx" presStyleIdx="13" presStyleCnt="16">
        <dgm:presLayoutVars>
          <dgm:chMax val="1"/>
          <dgm:chPref val="1"/>
          <dgm:bulletEnabled val="1"/>
        </dgm:presLayoutVars>
      </dgm:prSet>
      <dgm:spPr/>
    </dgm:pt>
    <dgm:pt modelId="{021DF8EB-2BF2-4256-A2F4-29066368AA8A}" type="pres">
      <dgm:prSet presAssocID="{AB1F4C95-CE81-405E-A13D-ED55DE7A4AF5}" presName="ConnectLine" presStyleLbl="sibTrans1D1" presStyleIdx="6" presStyleCnt="8"/>
      <dgm:spPr>
        <a:noFill/>
        <a:ln w="12700" cap="flat" cmpd="sng" algn="ctr">
          <a:solidFill>
            <a:schemeClr val="accent1">
              <a:hueOff val="0"/>
              <a:satOff val="0"/>
              <a:lumOff val="0"/>
              <a:alphaOff val="0"/>
            </a:schemeClr>
          </a:solidFill>
          <a:prstDash val="dash"/>
        </a:ln>
        <a:effectLst/>
      </dgm:spPr>
    </dgm:pt>
    <dgm:pt modelId="{E079C977-9C96-4EFA-B697-9C6B30667403}" type="pres">
      <dgm:prSet presAssocID="{AB1F4C95-CE81-405E-A13D-ED55DE7A4AF5}" presName="EmptyPlaceHolder" presStyleCnt="0"/>
      <dgm:spPr/>
    </dgm:pt>
    <dgm:pt modelId="{A5099458-5DFC-4B41-9D7C-46C6C723F739}" type="pres">
      <dgm:prSet presAssocID="{B0BBF0CA-0598-47B2-9FF6-225423BEF635}" presName="spaceBetweenRectangles" presStyleCnt="0"/>
      <dgm:spPr/>
    </dgm:pt>
    <dgm:pt modelId="{BBA6C30E-0502-4182-AAE4-F633E177090B}" type="pres">
      <dgm:prSet presAssocID="{619A6627-EEE0-42FB-8A4B-AC4B810E4F78}" presName="composite" presStyleCnt="0"/>
      <dgm:spPr/>
    </dgm:pt>
    <dgm:pt modelId="{E6C7C252-1982-4844-96DA-9591D9D132C4}" type="pres">
      <dgm:prSet presAssocID="{619A6627-EEE0-42FB-8A4B-AC4B810E4F78}" presName="ConnectorPoint" presStyleLbl="lnNode1" presStyleIdx="7"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9FE107E7-777B-4581-AFC5-2AB8DACC68B7}" type="pres">
      <dgm:prSet presAssocID="{619A6627-EEE0-42FB-8A4B-AC4B810E4F78}" presName="DropPinPlaceHolder" presStyleCnt="0"/>
      <dgm:spPr/>
    </dgm:pt>
    <dgm:pt modelId="{284EE8A1-7C83-4641-931D-D5790F836261}" type="pres">
      <dgm:prSet presAssocID="{619A6627-EEE0-42FB-8A4B-AC4B810E4F78}" presName="DropPin" presStyleLbl="alignNode1" presStyleIdx="7" presStyleCnt="8"/>
      <dgm:spPr/>
    </dgm:pt>
    <dgm:pt modelId="{2DD3AEC4-A763-455F-8E81-63B453ABAF52}" type="pres">
      <dgm:prSet presAssocID="{619A6627-EEE0-42FB-8A4B-AC4B810E4F78}" presName="Ellipse" presStyleLbl="fgAcc1" presStyleIdx="8" presStyleCnt="9"/>
      <dgm:spPr>
        <a:solidFill>
          <a:schemeClr val="lt1">
            <a:alpha val="90000"/>
            <a:hueOff val="0"/>
            <a:satOff val="0"/>
            <a:lumOff val="0"/>
            <a:alphaOff val="0"/>
          </a:schemeClr>
        </a:solidFill>
        <a:ln w="25400" cap="flat" cmpd="sng" algn="ctr">
          <a:noFill/>
          <a:prstDash val="solid"/>
        </a:ln>
        <a:effectLst/>
      </dgm:spPr>
    </dgm:pt>
    <dgm:pt modelId="{B8DE4EE5-E2FF-4C5C-9955-C30EDAF0CDCE}" type="pres">
      <dgm:prSet presAssocID="{619A6627-EEE0-42FB-8A4B-AC4B810E4F78}" presName="L2TextContainer" presStyleLbl="revTx" presStyleIdx="14" presStyleCnt="16">
        <dgm:presLayoutVars>
          <dgm:bulletEnabled val="1"/>
        </dgm:presLayoutVars>
      </dgm:prSet>
      <dgm:spPr/>
    </dgm:pt>
    <dgm:pt modelId="{920761C6-5B1E-48EF-A8DB-F8E7BE19537B}" type="pres">
      <dgm:prSet presAssocID="{619A6627-EEE0-42FB-8A4B-AC4B810E4F78}" presName="L1TextContainer" presStyleLbl="revTx" presStyleIdx="15" presStyleCnt="16">
        <dgm:presLayoutVars>
          <dgm:chMax val="1"/>
          <dgm:chPref val="1"/>
          <dgm:bulletEnabled val="1"/>
        </dgm:presLayoutVars>
      </dgm:prSet>
      <dgm:spPr/>
    </dgm:pt>
    <dgm:pt modelId="{37399F7E-31B3-4EC2-ABE9-9BEDD4D04945}" type="pres">
      <dgm:prSet presAssocID="{619A6627-EEE0-42FB-8A4B-AC4B810E4F78}" presName="ConnectLine" presStyleLbl="sibTrans1D1" presStyleIdx="7" presStyleCnt="8"/>
      <dgm:spPr>
        <a:noFill/>
        <a:ln w="12700" cap="flat" cmpd="sng" algn="ctr">
          <a:solidFill>
            <a:schemeClr val="accent1">
              <a:hueOff val="0"/>
              <a:satOff val="0"/>
              <a:lumOff val="0"/>
              <a:alphaOff val="0"/>
            </a:schemeClr>
          </a:solidFill>
          <a:prstDash val="dash"/>
        </a:ln>
        <a:effectLst/>
      </dgm:spPr>
    </dgm:pt>
    <dgm:pt modelId="{9260C800-6FAD-4770-8CD8-BFEB18E199A0}" type="pres">
      <dgm:prSet presAssocID="{619A6627-EEE0-42FB-8A4B-AC4B810E4F78}" presName="EmptyPlaceHolder" presStyleCnt="0"/>
      <dgm:spPr/>
    </dgm:pt>
  </dgm:ptLst>
  <dgm:cxnLst>
    <dgm:cxn modelId="{0E72CD02-B0A5-47FA-A10F-953F13B00A4B}" type="presOf" srcId="{B1D8F417-D3A9-4468-8E41-244195543C42}" destId="{138ED95B-B20D-4DC2-A082-4C94EC83E2B6}" srcOrd="0" destOrd="1" presId="urn:microsoft.com/office/officeart/2017/3/layout/DropPinTimeline"/>
    <dgm:cxn modelId="{B98F4A04-6C1B-4252-9D86-34C03FE35886}" type="presOf" srcId="{6EFC6E2C-AB7D-43C1-B963-3A13DAAEFA63}" destId="{B8DE4EE5-E2FF-4C5C-9955-C30EDAF0CDCE}" srcOrd="0" destOrd="1" presId="urn:microsoft.com/office/officeart/2017/3/layout/DropPinTimeline"/>
    <dgm:cxn modelId="{C4D36C06-B9F3-4E9E-848D-A3CA2D40B440}" type="presOf" srcId="{CB170AAC-481B-4958-80DB-8ED21C518FF0}" destId="{7CB4A802-63E1-44D7-8371-FF9F943408F6}" srcOrd="0" destOrd="2" presId="urn:microsoft.com/office/officeart/2017/3/layout/DropPinTimeline"/>
    <dgm:cxn modelId="{178CDE08-E74E-4E3B-8F25-FCF393290439}" srcId="{0E183841-2E3C-4B1D-8384-2428FB95CE2B}" destId="{CD5BD803-C2AA-4973-B35A-034D60F32857}" srcOrd="0" destOrd="0" parTransId="{CEB0C4A6-3DA4-433C-AEA0-3FB5AA9E4838}" sibTransId="{86C26F16-31E2-475D-BD0C-73A61823F235}"/>
    <dgm:cxn modelId="{CC6C7409-FAFD-44E6-9A74-658FB94468CC}" type="presOf" srcId="{49EF782D-6C6B-49B3-ADD4-415F32FABDFA}" destId="{D89D81C3-F0FD-40ED-A1E0-CE1C311A9F7E}" srcOrd="0" destOrd="0" presId="urn:microsoft.com/office/officeart/2017/3/layout/DropPinTimeline"/>
    <dgm:cxn modelId="{1EBC4A1D-75DB-4F2A-AF69-FF20542A8EEA}" type="presOf" srcId="{619A6627-EEE0-42FB-8A4B-AC4B810E4F78}" destId="{920761C6-5B1E-48EF-A8DB-F8E7BE19537B}" srcOrd="0" destOrd="0" presId="urn:microsoft.com/office/officeart/2017/3/layout/DropPinTimeline"/>
    <dgm:cxn modelId="{1081501D-3A7C-4C1E-85C0-6D88D9F195C9}" type="presOf" srcId="{CD5BD803-C2AA-4973-B35A-034D60F32857}" destId="{192EFEED-144D-494B-AF5B-E9649DA0EA9B}" srcOrd="0" destOrd="0" presId="urn:microsoft.com/office/officeart/2017/3/layout/DropPinTimeline"/>
    <dgm:cxn modelId="{97F3A51E-DD0A-4078-BD6C-48D0EEF8B2AC}" srcId="{EE77FF46-F97E-486F-B368-F38E3970E25F}" destId="{0CD5C3E1-D626-4321-99F4-1DBA5C2AFB5D}" srcOrd="2" destOrd="0" parTransId="{CF57E529-7A17-4A5D-BA72-925C5EC36E13}" sibTransId="{203C5A90-9083-47A9-9BEB-1641E95E5CAC}"/>
    <dgm:cxn modelId="{BC38621F-C4A2-457A-A933-158B9E613047}" srcId="{3CBC8D96-6171-4DFC-B971-885F4514EF52}" destId="{6EFC6E2C-AB7D-43C1-B963-3A13DAAEFA63}" srcOrd="0" destOrd="0" parTransId="{3923CA1F-6823-4FAA-A07D-98C51B303447}" sibTransId="{C139B7EF-CB82-47C9-BAC5-C437D68A4D7D}"/>
    <dgm:cxn modelId="{61C91622-C7B1-4DC2-9D1D-9C478A968B47}" srcId="{EE77FF46-F97E-486F-B368-F38E3970E25F}" destId="{AB1F4C95-CE81-405E-A13D-ED55DE7A4AF5}" srcOrd="6" destOrd="0" parTransId="{E0A6F4FE-5436-44C6-9AA3-E214D44523EA}" sibTransId="{B0BBF0CA-0598-47B2-9FF6-225423BEF635}"/>
    <dgm:cxn modelId="{918E3322-81D9-49C1-8BCE-C59C9EC9EE1D}" srcId="{4E3842BA-0749-4BE8-AF99-36C09361CF99}" destId="{E4F36DCE-8108-47E7-96EA-0D482B2B6EB7}" srcOrd="1" destOrd="0" parTransId="{773494D8-5187-4B56-BB8B-FB2BDEC41169}" sibTransId="{29077355-8161-4F40-8AB5-8CF5B6B5962A}"/>
    <dgm:cxn modelId="{6F0A9723-1163-43EA-9A2E-5357760123CD}" type="presOf" srcId="{E4F36DCE-8108-47E7-96EA-0D482B2B6EB7}" destId="{15540A20-78A3-42B5-88EE-0CF17D955430}" srcOrd="0" destOrd="3" presId="urn:microsoft.com/office/officeart/2017/3/layout/DropPinTimeline"/>
    <dgm:cxn modelId="{BDDDB724-C293-4970-BA3F-A3A51A6920CE}" type="presOf" srcId="{1DF9FEAA-2795-4CD2-A468-33F60799EE5F}" destId="{10C8CEDB-8DA0-4DCB-888C-AAE2156DD118}" srcOrd="0" destOrd="0" presId="urn:microsoft.com/office/officeart/2017/3/layout/DropPinTimeline"/>
    <dgm:cxn modelId="{50BA5128-D0C3-48D1-826D-8C78A8C63189}" srcId="{619A6627-EEE0-42FB-8A4B-AC4B810E4F78}" destId="{3CBC8D96-6171-4DFC-B971-885F4514EF52}" srcOrd="0" destOrd="0" parTransId="{7BB91E96-CA1C-4BBC-BC05-0A315CAF1CF4}" sibTransId="{CA32163D-0DB7-408D-A088-AC62E6EB1120}"/>
    <dgm:cxn modelId="{81895C2D-3694-42FB-BCB3-ABCC44A951ED}" type="presOf" srcId="{7FD32815-AD30-45A4-9BCC-07C904408548}" destId="{7CB4A802-63E1-44D7-8371-FF9F943408F6}" srcOrd="0" destOrd="1" presId="urn:microsoft.com/office/officeart/2017/3/layout/DropPinTimeline"/>
    <dgm:cxn modelId="{FE44982F-D1C0-48EC-B761-BF792387E7AC}" srcId="{EE77FF46-F97E-486F-B368-F38E3970E25F}" destId="{4E3842BA-0749-4BE8-AF99-36C09361CF99}" srcOrd="1" destOrd="0" parTransId="{6FF0E40E-6FD7-45C1-85A8-DD081687B2FD}" sibTransId="{F8B24640-E219-4080-BC6F-71FFDE168FB3}"/>
    <dgm:cxn modelId="{7AA12633-F626-4699-B8FB-0C74A331E77B}" srcId="{86A00FF0-5100-4A87-BFFD-8FFCFB1DE4FE}" destId="{49EF782D-6C6B-49B3-ADD4-415F32FABDFA}" srcOrd="0" destOrd="0" parTransId="{CC1A9F91-25FF-4D72-ADE9-D5B79E5C8C2F}" sibTransId="{B8683A12-0456-4DCB-A56D-7F28813A9C9C}"/>
    <dgm:cxn modelId="{0C4BBA33-A3D6-48E7-BE55-0AE6CECFE9EA}" srcId="{DFDF329C-D46A-47B6-8B6B-38018184D3BB}" destId="{E178EC4B-E066-4C71-9066-7FE52C91C6A3}" srcOrd="0" destOrd="0" parTransId="{366AE9B0-A8B9-4A00-BE21-2B5ECAE8D60C}" sibTransId="{89FA157A-1922-447D-98A2-D7D2477ACE40}"/>
    <dgm:cxn modelId="{2D6E2334-51F5-4F30-AA0D-77D2416BF086}" srcId="{49EF782D-6C6B-49B3-ADD4-415F32FABDFA}" destId="{0B915929-6437-4527-A634-0003CBEA0C47}" srcOrd="0" destOrd="0" parTransId="{6221A285-94BC-416B-A487-AC59EE371986}" sibTransId="{3F8DEA80-F901-4191-8D36-830136B3EE90}"/>
    <dgm:cxn modelId="{0F970D38-D608-4C8A-A09A-D5D340C1F120}" srcId="{B030E0CE-B445-4BDC-A091-C5A77B7BAD8A}" destId="{64852FA2-1D77-4CF9-9EE9-5F9C4CFC395A}" srcOrd="1" destOrd="0" parTransId="{6E1E34C5-2D27-44C7-BAD0-C70E9830DCB7}" sibTransId="{979DCD0A-EFC0-4598-BBE2-8598A2295B5C}"/>
    <dgm:cxn modelId="{205D2038-7C29-4AA0-BE98-EC0C12F051A2}" type="presOf" srcId="{8A919FDB-51CF-4D2D-B924-9E47D8E6601E}" destId="{15540A20-78A3-42B5-88EE-0CF17D955430}" srcOrd="0" destOrd="1" presId="urn:microsoft.com/office/officeart/2017/3/layout/DropPinTimeline"/>
    <dgm:cxn modelId="{DCB5803D-9675-49F7-BAD3-27DABE252103}" srcId="{2AF0CF0B-66CF-440B-8EC6-C41A4BF30F8F}" destId="{FB632D93-CD86-4680-9972-38E1DBD9ACE7}" srcOrd="0" destOrd="0" parTransId="{28EDB942-7D56-429D-939C-33D5843437EC}" sibTransId="{DD07639C-5D30-4446-9FB4-FF2335D00B39}"/>
    <dgm:cxn modelId="{56287D3F-0432-43B7-AA80-385B6ED28EC9}" type="presOf" srcId="{761F5517-C46A-4318-904E-4B6639F1B84D}" destId="{15540A20-78A3-42B5-88EE-0CF17D955430}" srcOrd="0" destOrd="4" presId="urn:microsoft.com/office/officeart/2017/3/layout/DropPinTimeline"/>
    <dgm:cxn modelId="{A778575D-E055-472C-9929-B96DAE4140E3}" srcId="{3C25A050-6AD2-462D-A9F5-F3FB57F620E0}" destId="{E3F3CDCF-14B2-4884-AD6C-5A703FB1CC49}" srcOrd="0" destOrd="0" parTransId="{64646D28-0310-4D23-B251-B8CD6398C036}" sibTransId="{A098E905-2D43-4B99-BD19-A98E7B1382FF}"/>
    <dgm:cxn modelId="{6B44475F-4BA2-4CB7-A2FB-318D932A367D}" type="presOf" srcId="{2AF0CF0B-66CF-440B-8EC6-C41A4BF30F8F}" destId="{49F83810-AB5B-4CF3-A97F-770BF05FA007}" srcOrd="0" destOrd="0" presId="urn:microsoft.com/office/officeart/2017/3/layout/DropPinTimeline"/>
    <dgm:cxn modelId="{74025A69-6724-41F5-B963-EA37D58D7E56}" srcId="{B030E0CE-B445-4BDC-A091-C5A77B7BAD8A}" destId="{8A919FDB-51CF-4D2D-B924-9E47D8E6601E}" srcOrd="0" destOrd="0" parTransId="{62962128-A688-496F-9875-0693373C44C9}" sibTransId="{0CD762FA-7770-4C60-8CE8-CB2896B3E8CB}"/>
    <dgm:cxn modelId="{64632A4B-5DFD-4610-8FFE-1E34F872B1B5}" srcId="{EE77FF46-F97E-486F-B368-F38E3970E25F}" destId="{1DF9FEAA-2795-4CD2-A468-33F60799EE5F}" srcOrd="5" destOrd="0" parTransId="{68AC2255-C68A-49AD-BA09-980C0D049E0F}" sibTransId="{5EC4D07A-3E3F-4BC2-9BF0-59F146AA97F8}"/>
    <dgm:cxn modelId="{1589BC4C-287A-4593-AC9A-1146E7970C88}" srcId="{EE77FF46-F97E-486F-B368-F38E3970E25F}" destId="{0E183841-2E3C-4B1D-8384-2428FB95CE2B}" srcOrd="4" destOrd="0" parTransId="{5E73241D-7662-4099-9683-A0E7C8AF64BD}" sibTransId="{EDB37FF3-AFB8-405F-962D-7FD242A670A9}"/>
    <dgm:cxn modelId="{57F73A4E-6416-4393-88D2-CAC50E764AAB}" srcId="{E4F36DCE-8108-47E7-96EA-0D482B2B6EB7}" destId="{E3EE444A-01B0-4DA1-AD4C-CB5B3D38F0A0}" srcOrd="1" destOrd="0" parTransId="{A4B204D6-51C5-49AA-8C79-9574117570A8}" sibTransId="{16B489D8-EA24-4460-9EE4-6960B61690A3}"/>
    <dgm:cxn modelId="{76A35D6E-B640-4B8A-8D13-3F5D6D7339AF}" srcId="{EE77FF46-F97E-486F-B368-F38E3970E25F}" destId="{619A6627-EEE0-42FB-8A4B-AC4B810E4F78}" srcOrd="7" destOrd="0" parTransId="{48828301-1D7B-4A80-AC0D-2764157A5EEB}" sibTransId="{BAE611B2-1F2C-45DE-89B7-3136219E11E1}"/>
    <dgm:cxn modelId="{5F4DD952-61BD-4F13-B840-4EF668B9EAC4}" srcId="{CD5BD803-C2AA-4973-B35A-034D60F32857}" destId="{5F57C5B2-EE59-48B9-B740-C47F9E5CD90D}" srcOrd="0" destOrd="0" parTransId="{0BCE9290-C210-4E1F-BA03-8911DE54CAF8}" sibTransId="{F26B5E5E-0F49-4E44-BD6E-CE75CD145B36}"/>
    <dgm:cxn modelId="{B8737455-5B52-4927-B4A5-1676AD498161}" type="presOf" srcId="{0B915929-6437-4527-A634-0003CBEA0C47}" destId="{D89D81C3-F0FD-40ED-A1E0-CE1C311A9F7E}" srcOrd="0" destOrd="1" presId="urn:microsoft.com/office/officeart/2017/3/layout/DropPinTimeline"/>
    <dgm:cxn modelId="{81D0E677-31BB-42A1-9F60-61A261B2AFB9}" srcId="{EE77FF46-F97E-486F-B368-F38E3970E25F}" destId="{DFDF329C-D46A-47B6-8B6B-38018184D3BB}" srcOrd="0" destOrd="0" parTransId="{223D326E-86AC-4478-96D6-31E539032461}" sibTransId="{21C0A68A-9A5C-4C30-B12B-C24126B590FD}"/>
    <dgm:cxn modelId="{3A0BF559-E859-4030-A9AD-110801B08825}" type="presOf" srcId="{E3F3CDCF-14B2-4884-AD6C-5A703FB1CC49}" destId="{5D2D1D72-9328-4765-8E15-9F2B56F790B5}" srcOrd="0" destOrd="1" presId="urn:microsoft.com/office/officeart/2017/3/layout/DropPinTimeline"/>
    <dgm:cxn modelId="{459E227C-6867-4F55-B90E-753225EBD38C}" srcId="{E178EC4B-E066-4C71-9066-7FE52C91C6A3}" destId="{CB170AAC-481B-4958-80DB-8ED21C518FF0}" srcOrd="1" destOrd="0" parTransId="{98C6A45F-2758-42C8-BD51-976C4356CA85}" sibTransId="{83E47D22-8DB8-4265-8395-5EE68F320E39}"/>
    <dgm:cxn modelId="{8A3D687E-CF1D-4CC0-BC6B-67EA0EAD3F6A}" type="presOf" srcId="{B030E0CE-B445-4BDC-A091-C5A77B7BAD8A}" destId="{15540A20-78A3-42B5-88EE-0CF17D955430}" srcOrd="0" destOrd="0" presId="urn:microsoft.com/office/officeart/2017/3/layout/DropPinTimeline"/>
    <dgm:cxn modelId="{2677A180-8B79-4618-89F0-B714951EF1E2}" type="presOf" srcId="{3C25A050-6AD2-462D-A9F5-F3FB57F620E0}" destId="{5D2D1D72-9328-4765-8E15-9F2B56F790B5}" srcOrd="0" destOrd="0" presId="urn:microsoft.com/office/officeart/2017/3/layout/DropPinTimeline"/>
    <dgm:cxn modelId="{94011C81-AD16-4360-99A0-0223E715398C}" type="presOf" srcId="{E3EE444A-01B0-4DA1-AD4C-CB5B3D38F0A0}" destId="{15540A20-78A3-42B5-88EE-0CF17D955430}" srcOrd="0" destOrd="5" presId="urn:microsoft.com/office/officeart/2017/3/layout/DropPinTimeline"/>
    <dgm:cxn modelId="{2E9B4D85-AACC-429B-999A-4C0535915186}" type="presOf" srcId="{3CBC8D96-6171-4DFC-B971-885F4514EF52}" destId="{B8DE4EE5-E2FF-4C5C-9955-C30EDAF0CDCE}" srcOrd="0" destOrd="0" presId="urn:microsoft.com/office/officeart/2017/3/layout/DropPinTimeline"/>
    <dgm:cxn modelId="{C9204088-AEE4-4CF3-888D-C7FB19CC654F}" type="presOf" srcId="{865EF3D8-8CF3-48D2-A025-46B472249175}" destId="{192EFEED-144D-494B-AF5B-E9649DA0EA9B}" srcOrd="0" destOrd="2" presId="urn:microsoft.com/office/officeart/2017/3/layout/DropPinTimeline"/>
    <dgm:cxn modelId="{20EE2E91-D455-4A13-8C9D-B79CEF7931F5}" type="presOf" srcId="{0CD5C3E1-D626-4321-99F4-1DBA5C2AFB5D}" destId="{4575707D-FCF3-4C84-AAE7-70C0DF98DD64}" srcOrd="0" destOrd="0" presId="urn:microsoft.com/office/officeart/2017/3/layout/DropPinTimeline"/>
    <dgm:cxn modelId="{EFE5A192-091C-4DE9-B16C-65804DCA7FDA}" srcId="{87F92867-4D2C-4389-B468-1C8AA563AEAA}" destId="{B1D8F417-D3A9-4468-8E41-244195543C42}" srcOrd="0" destOrd="0" parTransId="{A57D6097-B5CF-42FD-B34A-B049F9D07A07}" sibTransId="{CE58131A-2665-47E2-BF7E-A49170F25DC5}"/>
    <dgm:cxn modelId="{EB89C892-E511-4545-B61F-F2F71CBE050F}" type="presOf" srcId="{EE77FF46-F97E-486F-B368-F38E3970E25F}" destId="{BE32B6DE-BFBA-468F-BFAA-8DD1FD97AF06}" srcOrd="0" destOrd="0" presId="urn:microsoft.com/office/officeart/2017/3/layout/DropPinTimeline"/>
    <dgm:cxn modelId="{15199096-35E4-4F85-AF60-0AC89FE62CBE}" srcId="{EE77FF46-F97E-486F-B368-F38E3970E25F}" destId="{86A00FF0-5100-4A87-BFFD-8FFCFB1DE4FE}" srcOrd="3" destOrd="0" parTransId="{1F0DD96D-CE63-4067-8E2F-C12B97B50A9E}" sibTransId="{472F23B7-9DF9-4CD5-AA36-8261A25E5355}"/>
    <dgm:cxn modelId="{006FA7A4-4B80-4506-AAB5-B0B76F59DF7D}" srcId="{AB1F4C95-CE81-405E-A13D-ED55DE7A4AF5}" destId="{87F92867-4D2C-4389-B468-1C8AA563AEAA}" srcOrd="0" destOrd="0" parTransId="{4C8E838B-D92B-4187-89F2-0C0E0F5EA13E}" sibTransId="{E6102FF0-4336-44AE-89FA-C0C501D02515}"/>
    <dgm:cxn modelId="{71E74AA7-9702-4B22-8495-11067BCD22B6}" type="presOf" srcId="{AB1F4C95-CE81-405E-A13D-ED55DE7A4AF5}" destId="{CEB97F3D-4D1C-4B21-BD5B-988FA2C00C8F}" srcOrd="0" destOrd="0" presId="urn:microsoft.com/office/officeart/2017/3/layout/DropPinTimeline"/>
    <dgm:cxn modelId="{A77C91B2-6D6B-469B-B423-BE80FC43B7AD}" type="presOf" srcId="{0E183841-2E3C-4B1D-8384-2428FB95CE2B}" destId="{40735FA0-339B-4A48-8BB5-5B23D4DFFDEB}" srcOrd="0" destOrd="0" presId="urn:microsoft.com/office/officeart/2017/3/layout/DropPinTimeline"/>
    <dgm:cxn modelId="{F4CFF5B3-56E9-4E50-A5E8-5676D77A4903}" srcId="{0CD5C3E1-D626-4321-99F4-1DBA5C2AFB5D}" destId="{2AF0CF0B-66CF-440B-8EC6-C41A4BF30F8F}" srcOrd="0" destOrd="0" parTransId="{EB1FD939-FA69-48B4-9B0A-DF2D02104E54}" sibTransId="{B5792C73-4659-470B-BCA5-4B0A82348AEA}"/>
    <dgm:cxn modelId="{CF06BFB4-DD76-47A7-9A86-0FCD1EDF263A}" type="presOf" srcId="{86A00FF0-5100-4A87-BFFD-8FFCFB1DE4FE}" destId="{430A36CF-C11B-400B-8264-F9A5AE42E907}" srcOrd="0" destOrd="0" presId="urn:microsoft.com/office/officeart/2017/3/layout/DropPinTimeline"/>
    <dgm:cxn modelId="{AEB680BC-EF17-4813-A651-7EA9AE0F36FD}" type="presOf" srcId="{64852FA2-1D77-4CF9-9EE9-5F9C4CFC395A}" destId="{15540A20-78A3-42B5-88EE-0CF17D955430}" srcOrd="0" destOrd="2" presId="urn:microsoft.com/office/officeart/2017/3/layout/DropPinTimeline"/>
    <dgm:cxn modelId="{DC38F2C1-5D6F-4565-A788-71F12BDF625F}" type="presOf" srcId="{87F92867-4D2C-4389-B468-1C8AA563AEAA}" destId="{138ED95B-B20D-4DC2-A082-4C94EC83E2B6}" srcOrd="0" destOrd="0" presId="urn:microsoft.com/office/officeart/2017/3/layout/DropPinTimeline"/>
    <dgm:cxn modelId="{1EA5B8C5-C1FD-42D0-BD78-C31C797959BA}" srcId="{4E3842BA-0749-4BE8-AF99-36C09361CF99}" destId="{B030E0CE-B445-4BDC-A091-C5A77B7BAD8A}" srcOrd="0" destOrd="0" parTransId="{69E4025F-CBCB-4968-988D-D9AF3C364632}" sibTransId="{C1268301-4999-4EC8-BB17-2CB794FA3040}"/>
    <dgm:cxn modelId="{97B1D5C8-504A-4631-94F8-B0BDD102C271}" srcId="{E4F36DCE-8108-47E7-96EA-0D482B2B6EB7}" destId="{761F5517-C46A-4318-904E-4B6639F1B84D}" srcOrd="0" destOrd="0" parTransId="{E0552326-7F18-4EFF-9FA8-5C88CF0CFBB5}" sibTransId="{366E7AAF-1C08-455F-ADB8-55250E32E9D4}"/>
    <dgm:cxn modelId="{4D9B1BD1-99F2-42FE-94D6-066C3D53B106}" type="presOf" srcId="{E178EC4B-E066-4C71-9066-7FE52C91C6A3}" destId="{7CB4A802-63E1-44D7-8371-FF9F943408F6}" srcOrd="0" destOrd="0" presId="urn:microsoft.com/office/officeart/2017/3/layout/DropPinTimeline"/>
    <dgm:cxn modelId="{54E9FCE1-C445-4314-90F0-96FF281C168F}" srcId="{1DF9FEAA-2795-4CD2-A468-33F60799EE5F}" destId="{3C25A050-6AD2-462D-A9F5-F3FB57F620E0}" srcOrd="0" destOrd="0" parTransId="{67014C6B-C78F-4D76-B391-E76C9375941B}" sibTransId="{CDECA43A-CA56-4AEE-940E-819CBEBD4B4A}"/>
    <dgm:cxn modelId="{93C0BAE6-D687-4077-9F08-C06C709DE2BD}" srcId="{E178EC4B-E066-4C71-9066-7FE52C91C6A3}" destId="{7FD32815-AD30-45A4-9BCC-07C904408548}" srcOrd="0" destOrd="0" parTransId="{F9A512D0-B5FD-46E5-B5CD-AF1ADB11E393}" sibTransId="{9F13DB71-4ED8-4384-BD84-B38330F57B65}"/>
    <dgm:cxn modelId="{9F119FE7-4B87-4E12-91D8-F9379F4E6219}" type="presOf" srcId="{4E3842BA-0749-4BE8-AF99-36C09361CF99}" destId="{D3CF0866-9CB0-4CED-9D18-0397CAFCCB46}" srcOrd="0" destOrd="0" presId="urn:microsoft.com/office/officeart/2017/3/layout/DropPinTimeline"/>
    <dgm:cxn modelId="{B4C597EA-0BCA-4221-AB06-19795D654443}" type="presOf" srcId="{DFDF329C-D46A-47B6-8B6B-38018184D3BB}" destId="{E4233328-D89A-4A03-B97C-C5A55622030E}" srcOrd="0" destOrd="0" presId="urn:microsoft.com/office/officeart/2017/3/layout/DropPinTimeline"/>
    <dgm:cxn modelId="{114EBEF9-AA93-4EDA-89C5-98DDC7E498D1}" type="presOf" srcId="{FB632D93-CD86-4680-9972-38E1DBD9ACE7}" destId="{49F83810-AB5B-4CF3-A97F-770BF05FA007}" srcOrd="0" destOrd="1" presId="urn:microsoft.com/office/officeart/2017/3/layout/DropPinTimeline"/>
    <dgm:cxn modelId="{A1C38BFA-CC1E-4FAC-BCA8-0F5F67D1404E}" type="presOf" srcId="{5F57C5B2-EE59-48B9-B740-C47F9E5CD90D}" destId="{192EFEED-144D-494B-AF5B-E9649DA0EA9B}" srcOrd="0" destOrd="1" presId="urn:microsoft.com/office/officeart/2017/3/layout/DropPinTimeline"/>
    <dgm:cxn modelId="{1134A5FB-6798-45B1-AEDE-D37B7D065C91}" srcId="{CD5BD803-C2AA-4973-B35A-034D60F32857}" destId="{865EF3D8-8CF3-48D2-A025-46B472249175}" srcOrd="1" destOrd="0" parTransId="{BFA1A6DE-DA7D-4068-B0EA-485E42038C26}" sibTransId="{18A5534C-5C7B-40FF-8607-99C87E06CDDD}"/>
    <dgm:cxn modelId="{D7AD275E-5D00-405B-B4A0-270C6ED5D631}" type="presParOf" srcId="{BE32B6DE-BFBA-468F-BFAA-8DD1FD97AF06}" destId="{206F6E80-BE4E-4F1D-A787-279ED0249189}" srcOrd="0" destOrd="0" presId="urn:microsoft.com/office/officeart/2017/3/layout/DropPinTimeline"/>
    <dgm:cxn modelId="{C7E9FF06-568C-4013-9DFD-B4B29356D94F}" type="presParOf" srcId="{BE32B6DE-BFBA-468F-BFAA-8DD1FD97AF06}" destId="{03F96858-94CF-46B4-87FC-9406D254B4AD}" srcOrd="1" destOrd="0" presId="urn:microsoft.com/office/officeart/2017/3/layout/DropPinTimeline"/>
    <dgm:cxn modelId="{62F099EF-F1F3-4EB0-B894-74B3438E51D6}" type="presParOf" srcId="{03F96858-94CF-46B4-87FC-9406D254B4AD}" destId="{7A4AFF06-DA0F-4C01-B70F-8D5E618C2BD3}" srcOrd="0" destOrd="0" presId="urn:microsoft.com/office/officeart/2017/3/layout/DropPinTimeline"/>
    <dgm:cxn modelId="{23D24E40-1839-4872-907B-F11435BAF7ED}" type="presParOf" srcId="{7A4AFF06-DA0F-4C01-B70F-8D5E618C2BD3}" destId="{858CC704-BEF1-4921-A3EB-6878674A7703}" srcOrd="0" destOrd="0" presId="urn:microsoft.com/office/officeart/2017/3/layout/DropPinTimeline"/>
    <dgm:cxn modelId="{1818C3C7-29C5-4D1F-B63D-78700CA3CFEF}" type="presParOf" srcId="{7A4AFF06-DA0F-4C01-B70F-8D5E618C2BD3}" destId="{2094E3A3-5855-4C56-BD9C-473FC0FD0A1F}" srcOrd="1" destOrd="0" presId="urn:microsoft.com/office/officeart/2017/3/layout/DropPinTimeline"/>
    <dgm:cxn modelId="{2C65557E-14CE-41CD-A659-B8466A924A10}" type="presParOf" srcId="{2094E3A3-5855-4C56-BD9C-473FC0FD0A1F}" destId="{045E22C7-835F-4ABC-B226-3BF1C72021B1}" srcOrd="0" destOrd="0" presId="urn:microsoft.com/office/officeart/2017/3/layout/DropPinTimeline"/>
    <dgm:cxn modelId="{A812AAA2-46BE-4AE5-9269-C008AA3D293D}" type="presParOf" srcId="{2094E3A3-5855-4C56-BD9C-473FC0FD0A1F}" destId="{1E5C4CB4-CD81-43B5-8C19-914CE7F445F8}" srcOrd="1" destOrd="0" presId="urn:microsoft.com/office/officeart/2017/3/layout/DropPinTimeline"/>
    <dgm:cxn modelId="{5DCD7830-C1FC-4D19-8FB9-4ED266119F43}" type="presParOf" srcId="{7A4AFF06-DA0F-4C01-B70F-8D5E618C2BD3}" destId="{7CB4A802-63E1-44D7-8371-FF9F943408F6}" srcOrd="2" destOrd="0" presId="urn:microsoft.com/office/officeart/2017/3/layout/DropPinTimeline"/>
    <dgm:cxn modelId="{04416761-CA95-45E6-8985-FF5EED9804BF}" type="presParOf" srcId="{7A4AFF06-DA0F-4C01-B70F-8D5E618C2BD3}" destId="{E4233328-D89A-4A03-B97C-C5A55622030E}" srcOrd="3" destOrd="0" presId="urn:microsoft.com/office/officeart/2017/3/layout/DropPinTimeline"/>
    <dgm:cxn modelId="{89090753-803B-4D0E-93FA-E327DA6AD655}" type="presParOf" srcId="{7A4AFF06-DA0F-4C01-B70F-8D5E618C2BD3}" destId="{791F9147-71FE-40E4-BFB8-5FA254E1001C}" srcOrd="4" destOrd="0" presId="urn:microsoft.com/office/officeart/2017/3/layout/DropPinTimeline"/>
    <dgm:cxn modelId="{5883D81A-24AB-4F69-BF74-16FCB236FFDC}" type="presParOf" srcId="{7A4AFF06-DA0F-4C01-B70F-8D5E618C2BD3}" destId="{B21C6995-0998-4391-95B1-634C2E7B9AEF}" srcOrd="5" destOrd="0" presId="urn:microsoft.com/office/officeart/2017/3/layout/DropPinTimeline"/>
    <dgm:cxn modelId="{E3446759-1781-41B8-90A8-D06E4DA74AC2}" type="presParOf" srcId="{03F96858-94CF-46B4-87FC-9406D254B4AD}" destId="{D18FF8D3-7C2C-4B02-9A63-FB945741F155}" srcOrd="1" destOrd="0" presId="urn:microsoft.com/office/officeart/2017/3/layout/DropPinTimeline"/>
    <dgm:cxn modelId="{36997312-380F-4FAB-814E-B7EEBFF0DB21}" type="presParOf" srcId="{03F96858-94CF-46B4-87FC-9406D254B4AD}" destId="{59D4576B-AC4E-45DA-8C13-DB208703F001}" srcOrd="2" destOrd="0" presId="urn:microsoft.com/office/officeart/2017/3/layout/DropPinTimeline"/>
    <dgm:cxn modelId="{66109C40-4CBE-4459-A7E0-6879922C718F}" type="presParOf" srcId="{59D4576B-AC4E-45DA-8C13-DB208703F001}" destId="{0975777D-3AE8-46E2-8185-A3F8D582F30D}" srcOrd="0" destOrd="0" presId="urn:microsoft.com/office/officeart/2017/3/layout/DropPinTimeline"/>
    <dgm:cxn modelId="{62695012-E484-45AE-80D6-B503B6A0934C}" type="presParOf" srcId="{59D4576B-AC4E-45DA-8C13-DB208703F001}" destId="{CFB22AAB-05F8-476D-BD9F-F4A612EB3AB1}" srcOrd="1" destOrd="0" presId="urn:microsoft.com/office/officeart/2017/3/layout/DropPinTimeline"/>
    <dgm:cxn modelId="{37E9160C-1184-4440-B437-E71B575FD4BE}" type="presParOf" srcId="{CFB22AAB-05F8-476D-BD9F-F4A612EB3AB1}" destId="{10F5F561-B5CB-45E5-B7DF-B11BC24D37A1}" srcOrd="0" destOrd="0" presId="urn:microsoft.com/office/officeart/2017/3/layout/DropPinTimeline"/>
    <dgm:cxn modelId="{A0DE2E92-ED7A-4F30-85F7-0AFE47BD18BA}" type="presParOf" srcId="{CFB22AAB-05F8-476D-BD9F-F4A612EB3AB1}" destId="{2162D5F4-ED44-4C75-9138-C14020E73DED}" srcOrd="1" destOrd="0" presId="urn:microsoft.com/office/officeart/2017/3/layout/DropPinTimeline"/>
    <dgm:cxn modelId="{3F06916F-FE4F-4D1C-9630-5E2982F90D4E}" type="presParOf" srcId="{59D4576B-AC4E-45DA-8C13-DB208703F001}" destId="{15540A20-78A3-42B5-88EE-0CF17D955430}" srcOrd="2" destOrd="0" presId="urn:microsoft.com/office/officeart/2017/3/layout/DropPinTimeline"/>
    <dgm:cxn modelId="{5A2B326C-BCDA-4EAE-9BA5-27339E0156A6}" type="presParOf" srcId="{59D4576B-AC4E-45DA-8C13-DB208703F001}" destId="{D3CF0866-9CB0-4CED-9D18-0397CAFCCB46}" srcOrd="3" destOrd="0" presId="urn:microsoft.com/office/officeart/2017/3/layout/DropPinTimeline"/>
    <dgm:cxn modelId="{14515C59-53CE-438D-AA7E-547CE951EA6A}" type="presParOf" srcId="{59D4576B-AC4E-45DA-8C13-DB208703F001}" destId="{F7D7ACBC-30B6-4D36-AFB2-7E6FD596E8CB}" srcOrd="4" destOrd="0" presId="urn:microsoft.com/office/officeart/2017/3/layout/DropPinTimeline"/>
    <dgm:cxn modelId="{8C0E29EF-BA1B-4FBE-940A-5A797D263926}" type="presParOf" srcId="{59D4576B-AC4E-45DA-8C13-DB208703F001}" destId="{6EEEEC58-6330-4B1B-8A31-7DF66973B335}" srcOrd="5" destOrd="0" presId="urn:microsoft.com/office/officeart/2017/3/layout/DropPinTimeline"/>
    <dgm:cxn modelId="{1ADF1D49-F36D-4A19-B55F-0AB0B30BBF3B}" type="presParOf" srcId="{03F96858-94CF-46B4-87FC-9406D254B4AD}" destId="{071E0E49-F427-4C2C-9A8D-827DE4F8E498}" srcOrd="3" destOrd="0" presId="urn:microsoft.com/office/officeart/2017/3/layout/DropPinTimeline"/>
    <dgm:cxn modelId="{7EB7AE5D-5223-4C38-B052-CD42ABB116B4}" type="presParOf" srcId="{03F96858-94CF-46B4-87FC-9406D254B4AD}" destId="{F59DC0E1-9CE4-4110-BA79-724478ADF9ED}" srcOrd="4" destOrd="0" presId="urn:microsoft.com/office/officeart/2017/3/layout/DropPinTimeline"/>
    <dgm:cxn modelId="{193A73A4-96A3-4A48-9E69-B2D29AC46A33}" type="presParOf" srcId="{F59DC0E1-9CE4-4110-BA79-724478ADF9ED}" destId="{52E97C4B-0674-4F7D-A6B9-204957903610}" srcOrd="0" destOrd="0" presId="urn:microsoft.com/office/officeart/2017/3/layout/DropPinTimeline"/>
    <dgm:cxn modelId="{E9D91941-3EE3-46C4-8AFF-13B4F788E209}" type="presParOf" srcId="{F59DC0E1-9CE4-4110-BA79-724478ADF9ED}" destId="{534332B4-FE94-4FB4-BDC5-F515A5DA0037}" srcOrd="1" destOrd="0" presId="urn:microsoft.com/office/officeart/2017/3/layout/DropPinTimeline"/>
    <dgm:cxn modelId="{F5B8F02D-64AF-46B2-A845-4EADC1ED269C}" type="presParOf" srcId="{534332B4-FE94-4FB4-BDC5-F515A5DA0037}" destId="{D7ACB4A2-4A4C-4089-B436-1778771F3F2C}" srcOrd="0" destOrd="0" presId="urn:microsoft.com/office/officeart/2017/3/layout/DropPinTimeline"/>
    <dgm:cxn modelId="{FCFCA143-5237-47E6-8891-04D3495DCB67}" type="presParOf" srcId="{534332B4-FE94-4FB4-BDC5-F515A5DA0037}" destId="{819617F3-7E89-4CC7-9A48-93ACF514008B}" srcOrd="1" destOrd="0" presId="urn:microsoft.com/office/officeart/2017/3/layout/DropPinTimeline"/>
    <dgm:cxn modelId="{1F469AA3-6750-4321-8AFD-97CAFCB02C51}" type="presParOf" srcId="{F59DC0E1-9CE4-4110-BA79-724478ADF9ED}" destId="{49F83810-AB5B-4CF3-A97F-770BF05FA007}" srcOrd="2" destOrd="0" presId="urn:microsoft.com/office/officeart/2017/3/layout/DropPinTimeline"/>
    <dgm:cxn modelId="{20B85C8D-A113-44A6-84C1-F81B528C5B65}" type="presParOf" srcId="{F59DC0E1-9CE4-4110-BA79-724478ADF9ED}" destId="{4575707D-FCF3-4C84-AAE7-70C0DF98DD64}" srcOrd="3" destOrd="0" presId="urn:microsoft.com/office/officeart/2017/3/layout/DropPinTimeline"/>
    <dgm:cxn modelId="{2F1F02A1-29D7-41EF-8D87-127F3887D569}" type="presParOf" srcId="{F59DC0E1-9CE4-4110-BA79-724478ADF9ED}" destId="{0EA405E2-9811-41AC-9EA2-A1EA153C1BA8}" srcOrd="4" destOrd="0" presId="urn:microsoft.com/office/officeart/2017/3/layout/DropPinTimeline"/>
    <dgm:cxn modelId="{7F80AB4B-819C-40FD-9E99-7CE98A45674E}" type="presParOf" srcId="{F59DC0E1-9CE4-4110-BA79-724478ADF9ED}" destId="{DFCDC27E-2A42-4F6F-AF6C-B31631EF8B9E}" srcOrd="5" destOrd="0" presId="urn:microsoft.com/office/officeart/2017/3/layout/DropPinTimeline"/>
    <dgm:cxn modelId="{D643C370-ED63-4C8A-A57E-796C94C52E56}" type="presParOf" srcId="{03F96858-94CF-46B4-87FC-9406D254B4AD}" destId="{AA8C8282-ADA6-46E6-82BC-BCDFDD5A5A7A}" srcOrd="5" destOrd="0" presId="urn:microsoft.com/office/officeart/2017/3/layout/DropPinTimeline"/>
    <dgm:cxn modelId="{B9033A63-08A3-4E20-AF80-AA6724CF4A0D}" type="presParOf" srcId="{03F96858-94CF-46B4-87FC-9406D254B4AD}" destId="{75B52CEB-D095-405D-BF5B-88658FD84FAF}" srcOrd="6" destOrd="0" presId="urn:microsoft.com/office/officeart/2017/3/layout/DropPinTimeline"/>
    <dgm:cxn modelId="{9685FB8B-119B-40E2-88D5-E0737DB0F4C7}" type="presParOf" srcId="{75B52CEB-D095-405D-BF5B-88658FD84FAF}" destId="{4BF0DC9A-279D-4149-B9F1-B1AD807471F2}" srcOrd="0" destOrd="0" presId="urn:microsoft.com/office/officeart/2017/3/layout/DropPinTimeline"/>
    <dgm:cxn modelId="{86CBFDCE-D882-445B-B2F8-43155CB3D61E}" type="presParOf" srcId="{75B52CEB-D095-405D-BF5B-88658FD84FAF}" destId="{66ED6A8D-6A73-4EC4-9A7B-721E4ACCD4E8}" srcOrd="1" destOrd="0" presId="urn:microsoft.com/office/officeart/2017/3/layout/DropPinTimeline"/>
    <dgm:cxn modelId="{8AB992A4-E106-41FB-80F1-05A5BB0B3B5F}" type="presParOf" srcId="{66ED6A8D-6A73-4EC4-9A7B-721E4ACCD4E8}" destId="{E264F1C2-01BB-469D-A937-2E0E8EDF35ED}" srcOrd="0" destOrd="0" presId="urn:microsoft.com/office/officeart/2017/3/layout/DropPinTimeline"/>
    <dgm:cxn modelId="{A310C22B-BE29-4514-B69A-AAD968854402}" type="presParOf" srcId="{66ED6A8D-6A73-4EC4-9A7B-721E4ACCD4E8}" destId="{EADBF806-7684-40D1-92C1-D9154E1F7C4E}" srcOrd="1" destOrd="0" presId="urn:microsoft.com/office/officeart/2017/3/layout/DropPinTimeline"/>
    <dgm:cxn modelId="{13842CED-154C-452A-8D3E-6B8E708D1695}" type="presParOf" srcId="{75B52CEB-D095-405D-BF5B-88658FD84FAF}" destId="{D89D81C3-F0FD-40ED-A1E0-CE1C311A9F7E}" srcOrd="2" destOrd="0" presId="urn:microsoft.com/office/officeart/2017/3/layout/DropPinTimeline"/>
    <dgm:cxn modelId="{7A303821-CD7D-4695-BFD5-15490DD5ADBF}" type="presParOf" srcId="{75B52CEB-D095-405D-BF5B-88658FD84FAF}" destId="{430A36CF-C11B-400B-8264-F9A5AE42E907}" srcOrd="3" destOrd="0" presId="urn:microsoft.com/office/officeart/2017/3/layout/DropPinTimeline"/>
    <dgm:cxn modelId="{F1EEDAED-ABE9-456D-B830-28FBF1B9ADF4}" type="presParOf" srcId="{75B52CEB-D095-405D-BF5B-88658FD84FAF}" destId="{1B725716-25CB-4A4F-A090-C4D610560202}" srcOrd="4" destOrd="0" presId="urn:microsoft.com/office/officeart/2017/3/layout/DropPinTimeline"/>
    <dgm:cxn modelId="{4B3CE2EA-175A-4847-9038-A791BE3FB1D5}" type="presParOf" srcId="{75B52CEB-D095-405D-BF5B-88658FD84FAF}" destId="{ED1354FF-FE2F-421E-BC1D-33CB6F1D2508}" srcOrd="5" destOrd="0" presId="urn:microsoft.com/office/officeart/2017/3/layout/DropPinTimeline"/>
    <dgm:cxn modelId="{A5E02388-1C46-4508-BCBA-90074C6187FC}" type="presParOf" srcId="{03F96858-94CF-46B4-87FC-9406D254B4AD}" destId="{81D55590-6865-49B7-92C0-897C76E1E8BF}" srcOrd="7" destOrd="0" presId="urn:microsoft.com/office/officeart/2017/3/layout/DropPinTimeline"/>
    <dgm:cxn modelId="{DF535083-B66F-47B1-9704-63749C79ED69}" type="presParOf" srcId="{03F96858-94CF-46B4-87FC-9406D254B4AD}" destId="{40928A36-A184-4DEA-981C-55DA39F09FA6}" srcOrd="8" destOrd="0" presId="urn:microsoft.com/office/officeart/2017/3/layout/DropPinTimeline"/>
    <dgm:cxn modelId="{89E9E2B1-5A4C-4111-B47E-6BCEB1D17BF4}" type="presParOf" srcId="{40928A36-A184-4DEA-981C-55DA39F09FA6}" destId="{B6E88FB3-6161-43D7-A347-0F9E897F1AEE}" srcOrd="0" destOrd="0" presId="urn:microsoft.com/office/officeart/2017/3/layout/DropPinTimeline"/>
    <dgm:cxn modelId="{91E8B651-35D4-4EA5-8800-713CB0A8BEE2}" type="presParOf" srcId="{40928A36-A184-4DEA-981C-55DA39F09FA6}" destId="{33F5A29C-9E0E-4771-8EEC-3B435CBB0970}" srcOrd="1" destOrd="0" presId="urn:microsoft.com/office/officeart/2017/3/layout/DropPinTimeline"/>
    <dgm:cxn modelId="{5F23A0DE-7988-41A5-9E49-DDE4E252707C}" type="presParOf" srcId="{33F5A29C-9E0E-4771-8EEC-3B435CBB0970}" destId="{DF0F6D71-6F1B-4F0E-B8DF-7DC8CD04E009}" srcOrd="0" destOrd="0" presId="urn:microsoft.com/office/officeart/2017/3/layout/DropPinTimeline"/>
    <dgm:cxn modelId="{E58C119B-4425-49D3-872B-4C5267D7024F}" type="presParOf" srcId="{33F5A29C-9E0E-4771-8EEC-3B435CBB0970}" destId="{42BBFCCD-133C-4493-A19D-6489367726D0}" srcOrd="1" destOrd="0" presId="urn:microsoft.com/office/officeart/2017/3/layout/DropPinTimeline"/>
    <dgm:cxn modelId="{C3D4CC6F-28A8-409B-9E00-BBAB25FDA8D0}" type="presParOf" srcId="{40928A36-A184-4DEA-981C-55DA39F09FA6}" destId="{192EFEED-144D-494B-AF5B-E9649DA0EA9B}" srcOrd="2" destOrd="0" presId="urn:microsoft.com/office/officeart/2017/3/layout/DropPinTimeline"/>
    <dgm:cxn modelId="{02B6189A-F069-44A1-9ACA-F1A041EA9375}" type="presParOf" srcId="{40928A36-A184-4DEA-981C-55DA39F09FA6}" destId="{40735FA0-339B-4A48-8BB5-5B23D4DFFDEB}" srcOrd="3" destOrd="0" presId="urn:microsoft.com/office/officeart/2017/3/layout/DropPinTimeline"/>
    <dgm:cxn modelId="{395CB446-CDF1-451F-A0A3-0226DA2DE879}" type="presParOf" srcId="{40928A36-A184-4DEA-981C-55DA39F09FA6}" destId="{6A9E03B0-0C70-498C-81A1-6D8DF611DDF0}" srcOrd="4" destOrd="0" presId="urn:microsoft.com/office/officeart/2017/3/layout/DropPinTimeline"/>
    <dgm:cxn modelId="{591AA1C4-3CD7-48E9-A70B-7AF514FFFFAC}" type="presParOf" srcId="{40928A36-A184-4DEA-981C-55DA39F09FA6}" destId="{1EA78254-BC00-44A3-A43F-787C96716BC3}" srcOrd="5" destOrd="0" presId="urn:microsoft.com/office/officeart/2017/3/layout/DropPinTimeline"/>
    <dgm:cxn modelId="{6F871F18-2F06-46FE-A441-D150F4EE1E96}" type="presParOf" srcId="{03F96858-94CF-46B4-87FC-9406D254B4AD}" destId="{32D448CC-50D7-402E-819D-E3986367834F}" srcOrd="9" destOrd="0" presId="urn:microsoft.com/office/officeart/2017/3/layout/DropPinTimeline"/>
    <dgm:cxn modelId="{629CA2C9-41D5-4BC4-AEA8-F3E91E15EA03}" type="presParOf" srcId="{03F96858-94CF-46B4-87FC-9406D254B4AD}" destId="{03FD1AA7-27B0-4F4A-8A16-4D1895BDC38B}" srcOrd="10" destOrd="0" presId="urn:microsoft.com/office/officeart/2017/3/layout/DropPinTimeline"/>
    <dgm:cxn modelId="{EE750E61-F845-4830-B4C8-441B2363456F}" type="presParOf" srcId="{03FD1AA7-27B0-4F4A-8A16-4D1895BDC38B}" destId="{F11FDDBB-ADC4-497D-8D4E-87BEFB5A7692}" srcOrd="0" destOrd="0" presId="urn:microsoft.com/office/officeart/2017/3/layout/DropPinTimeline"/>
    <dgm:cxn modelId="{22066D0A-BA98-4E85-9E78-0B26C05C60F2}" type="presParOf" srcId="{03FD1AA7-27B0-4F4A-8A16-4D1895BDC38B}" destId="{5DE72DF3-7B5A-40EB-89F7-DB3F4CF195D8}" srcOrd="1" destOrd="0" presId="urn:microsoft.com/office/officeart/2017/3/layout/DropPinTimeline"/>
    <dgm:cxn modelId="{2EDE1D40-1065-4CCA-A3DA-4909DABDAD85}" type="presParOf" srcId="{5DE72DF3-7B5A-40EB-89F7-DB3F4CF195D8}" destId="{1980E7A6-3E8D-47ED-9968-C36D86892582}" srcOrd="0" destOrd="0" presId="urn:microsoft.com/office/officeart/2017/3/layout/DropPinTimeline"/>
    <dgm:cxn modelId="{D4F27FE7-2B74-4F24-8B07-A3ECC9D1D797}" type="presParOf" srcId="{5DE72DF3-7B5A-40EB-89F7-DB3F4CF195D8}" destId="{EF2945F4-A6B8-417F-B5F0-1FD60A827ADE}" srcOrd="1" destOrd="0" presId="urn:microsoft.com/office/officeart/2017/3/layout/DropPinTimeline"/>
    <dgm:cxn modelId="{20A3ED59-6D74-448D-90AC-AA3E6D881DF8}" type="presParOf" srcId="{03FD1AA7-27B0-4F4A-8A16-4D1895BDC38B}" destId="{5D2D1D72-9328-4765-8E15-9F2B56F790B5}" srcOrd="2" destOrd="0" presId="urn:microsoft.com/office/officeart/2017/3/layout/DropPinTimeline"/>
    <dgm:cxn modelId="{7CC22F49-D00F-4582-9D6D-E31FA6371572}" type="presParOf" srcId="{03FD1AA7-27B0-4F4A-8A16-4D1895BDC38B}" destId="{10C8CEDB-8DA0-4DCB-888C-AAE2156DD118}" srcOrd="3" destOrd="0" presId="urn:microsoft.com/office/officeart/2017/3/layout/DropPinTimeline"/>
    <dgm:cxn modelId="{E4A37234-8E46-47AA-BCDE-34AE59F4E9F7}" type="presParOf" srcId="{03FD1AA7-27B0-4F4A-8A16-4D1895BDC38B}" destId="{83CE9EBF-8A80-4C65-9CE3-21072AFD43FA}" srcOrd="4" destOrd="0" presId="urn:microsoft.com/office/officeart/2017/3/layout/DropPinTimeline"/>
    <dgm:cxn modelId="{9238A2A0-E5E3-48B2-A561-6BA002758FF1}" type="presParOf" srcId="{03FD1AA7-27B0-4F4A-8A16-4D1895BDC38B}" destId="{3F7D4FD8-E2A4-4C1D-A766-32BF66FB5CE5}" srcOrd="5" destOrd="0" presId="urn:microsoft.com/office/officeart/2017/3/layout/DropPinTimeline"/>
    <dgm:cxn modelId="{23698893-5524-4233-827D-1F57BA4E343F}" type="presParOf" srcId="{03F96858-94CF-46B4-87FC-9406D254B4AD}" destId="{990E2392-25D1-4B37-BAE4-4C50FFE5B540}" srcOrd="11" destOrd="0" presId="urn:microsoft.com/office/officeart/2017/3/layout/DropPinTimeline"/>
    <dgm:cxn modelId="{C89BCD1D-066F-45E3-9D50-BBA7B8658691}" type="presParOf" srcId="{03F96858-94CF-46B4-87FC-9406D254B4AD}" destId="{8FC80B98-A35F-4E55-B4E8-21ED9BEF79F2}" srcOrd="12" destOrd="0" presId="urn:microsoft.com/office/officeart/2017/3/layout/DropPinTimeline"/>
    <dgm:cxn modelId="{6275428A-D2E7-4205-AE87-78DA73960DFE}" type="presParOf" srcId="{8FC80B98-A35F-4E55-B4E8-21ED9BEF79F2}" destId="{1C718C07-F7F5-4920-950D-C09AD36DF403}" srcOrd="0" destOrd="0" presId="urn:microsoft.com/office/officeart/2017/3/layout/DropPinTimeline"/>
    <dgm:cxn modelId="{7958F3F2-C19F-4951-B104-8E5D1E7BA425}" type="presParOf" srcId="{8FC80B98-A35F-4E55-B4E8-21ED9BEF79F2}" destId="{54EE6AAC-E99F-4765-A9F9-79A6E5979D40}" srcOrd="1" destOrd="0" presId="urn:microsoft.com/office/officeart/2017/3/layout/DropPinTimeline"/>
    <dgm:cxn modelId="{F6EF4340-5374-42E7-A69F-DA431B3D2286}" type="presParOf" srcId="{54EE6AAC-E99F-4765-A9F9-79A6E5979D40}" destId="{48201EE9-E1A0-460D-BAD8-0E67F2546906}" srcOrd="0" destOrd="0" presId="urn:microsoft.com/office/officeart/2017/3/layout/DropPinTimeline"/>
    <dgm:cxn modelId="{30ECE6F7-CEA4-4F53-B6E2-A18A47E2C03E}" type="presParOf" srcId="{54EE6AAC-E99F-4765-A9F9-79A6E5979D40}" destId="{D78CB6AC-646F-4A14-AEC8-4BCFF8A73460}" srcOrd="1" destOrd="0" presId="urn:microsoft.com/office/officeart/2017/3/layout/DropPinTimeline"/>
    <dgm:cxn modelId="{799690F9-735E-436B-92E6-3E6A82EC68D3}" type="presParOf" srcId="{8FC80B98-A35F-4E55-B4E8-21ED9BEF79F2}" destId="{138ED95B-B20D-4DC2-A082-4C94EC83E2B6}" srcOrd="2" destOrd="0" presId="urn:microsoft.com/office/officeart/2017/3/layout/DropPinTimeline"/>
    <dgm:cxn modelId="{3CC92161-CB30-4B7C-B2C8-E36C5DE2D6AA}" type="presParOf" srcId="{8FC80B98-A35F-4E55-B4E8-21ED9BEF79F2}" destId="{CEB97F3D-4D1C-4B21-BD5B-988FA2C00C8F}" srcOrd="3" destOrd="0" presId="urn:microsoft.com/office/officeart/2017/3/layout/DropPinTimeline"/>
    <dgm:cxn modelId="{8D3C0DFD-46B2-42B3-A25D-E52836E7D117}" type="presParOf" srcId="{8FC80B98-A35F-4E55-B4E8-21ED9BEF79F2}" destId="{021DF8EB-2BF2-4256-A2F4-29066368AA8A}" srcOrd="4" destOrd="0" presId="urn:microsoft.com/office/officeart/2017/3/layout/DropPinTimeline"/>
    <dgm:cxn modelId="{08B77830-D72D-4228-A502-956C0FFF566C}" type="presParOf" srcId="{8FC80B98-A35F-4E55-B4E8-21ED9BEF79F2}" destId="{E079C977-9C96-4EFA-B697-9C6B30667403}" srcOrd="5" destOrd="0" presId="urn:microsoft.com/office/officeart/2017/3/layout/DropPinTimeline"/>
    <dgm:cxn modelId="{FCFD6FEE-6A99-4E43-9C7A-DCC2C2781970}" type="presParOf" srcId="{03F96858-94CF-46B4-87FC-9406D254B4AD}" destId="{A5099458-5DFC-4B41-9D7C-46C6C723F739}" srcOrd="13" destOrd="0" presId="urn:microsoft.com/office/officeart/2017/3/layout/DropPinTimeline"/>
    <dgm:cxn modelId="{C71144F0-E40B-4964-88D1-05FECB034E0F}" type="presParOf" srcId="{03F96858-94CF-46B4-87FC-9406D254B4AD}" destId="{BBA6C30E-0502-4182-AAE4-F633E177090B}" srcOrd="14" destOrd="0" presId="urn:microsoft.com/office/officeart/2017/3/layout/DropPinTimeline"/>
    <dgm:cxn modelId="{66EF0FCA-D036-4311-A2F4-F2847E6A422D}" type="presParOf" srcId="{BBA6C30E-0502-4182-AAE4-F633E177090B}" destId="{E6C7C252-1982-4844-96DA-9591D9D132C4}" srcOrd="0" destOrd="0" presId="urn:microsoft.com/office/officeart/2017/3/layout/DropPinTimeline"/>
    <dgm:cxn modelId="{10C8B911-AA74-48B2-B0DE-A193ADC0FE07}" type="presParOf" srcId="{BBA6C30E-0502-4182-AAE4-F633E177090B}" destId="{9FE107E7-777B-4581-AFC5-2AB8DACC68B7}" srcOrd="1" destOrd="0" presId="urn:microsoft.com/office/officeart/2017/3/layout/DropPinTimeline"/>
    <dgm:cxn modelId="{3EADB9DB-A3D7-4845-88AF-C8080F378757}" type="presParOf" srcId="{9FE107E7-777B-4581-AFC5-2AB8DACC68B7}" destId="{284EE8A1-7C83-4641-931D-D5790F836261}" srcOrd="0" destOrd="0" presId="urn:microsoft.com/office/officeart/2017/3/layout/DropPinTimeline"/>
    <dgm:cxn modelId="{B09955F6-E58B-47D0-A7E1-1550BCDAA411}" type="presParOf" srcId="{9FE107E7-777B-4581-AFC5-2AB8DACC68B7}" destId="{2DD3AEC4-A763-455F-8E81-63B453ABAF52}" srcOrd="1" destOrd="0" presId="urn:microsoft.com/office/officeart/2017/3/layout/DropPinTimeline"/>
    <dgm:cxn modelId="{290F5FBD-B1D1-4FBE-90B1-B2C3714F796A}" type="presParOf" srcId="{BBA6C30E-0502-4182-AAE4-F633E177090B}" destId="{B8DE4EE5-E2FF-4C5C-9955-C30EDAF0CDCE}" srcOrd="2" destOrd="0" presId="urn:microsoft.com/office/officeart/2017/3/layout/DropPinTimeline"/>
    <dgm:cxn modelId="{4D4C91F4-BADF-456A-90F5-2E922DA89B0A}" type="presParOf" srcId="{BBA6C30E-0502-4182-AAE4-F633E177090B}" destId="{920761C6-5B1E-48EF-A8DB-F8E7BE19537B}" srcOrd="3" destOrd="0" presId="urn:microsoft.com/office/officeart/2017/3/layout/DropPinTimeline"/>
    <dgm:cxn modelId="{D4411B0E-9636-4A1E-B9B9-AA51686056CC}" type="presParOf" srcId="{BBA6C30E-0502-4182-AAE4-F633E177090B}" destId="{37399F7E-31B3-4EC2-ABE9-9BEDD4D04945}" srcOrd="4" destOrd="0" presId="urn:microsoft.com/office/officeart/2017/3/layout/DropPinTimeline"/>
    <dgm:cxn modelId="{3FCE44CB-48E0-4022-BE7A-1185DAAA46BC}" type="presParOf" srcId="{BBA6C30E-0502-4182-AAE4-F633E177090B}" destId="{9260C800-6FAD-4770-8CD8-BFEB18E199A0}"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5F5B8-2F22-4B05-91F2-A902B17B3044}">
      <dsp:nvSpPr>
        <dsp:cNvPr id="0" name=""/>
        <dsp:cNvSpPr/>
      </dsp:nvSpPr>
      <dsp:spPr>
        <a:xfrm>
          <a:off x="0" y="2120"/>
          <a:ext cx="11877674" cy="107459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2E0E86-AFD8-4815-AA96-7DDECECEB39D}">
      <dsp:nvSpPr>
        <dsp:cNvPr id="0" name=""/>
        <dsp:cNvSpPr/>
      </dsp:nvSpPr>
      <dsp:spPr>
        <a:xfrm>
          <a:off x="325065" y="243904"/>
          <a:ext cx="591028" cy="5910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28AC26-77D6-4721-84B7-278CE02CEED7}">
      <dsp:nvSpPr>
        <dsp:cNvPr id="0" name=""/>
        <dsp:cNvSpPr/>
      </dsp:nvSpPr>
      <dsp:spPr>
        <a:xfrm>
          <a:off x="1241159" y="2120"/>
          <a:ext cx="10636515" cy="107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28" tIns="113728" rIns="113728" bIns="113728" numCol="1" spcCol="1270" anchor="ctr" anchorCtr="0">
          <a:noAutofit/>
        </a:bodyPr>
        <a:lstStyle/>
        <a:p>
          <a:pPr marL="0" lvl="0" indent="0" algn="l" defTabSz="977900">
            <a:lnSpc>
              <a:spcPct val="100000"/>
            </a:lnSpc>
            <a:spcBef>
              <a:spcPct val="0"/>
            </a:spcBef>
            <a:spcAft>
              <a:spcPct val="35000"/>
            </a:spcAft>
            <a:buNone/>
          </a:pPr>
          <a:r>
            <a:rPr lang="en-US" sz="2200" kern="1200"/>
            <a:t>Found within </a:t>
          </a:r>
          <a:r>
            <a:rPr lang="en-US" sz="2200" kern="1200">
              <a:hlinkClick xmlns:r="http://schemas.openxmlformats.org/officeDocument/2006/relationships" r:id="rId3"/>
            </a:rPr>
            <a:t>Portfolio Management Center</a:t>
          </a:r>
          <a:endParaRPr lang="en-US" sz="2200" kern="1200"/>
        </a:p>
      </dsp:txBody>
      <dsp:txXfrm>
        <a:off x="1241159" y="2120"/>
        <a:ext cx="10636515" cy="1074596"/>
      </dsp:txXfrm>
    </dsp:sp>
    <dsp:sp modelId="{D02D9C3A-9793-4F57-9953-B936F3F4222F}">
      <dsp:nvSpPr>
        <dsp:cNvPr id="0" name=""/>
        <dsp:cNvSpPr/>
      </dsp:nvSpPr>
      <dsp:spPr>
        <a:xfrm>
          <a:off x="0" y="1345366"/>
          <a:ext cx="11877674" cy="107459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23427C-21BB-4823-8B10-572283CC66B4}">
      <dsp:nvSpPr>
        <dsp:cNvPr id="0" name=""/>
        <dsp:cNvSpPr/>
      </dsp:nvSpPr>
      <dsp:spPr>
        <a:xfrm>
          <a:off x="325065" y="1587150"/>
          <a:ext cx="591028" cy="59102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A72C9-489F-4F01-83CA-80AD75453BAF}">
      <dsp:nvSpPr>
        <dsp:cNvPr id="0" name=""/>
        <dsp:cNvSpPr/>
      </dsp:nvSpPr>
      <dsp:spPr>
        <a:xfrm>
          <a:off x="1241159" y="1345366"/>
          <a:ext cx="5344953" cy="107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28" tIns="113728" rIns="113728" bIns="113728" numCol="1" spcCol="1270" anchor="ctr" anchorCtr="0">
          <a:noAutofit/>
        </a:bodyPr>
        <a:lstStyle/>
        <a:p>
          <a:pPr marL="0" lvl="0" indent="0" algn="l" defTabSz="977900">
            <a:lnSpc>
              <a:spcPct val="100000"/>
            </a:lnSpc>
            <a:spcBef>
              <a:spcPct val="0"/>
            </a:spcBef>
            <a:spcAft>
              <a:spcPct val="35000"/>
            </a:spcAft>
            <a:buNone/>
          </a:pPr>
          <a:r>
            <a:rPr lang="en-US" sz="2200" kern="1200"/>
            <a:t>Subcommittees</a:t>
          </a:r>
        </a:p>
      </dsp:txBody>
      <dsp:txXfrm>
        <a:off x="1241159" y="1345366"/>
        <a:ext cx="5344953" cy="1074596"/>
      </dsp:txXfrm>
    </dsp:sp>
    <dsp:sp modelId="{44879265-A075-4D9D-844B-0E4892F88B42}">
      <dsp:nvSpPr>
        <dsp:cNvPr id="0" name=""/>
        <dsp:cNvSpPr/>
      </dsp:nvSpPr>
      <dsp:spPr>
        <a:xfrm>
          <a:off x="6586112" y="1345366"/>
          <a:ext cx="5291562" cy="107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28" tIns="113728" rIns="113728" bIns="113728" numCol="1" spcCol="1270" anchor="ctr" anchorCtr="0">
          <a:noAutofit/>
        </a:bodyPr>
        <a:lstStyle/>
        <a:p>
          <a:pPr marL="0" lvl="0" indent="0" algn="l" defTabSz="800100">
            <a:lnSpc>
              <a:spcPct val="100000"/>
            </a:lnSpc>
            <a:spcBef>
              <a:spcPct val="0"/>
            </a:spcBef>
            <a:spcAft>
              <a:spcPct val="35000"/>
            </a:spcAft>
            <a:buNone/>
          </a:pPr>
          <a:r>
            <a:rPr lang="en-US" sz="1800" kern="1200"/>
            <a:t>Strategic in nature, providing longer term guidance in a subject area</a:t>
          </a:r>
        </a:p>
      </dsp:txBody>
      <dsp:txXfrm>
        <a:off x="6586112" y="1345366"/>
        <a:ext cx="5291562" cy="1074596"/>
      </dsp:txXfrm>
    </dsp:sp>
    <dsp:sp modelId="{C517E8EB-B5C1-43AB-B5DF-3688B5B93813}">
      <dsp:nvSpPr>
        <dsp:cNvPr id="0" name=""/>
        <dsp:cNvSpPr/>
      </dsp:nvSpPr>
      <dsp:spPr>
        <a:xfrm>
          <a:off x="0" y="2688612"/>
          <a:ext cx="11877674" cy="107459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8181C-2E34-49E8-8214-7D5AEEBE6303}">
      <dsp:nvSpPr>
        <dsp:cNvPr id="0" name=""/>
        <dsp:cNvSpPr/>
      </dsp:nvSpPr>
      <dsp:spPr>
        <a:xfrm>
          <a:off x="325065" y="2930396"/>
          <a:ext cx="591028" cy="591028"/>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8EDCA-306B-4E18-BC7B-A2710B413229}">
      <dsp:nvSpPr>
        <dsp:cNvPr id="0" name=""/>
        <dsp:cNvSpPr/>
      </dsp:nvSpPr>
      <dsp:spPr>
        <a:xfrm>
          <a:off x="1241159" y="2688612"/>
          <a:ext cx="5344953" cy="107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28" tIns="113728" rIns="113728" bIns="113728" numCol="1" spcCol="1270" anchor="ctr" anchorCtr="0">
          <a:noAutofit/>
        </a:bodyPr>
        <a:lstStyle/>
        <a:p>
          <a:pPr marL="0" lvl="0" indent="0" algn="l" defTabSz="977900">
            <a:lnSpc>
              <a:spcPct val="100000"/>
            </a:lnSpc>
            <a:spcBef>
              <a:spcPct val="0"/>
            </a:spcBef>
            <a:spcAft>
              <a:spcPct val="35000"/>
            </a:spcAft>
            <a:buNone/>
          </a:pPr>
          <a:r>
            <a:rPr lang="en-US" sz="2200" kern="1200"/>
            <a:t>Working Groups</a:t>
          </a:r>
        </a:p>
      </dsp:txBody>
      <dsp:txXfrm>
        <a:off x="1241159" y="2688612"/>
        <a:ext cx="5344953" cy="1074596"/>
      </dsp:txXfrm>
    </dsp:sp>
    <dsp:sp modelId="{F2589858-638C-448B-B37E-B82664E4EA10}">
      <dsp:nvSpPr>
        <dsp:cNvPr id="0" name=""/>
        <dsp:cNvSpPr/>
      </dsp:nvSpPr>
      <dsp:spPr>
        <a:xfrm>
          <a:off x="6586112" y="2688612"/>
          <a:ext cx="5291562" cy="107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28" tIns="113728" rIns="113728" bIns="113728" numCol="1" spcCol="1270" anchor="ctr" anchorCtr="0">
          <a:noAutofit/>
        </a:bodyPr>
        <a:lstStyle/>
        <a:p>
          <a:pPr marL="0" lvl="0" indent="0" algn="l" defTabSz="800100">
            <a:lnSpc>
              <a:spcPct val="100000"/>
            </a:lnSpc>
            <a:spcBef>
              <a:spcPct val="0"/>
            </a:spcBef>
            <a:spcAft>
              <a:spcPct val="35000"/>
            </a:spcAft>
            <a:buNone/>
          </a:pPr>
          <a:r>
            <a:rPr lang="en-US" sz="1800" kern="1200"/>
            <a:t>Shorter in duration, delivering defined digital resources</a:t>
          </a:r>
        </a:p>
      </dsp:txBody>
      <dsp:txXfrm>
        <a:off x="6586112" y="2688612"/>
        <a:ext cx="5291562" cy="1074596"/>
      </dsp:txXfrm>
    </dsp:sp>
    <dsp:sp modelId="{8195408E-D7EE-4D89-B173-AC895D5A9038}">
      <dsp:nvSpPr>
        <dsp:cNvPr id="0" name=""/>
        <dsp:cNvSpPr/>
      </dsp:nvSpPr>
      <dsp:spPr>
        <a:xfrm>
          <a:off x="0" y="4031858"/>
          <a:ext cx="11877674" cy="107459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081AA-DAC3-4480-83E6-CB4373D67863}">
      <dsp:nvSpPr>
        <dsp:cNvPr id="0" name=""/>
        <dsp:cNvSpPr/>
      </dsp:nvSpPr>
      <dsp:spPr>
        <a:xfrm>
          <a:off x="325065" y="4273642"/>
          <a:ext cx="591028" cy="591028"/>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A1EFE-B3FF-44D2-BFFF-98D2A5A3E8B2}">
      <dsp:nvSpPr>
        <dsp:cNvPr id="0" name=""/>
        <dsp:cNvSpPr/>
      </dsp:nvSpPr>
      <dsp:spPr>
        <a:xfrm>
          <a:off x="1241159" y="4031858"/>
          <a:ext cx="5344953" cy="107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28" tIns="113728" rIns="113728" bIns="113728" numCol="1" spcCol="1270" anchor="ctr" anchorCtr="0">
          <a:noAutofit/>
        </a:bodyPr>
        <a:lstStyle/>
        <a:p>
          <a:pPr marL="0" lvl="0" indent="0" algn="l" defTabSz="977900">
            <a:lnSpc>
              <a:spcPct val="100000"/>
            </a:lnSpc>
            <a:spcBef>
              <a:spcPct val="0"/>
            </a:spcBef>
            <a:spcAft>
              <a:spcPct val="35000"/>
            </a:spcAft>
            <a:buNone/>
          </a:pPr>
          <a:r>
            <a:rPr lang="en-US" sz="2200" kern="1200"/>
            <a:t>Individuals affirmatively join a Working Groups via </a:t>
          </a:r>
          <a:r>
            <a:rPr lang="en-US" sz="2200" kern="1200">
              <a:hlinkClick xmlns:r="http://schemas.openxmlformats.org/officeDocument/2006/relationships" r:id="rId10"/>
            </a:rPr>
            <a:t>Join Form</a:t>
          </a:r>
          <a:endParaRPr lang="en-US" sz="2200" kern="1200"/>
        </a:p>
      </dsp:txBody>
      <dsp:txXfrm>
        <a:off x="1241159" y="4031858"/>
        <a:ext cx="5344953" cy="1074596"/>
      </dsp:txXfrm>
    </dsp:sp>
    <dsp:sp modelId="{01C23838-3B47-4B90-990B-01106EF2B8D5}">
      <dsp:nvSpPr>
        <dsp:cNvPr id="0" name=""/>
        <dsp:cNvSpPr/>
      </dsp:nvSpPr>
      <dsp:spPr>
        <a:xfrm>
          <a:off x="6586112" y="4031858"/>
          <a:ext cx="5291562" cy="107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28" tIns="113728" rIns="113728" bIns="113728" numCol="1" spcCol="1270" anchor="ctr" anchorCtr="0">
          <a:noAutofit/>
        </a:bodyPr>
        <a:lstStyle/>
        <a:p>
          <a:pPr marL="0" lvl="0" indent="0" algn="l" defTabSz="800100">
            <a:lnSpc>
              <a:spcPct val="100000"/>
            </a:lnSpc>
            <a:spcBef>
              <a:spcPct val="0"/>
            </a:spcBef>
            <a:spcAft>
              <a:spcPct val="35000"/>
            </a:spcAft>
            <a:buNone/>
          </a:pPr>
          <a:r>
            <a:rPr lang="en-US" sz="1800" kern="1200"/>
            <a:t>Company participation must be confirmed by AgGateway primary contact per IP policy</a:t>
          </a:r>
        </a:p>
      </dsp:txBody>
      <dsp:txXfrm>
        <a:off x="6586112" y="4031858"/>
        <a:ext cx="5291562" cy="1074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BCC1D-7B79-4127-921F-371B44634DC8}">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Input manufacturer</a:t>
          </a:r>
        </a:p>
      </dsp:txBody>
      <dsp:txXfrm>
        <a:off x="4704665" y="39140"/>
        <a:ext cx="1341437" cy="1341437"/>
      </dsp:txXfrm>
    </dsp:sp>
    <dsp:sp modelId="{676C0B9F-E052-44B4-B636-3F8A1D6F80A7}">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5A3865-4946-4B5A-86A0-DB4EE89BD427}">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Input distribution/retail</a:t>
          </a:r>
        </a:p>
      </dsp:txBody>
      <dsp:txXfrm>
        <a:off x="5515145" y="2533541"/>
        <a:ext cx="1341437" cy="1341437"/>
      </dsp:txXfrm>
    </dsp:sp>
    <dsp:sp modelId="{F4590643-E675-46ED-B038-8EC5AC579F63}">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B73B9-AFBA-486E-A4B7-1A22FF0085FF}">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Farm</a:t>
          </a:r>
        </a:p>
      </dsp:txBody>
      <dsp:txXfrm>
        <a:off x="3393281" y="4075166"/>
        <a:ext cx="1341437" cy="1341437"/>
      </dsp:txXfrm>
    </dsp:sp>
    <dsp:sp modelId="{FAC54942-6C8A-4DA8-BEF2-50305C1F66CF}">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BF351D-0426-4D5A-A783-FEC0A256228B}">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Field operations</a:t>
          </a:r>
        </a:p>
      </dsp:txBody>
      <dsp:txXfrm>
        <a:off x="1271416" y="2533541"/>
        <a:ext cx="1341437" cy="1341437"/>
      </dsp:txXfrm>
    </dsp:sp>
    <dsp:sp modelId="{81FE10E4-3323-431E-A19E-6524FE72A4AA}">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D2C2E1-1E82-409F-870E-1C401D6D02D8}">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Processor</a:t>
          </a:r>
        </a:p>
      </dsp:txBody>
      <dsp:txXfrm>
        <a:off x="2081896" y="39140"/>
        <a:ext cx="1341437" cy="1341437"/>
      </dsp:txXfrm>
    </dsp:sp>
    <dsp:sp modelId="{5817F5A1-A91E-4D36-BCE0-4A3DC03995D4}">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BCC1D-7B79-4127-921F-371B44634DC8}">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Input manufacturer</a:t>
          </a:r>
        </a:p>
      </dsp:txBody>
      <dsp:txXfrm>
        <a:off x="4704665" y="39140"/>
        <a:ext cx="1341437" cy="1341437"/>
      </dsp:txXfrm>
    </dsp:sp>
    <dsp:sp modelId="{676C0B9F-E052-44B4-B636-3F8A1D6F80A7}">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5A3865-4946-4B5A-86A0-DB4EE89BD427}">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Input distribution/retail</a:t>
          </a:r>
        </a:p>
      </dsp:txBody>
      <dsp:txXfrm>
        <a:off x="5515145" y="2533541"/>
        <a:ext cx="1341437" cy="1341437"/>
      </dsp:txXfrm>
    </dsp:sp>
    <dsp:sp modelId="{F4590643-E675-46ED-B038-8EC5AC579F63}">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B73B9-AFBA-486E-A4B7-1A22FF0085FF}">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Farm</a:t>
          </a:r>
        </a:p>
      </dsp:txBody>
      <dsp:txXfrm>
        <a:off x="3393281" y="4075166"/>
        <a:ext cx="1341437" cy="1341437"/>
      </dsp:txXfrm>
    </dsp:sp>
    <dsp:sp modelId="{FAC54942-6C8A-4DA8-BEF2-50305C1F66CF}">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BF351D-0426-4D5A-A783-FEC0A256228B}">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Field operations</a:t>
          </a:r>
        </a:p>
      </dsp:txBody>
      <dsp:txXfrm>
        <a:off x="1271416" y="2533541"/>
        <a:ext cx="1341437" cy="1341437"/>
      </dsp:txXfrm>
    </dsp:sp>
    <dsp:sp modelId="{81FE10E4-3323-431E-A19E-6524FE72A4AA}">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D2C2E1-1E82-409F-870E-1C401D6D02D8}">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Processor</a:t>
          </a:r>
        </a:p>
      </dsp:txBody>
      <dsp:txXfrm>
        <a:off x="2081896" y="39140"/>
        <a:ext cx="1341437" cy="1341437"/>
      </dsp:txXfrm>
    </dsp:sp>
    <dsp:sp modelId="{5817F5A1-A91E-4D36-BCE0-4A3DC03995D4}">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F6E80-BE4E-4F1D-A787-279ED0249189}">
      <dsp:nvSpPr>
        <dsp:cNvPr id="0" name=""/>
        <dsp:cNvSpPr/>
      </dsp:nvSpPr>
      <dsp:spPr>
        <a:xfrm>
          <a:off x="0" y="2206870"/>
          <a:ext cx="109728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045E22C7-835F-4ABC-B226-3BF1C72021B1}">
      <dsp:nvSpPr>
        <dsp:cNvPr id="0" name=""/>
        <dsp:cNvSpPr/>
      </dsp:nvSpPr>
      <dsp:spPr>
        <a:xfrm rot="8100000">
          <a:off x="69463" y="511351"/>
          <a:ext cx="319073" cy="319073"/>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5C4CB4-CD81-43B5-8C19-914CE7F445F8}">
      <dsp:nvSpPr>
        <dsp:cNvPr id="0" name=""/>
        <dsp:cNvSpPr/>
      </dsp:nvSpPr>
      <dsp:spPr>
        <a:xfrm>
          <a:off x="104909" y="546798"/>
          <a:ext cx="248180" cy="248180"/>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CB4A802-63E1-44D7-8371-FF9F943408F6}">
      <dsp:nvSpPr>
        <dsp:cNvPr id="0" name=""/>
        <dsp:cNvSpPr/>
      </dsp:nvSpPr>
      <dsp:spPr>
        <a:xfrm>
          <a:off x="454618" y="900402"/>
          <a:ext cx="1999961" cy="130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Complete</a:t>
          </a:r>
        </a:p>
        <a:p>
          <a:pPr marL="57150" lvl="1" indent="-57150" algn="l" defTabSz="400050">
            <a:lnSpc>
              <a:spcPct val="90000"/>
            </a:lnSpc>
            <a:spcBef>
              <a:spcPct val="0"/>
            </a:spcBef>
            <a:spcAft>
              <a:spcPct val="15000"/>
            </a:spcAft>
            <a:buChar char="•"/>
          </a:pPr>
          <a:r>
            <a:rPr lang="en-US" sz="900" kern="1200" dirty="0"/>
            <a:t>WG16 CP Guidelines </a:t>
          </a:r>
        </a:p>
        <a:p>
          <a:pPr marL="57150" lvl="1" indent="-57150" algn="l" defTabSz="400050">
            <a:lnSpc>
              <a:spcPct val="90000"/>
            </a:lnSpc>
            <a:spcBef>
              <a:spcPct val="0"/>
            </a:spcBef>
            <a:spcAft>
              <a:spcPct val="15000"/>
            </a:spcAft>
            <a:buChar char="•"/>
          </a:pPr>
          <a:r>
            <a:rPr lang="en-US" sz="900" kern="1200" dirty="0"/>
            <a:t>WG18 3rd Party CN </a:t>
          </a:r>
        </a:p>
      </dsp:txBody>
      <dsp:txXfrm>
        <a:off x="454618" y="900402"/>
        <a:ext cx="1999961" cy="1306467"/>
      </dsp:txXfrm>
    </dsp:sp>
    <dsp:sp modelId="{E4233328-D89A-4A03-B97C-C5A55622030E}">
      <dsp:nvSpPr>
        <dsp:cNvPr id="0" name=""/>
        <dsp:cNvSpPr/>
      </dsp:nvSpPr>
      <dsp:spPr>
        <a:xfrm>
          <a:off x="454618" y="441373"/>
          <a:ext cx="1999961" cy="459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NOV 2022</a:t>
          </a:r>
        </a:p>
      </dsp:txBody>
      <dsp:txXfrm>
        <a:off x="454618" y="441373"/>
        <a:ext cx="1999961" cy="459028"/>
      </dsp:txXfrm>
    </dsp:sp>
    <dsp:sp modelId="{791F9147-71FE-40E4-BFB8-5FA254E1001C}">
      <dsp:nvSpPr>
        <dsp:cNvPr id="0" name=""/>
        <dsp:cNvSpPr/>
      </dsp:nvSpPr>
      <dsp:spPr>
        <a:xfrm>
          <a:off x="228999" y="900402"/>
          <a:ext cx="0" cy="130646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58CC704-BEF1-4921-A3EB-6878674A7703}">
      <dsp:nvSpPr>
        <dsp:cNvPr id="0" name=""/>
        <dsp:cNvSpPr/>
      </dsp:nvSpPr>
      <dsp:spPr>
        <a:xfrm>
          <a:off x="192284" y="2165557"/>
          <a:ext cx="81222" cy="8262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5F561-B5CB-45E5-B7DF-B11BC24D37A1}">
      <dsp:nvSpPr>
        <dsp:cNvPr id="0" name=""/>
        <dsp:cNvSpPr/>
      </dsp:nvSpPr>
      <dsp:spPr>
        <a:xfrm rot="18900000">
          <a:off x="1295017" y="3583425"/>
          <a:ext cx="318852" cy="31885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62D5F4-ED44-4C75-9138-C14020E73DED}">
      <dsp:nvSpPr>
        <dsp:cNvPr id="0" name=""/>
        <dsp:cNvSpPr/>
      </dsp:nvSpPr>
      <dsp:spPr>
        <a:xfrm>
          <a:off x="1330438" y="3618847"/>
          <a:ext cx="248008" cy="2480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5540A20-78A3-42B5-88EE-0CF17D955430}">
      <dsp:nvSpPr>
        <dsp:cNvPr id="0" name=""/>
        <dsp:cNvSpPr/>
      </dsp:nvSpPr>
      <dsp:spPr>
        <a:xfrm>
          <a:off x="1679905" y="2206870"/>
          <a:ext cx="1991080" cy="130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Complete</a:t>
          </a:r>
        </a:p>
        <a:p>
          <a:pPr marL="57150" lvl="1" indent="-57150" algn="l" defTabSz="400050">
            <a:lnSpc>
              <a:spcPct val="90000"/>
            </a:lnSpc>
            <a:spcBef>
              <a:spcPct val="0"/>
            </a:spcBef>
            <a:spcAft>
              <a:spcPct val="15000"/>
            </a:spcAft>
            <a:buChar char="•"/>
          </a:pPr>
          <a:r>
            <a:rPr lang="en-US" sz="900" kern="1200" dirty="0"/>
            <a:t>WG15 Scale Ticket</a:t>
          </a:r>
        </a:p>
        <a:p>
          <a:pPr marL="57150" lvl="1" indent="-57150" algn="l" defTabSz="400050">
            <a:lnSpc>
              <a:spcPct val="90000"/>
            </a:lnSpc>
            <a:spcBef>
              <a:spcPct val="0"/>
            </a:spcBef>
            <a:spcAft>
              <a:spcPct val="15000"/>
            </a:spcAft>
            <a:buChar char="•"/>
          </a:pPr>
          <a:endParaRPr lang="en-US" sz="900" kern="1200" dirty="0"/>
        </a:p>
        <a:p>
          <a:pPr marL="0" lvl="0" indent="0" algn="l" defTabSz="533400">
            <a:lnSpc>
              <a:spcPct val="90000"/>
            </a:lnSpc>
            <a:spcBef>
              <a:spcPct val="0"/>
            </a:spcBef>
            <a:spcAft>
              <a:spcPct val="35000"/>
            </a:spcAft>
            <a:buNone/>
          </a:pPr>
          <a:r>
            <a:rPr lang="en-US" sz="1200" kern="1200" dirty="0"/>
            <a:t>Start</a:t>
          </a:r>
        </a:p>
        <a:p>
          <a:pPr marL="57150" lvl="1" indent="-57150" algn="l" defTabSz="400050">
            <a:lnSpc>
              <a:spcPct val="90000"/>
            </a:lnSpc>
            <a:spcBef>
              <a:spcPct val="0"/>
            </a:spcBef>
            <a:spcAft>
              <a:spcPct val="15000"/>
            </a:spcAft>
            <a:buChar char="•"/>
          </a:pPr>
          <a:r>
            <a:rPr lang="en-US" sz="900" kern="1200" dirty="0"/>
            <a:t>WG19 ADAPT Serialization</a:t>
          </a:r>
        </a:p>
        <a:p>
          <a:pPr marL="57150" lvl="1" indent="-57150" algn="l" defTabSz="400050">
            <a:lnSpc>
              <a:spcPct val="90000"/>
            </a:lnSpc>
            <a:spcBef>
              <a:spcPct val="0"/>
            </a:spcBef>
            <a:spcAft>
              <a:spcPct val="15000"/>
            </a:spcAft>
            <a:buChar char="•"/>
          </a:pPr>
          <a:r>
            <a:rPr lang="en-US" sz="900" kern="1200" dirty="0"/>
            <a:t>WG20 Traceability Modeling</a:t>
          </a:r>
        </a:p>
      </dsp:txBody>
      <dsp:txXfrm>
        <a:off x="1679905" y="2206870"/>
        <a:ext cx="1991080" cy="1306467"/>
      </dsp:txXfrm>
    </dsp:sp>
    <dsp:sp modelId="{D3CF0866-9CB0-4CED-9D18-0397CAFCCB46}">
      <dsp:nvSpPr>
        <dsp:cNvPr id="0" name=""/>
        <dsp:cNvSpPr/>
      </dsp:nvSpPr>
      <dsp:spPr>
        <a:xfrm>
          <a:off x="1679905" y="3513337"/>
          <a:ext cx="1991080" cy="459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DEC</a:t>
          </a:r>
        </a:p>
      </dsp:txBody>
      <dsp:txXfrm>
        <a:off x="1679905" y="3513337"/>
        <a:ext cx="1991080" cy="459028"/>
      </dsp:txXfrm>
    </dsp:sp>
    <dsp:sp modelId="{F7D7ACBC-30B6-4D36-AFB2-7E6FD596E8CB}">
      <dsp:nvSpPr>
        <dsp:cNvPr id="0" name=""/>
        <dsp:cNvSpPr/>
      </dsp:nvSpPr>
      <dsp:spPr>
        <a:xfrm>
          <a:off x="1454443" y="2206870"/>
          <a:ext cx="0" cy="130646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975777D-3AE8-46E2-8185-A3F8D582F30D}">
      <dsp:nvSpPr>
        <dsp:cNvPr id="0" name=""/>
        <dsp:cNvSpPr/>
      </dsp:nvSpPr>
      <dsp:spPr>
        <a:xfrm>
          <a:off x="1417912" y="2165557"/>
          <a:ext cx="81166" cy="8262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ACB4A2-4A4C-4089-B436-1778771F3F2C}">
      <dsp:nvSpPr>
        <dsp:cNvPr id="0" name=""/>
        <dsp:cNvSpPr/>
      </dsp:nvSpPr>
      <dsp:spPr>
        <a:xfrm rot="8100000">
          <a:off x="2511422" y="511462"/>
          <a:ext cx="318852" cy="31885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9617F3-7E89-4CC7-9A48-93ACF514008B}">
      <dsp:nvSpPr>
        <dsp:cNvPr id="0" name=""/>
        <dsp:cNvSpPr/>
      </dsp:nvSpPr>
      <dsp:spPr>
        <a:xfrm>
          <a:off x="2546844" y="546884"/>
          <a:ext cx="248008" cy="2480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9F83810-AB5B-4CF3-A97F-770BF05FA007}">
      <dsp:nvSpPr>
        <dsp:cNvPr id="0" name=""/>
        <dsp:cNvSpPr/>
      </dsp:nvSpPr>
      <dsp:spPr>
        <a:xfrm>
          <a:off x="2896311" y="900402"/>
          <a:ext cx="1991080" cy="130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Complete</a:t>
          </a:r>
        </a:p>
        <a:p>
          <a:pPr marL="57150" lvl="1" indent="-57150" algn="l" defTabSz="400050">
            <a:lnSpc>
              <a:spcPct val="90000"/>
            </a:lnSpc>
            <a:spcBef>
              <a:spcPct val="0"/>
            </a:spcBef>
            <a:spcAft>
              <a:spcPct val="15000"/>
            </a:spcAft>
            <a:buChar char="•"/>
          </a:pPr>
          <a:r>
            <a:rPr lang="en-US" sz="900" kern="1200" dirty="0"/>
            <a:t>WG04, WG11 Modus</a:t>
          </a:r>
        </a:p>
      </dsp:txBody>
      <dsp:txXfrm>
        <a:off x="2896311" y="900402"/>
        <a:ext cx="1991080" cy="1306467"/>
      </dsp:txXfrm>
    </dsp:sp>
    <dsp:sp modelId="{4575707D-FCF3-4C84-AAE7-70C0DF98DD64}">
      <dsp:nvSpPr>
        <dsp:cNvPr id="0" name=""/>
        <dsp:cNvSpPr/>
      </dsp:nvSpPr>
      <dsp:spPr>
        <a:xfrm>
          <a:off x="2896311" y="441373"/>
          <a:ext cx="1991080" cy="459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JAN 2023</a:t>
          </a:r>
        </a:p>
      </dsp:txBody>
      <dsp:txXfrm>
        <a:off x="2896311" y="441373"/>
        <a:ext cx="1991080" cy="459028"/>
      </dsp:txXfrm>
    </dsp:sp>
    <dsp:sp modelId="{0EA405E2-9811-41AC-9EA2-A1EA153C1BA8}">
      <dsp:nvSpPr>
        <dsp:cNvPr id="0" name=""/>
        <dsp:cNvSpPr/>
      </dsp:nvSpPr>
      <dsp:spPr>
        <a:xfrm>
          <a:off x="2670848" y="900402"/>
          <a:ext cx="0" cy="130646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2E97C4B-0674-4F7D-A6B9-204957903610}">
      <dsp:nvSpPr>
        <dsp:cNvPr id="0" name=""/>
        <dsp:cNvSpPr/>
      </dsp:nvSpPr>
      <dsp:spPr>
        <a:xfrm>
          <a:off x="2634317" y="2165557"/>
          <a:ext cx="81166" cy="8262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64F1C2-01BB-469D-A937-2E0E8EDF35ED}">
      <dsp:nvSpPr>
        <dsp:cNvPr id="0" name=""/>
        <dsp:cNvSpPr/>
      </dsp:nvSpPr>
      <dsp:spPr>
        <a:xfrm rot="18900000">
          <a:off x="3727828" y="3583425"/>
          <a:ext cx="318852" cy="31885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BF806-7684-40D1-92C1-D9154E1F7C4E}">
      <dsp:nvSpPr>
        <dsp:cNvPr id="0" name=""/>
        <dsp:cNvSpPr/>
      </dsp:nvSpPr>
      <dsp:spPr>
        <a:xfrm>
          <a:off x="3763249" y="3618847"/>
          <a:ext cx="248008" cy="2480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89D81C3-F0FD-40ED-A1E0-CE1C311A9F7E}">
      <dsp:nvSpPr>
        <dsp:cNvPr id="0" name=""/>
        <dsp:cNvSpPr/>
      </dsp:nvSpPr>
      <dsp:spPr>
        <a:xfrm>
          <a:off x="4112716" y="2206870"/>
          <a:ext cx="1991080" cy="130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Start</a:t>
          </a:r>
        </a:p>
        <a:p>
          <a:pPr marL="57150" lvl="1" indent="-57150" algn="l" defTabSz="400050">
            <a:lnSpc>
              <a:spcPct val="90000"/>
            </a:lnSpc>
            <a:spcBef>
              <a:spcPct val="0"/>
            </a:spcBef>
            <a:spcAft>
              <a:spcPct val="15000"/>
            </a:spcAft>
            <a:buChar char="•"/>
          </a:pPr>
          <a:r>
            <a:rPr lang="en-US" sz="900" kern="1200" dirty="0"/>
            <a:t>WG10 Ag Energy Ship Notice</a:t>
          </a:r>
        </a:p>
      </dsp:txBody>
      <dsp:txXfrm>
        <a:off x="4112716" y="2206870"/>
        <a:ext cx="1991080" cy="1306467"/>
      </dsp:txXfrm>
    </dsp:sp>
    <dsp:sp modelId="{430A36CF-C11B-400B-8264-F9A5AE42E907}">
      <dsp:nvSpPr>
        <dsp:cNvPr id="0" name=""/>
        <dsp:cNvSpPr/>
      </dsp:nvSpPr>
      <dsp:spPr>
        <a:xfrm>
          <a:off x="4112716" y="3513337"/>
          <a:ext cx="1991080" cy="459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FEB </a:t>
          </a:r>
        </a:p>
      </dsp:txBody>
      <dsp:txXfrm>
        <a:off x="4112716" y="3513337"/>
        <a:ext cx="1991080" cy="459028"/>
      </dsp:txXfrm>
    </dsp:sp>
    <dsp:sp modelId="{1B725716-25CB-4A4F-A090-C4D610560202}">
      <dsp:nvSpPr>
        <dsp:cNvPr id="0" name=""/>
        <dsp:cNvSpPr/>
      </dsp:nvSpPr>
      <dsp:spPr>
        <a:xfrm>
          <a:off x="3887254" y="2206870"/>
          <a:ext cx="0" cy="130646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BF0DC9A-279D-4149-B9F1-B1AD807471F2}">
      <dsp:nvSpPr>
        <dsp:cNvPr id="0" name=""/>
        <dsp:cNvSpPr/>
      </dsp:nvSpPr>
      <dsp:spPr>
        <a:xfrm>
          <a:off x="3850723" y="2165557"/>
          <a:ext cx="81166" cy="8262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0F6D71-6F1B-4F0E-B8DF-7DC8CD04E009}">
      <dsp:nvSpPr>
        <dsp:cNvPr id="0" name=""/>
        <dsp:cNvSpPr/>
      </dsp:nvSpPr>
      <dsp:spPr>
        <a:xfrm rot="8100000">
          <a:off x="4944233" y="511462"/>
          <a:ext cx="318852" cy="31885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BBFCCD-133C-4493-A19D-6489367726D0}">
      <dsp:nvSpPr>
        <dsp:cNvPr id="0" name=""/>
        <dsp:cNvSpPr/>
      </dsp:nvSpPr>
      <dsp:spPr>
        <a:xfrm>
          <a:off x="4979655" y="546884"/>
          <a:ext cx="248008" cy="2480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92EFEED-144D-494B-AF5B-E9649DA0EA9B}">
      <dsp:nvSpPr>
        <dsp:cNvPr id="0" name=""/>
        <dsp:cNvSpPr/>
      </dsp:nvSpPr>
      <dsp:spPr>
        <a:xfrm>
          <a:off x="5329122" y="900402"/>
          <a:ext cx="1991080" cy="130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Complete</a:t>
          </a:r>
        </a:p>
        <a:p>
          <a:pPr marL="57150" lvl="1" indent="-57150" algn="l" defTabSz="400050">
            <a:lnSpc>
              <a:spcPct val="90000"/>
            </a:lnSpc>
            <a:spcBef>
              <a:spcPct val="0"/>
            </a:spcBef>
            <a:spcAft>
              <a:spcPct val="15000"/>
            </a:spcAft>
            <a:buChar char="•"/>
          </a:pPr>
          <a:r>
            <a:rPr lang="en-US" sz="900" kern="1200" dirty="0"/>
            <a:t>WG13 Closed Loop Spray</a:t>
          </a:r>
        </a:p>
        <a:p>
          <a:pPr marL="57150" lvl="1" indent="-57150" algn="l" defTabSz="400050">
            <a:lnSpc>
              <a:spcPct val="90000"/>
            </a:lnSpc>
            <a:spcBef>
              <a:spcPct val="0"/>
            </a:spcBef>
            <a:spcAft>
              <a:spcPct val="15000"/>
            </a:spcAft>
            <a:buChar char="•"/>
          </a:pPr>
          <a:r>
            <a:rPr lang="en-US" sz="900" kern="1200" dirty="0"/>
            <a:t>WG14 Potato Provenance</a:t>
          </a:r>
        </a:p>
      </dsp:txBody>
      <dsp:txXfrm>
        <a:off x="5329122" y="900402"/>
        <a:ext cx="1991080" cy="1306467"/>
      </dsp:txXfrm>
    </dsp:sp>
    <dsp:sp modelId="{40735FA0-339B-4A48-8BB5-5B23D4DFFDEB}">
      <dsp:nvSpPr>
        <dsp:cNvPr id="0" name=""/>
        <dsp:cNvSpPr/>
      </dsp:nvSpPr>
      <dsp:spPr>
        <a:xfrm>
          <a:off x="5329122" y="441373"/>
          <a:ext cx="1991080" cy="459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MAR</a:t>
          </a:r>
        </a:p>
      </dsp:txBody>
      <dsp:txXfrm>
        <a:off x="5329122" y="441373"/>
        <a:ext cx="1991080" cy="459028"/>
      </dsp:txXfrm>
    </dsp:sp>
    <dsp:sp modelId="{6A9E03B0-0C70-498C-81A1-6D8DF611DDF0}">
      <dsp:nvSpPr>
        <dsp:cNvPr id="0" name=""/>
        <dsp:cNvSpPr/>
      </dsp:nvSpPr>
      <dsp:spPr>
        <a:xfrm>
          <a:off x="5103659" y="900402"/>
          <a:ext cx="0" cy="130646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6E88FB3-6161-43D7-A347-0F9E897F1AEE}">
      <dsp:nvSpPr>
        <dsp:cNvPr id="0" name=""/>
        <dsp:cNvSpPr/>
      </dsp:nvSpPr>
      <dsp:spPr>
        <a:xfrm>
          <a:off x="5067128" y="2165557"/>
          <a:ext cx="81166" cy="8262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80E7A6-3E8D-47ED-9968-C36D86892582}">
      <dsp:nvSpPr>
        <dsp:cNvPr id="0" name=""/>
        <dsp:cNvSpPr/>
      </dsp:nvSpPr>
      <dsp:spPr>
        <a:xfrm rot="18900000">
          <a:off x="6160639" y="3583425"/>
          <a:ext cx="318852" cy="31885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2945F4-A6B8-417F-B5F0-1FD60A827ADE}">
      <dsp:nvSpPr>
        <dsp:cNvPr id="0" name=""/>
        <dsp:cNvSpPr/>
      </dsp:nvSpPr>
      <dsp:spPr>
        <a:xfrm>
          <a:off x="6196060" y="3618847"/>
          <a:ext cx="248008" cy="2480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D2D1D72-9328-4765-8E15-9F2B56F790B5}">
      <dsp:nvSpPr>
        <dsp:cNvPr id="0" name=""/>
        <dsp:cNvSpPr/>
      </dsp:nvSpPr>
      <dsp:spPr>
        <a:xfrm>
          <a:off x="6545527" y="2206870"/>
          <a:ext cx="1991080" cy="130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Complete</a:t>
          </a:r>
        </a:p>
        <a:p>
          <a:pPr marL="57150" lvl="1" indent="-57150" algn="l" defTabSz="400050">
            <a:lnSpc>
              <a:spcPct val="90000"/>
            </a:lnSpc>
            <a:spcBef>
              <a:spcPct val="0"/>
            </a:spcBef>
            <a:spcAft>
              <a:spcPct val="15000"/>
            </a:spcAft>
            <a:buChar char="•"/>
          </a:pPr>
          <a:r>
            <a:rPr lang="en-US" sz="900" kern="1200" dirty="0"/>
            <a:t>WG17 Field Boundary</a:t>
          </a:r>
        </a:p>
      </dsp:txBody>
      <dsp:txXfrm>
        <a:off x="6545527" y="2206870"/>
        <a:ext cx="1991080" cy="1306467"/>
      </dsp:txXfrm>
    </dsp:sp>
    <dsp:sp modelId="{10C8CEDB-8DA0-4DCB-888C-AAE2156DD118}">
      <dsp:nvSpPr>
        <dsp:cNvPr id="0" name=""/>
        <dsp:cNvSpPr/>
      </dsp:nvSpPr>
      <dsp:spPr>
        <a:xfrm>
          <a:off x="6545527" y="3513337"/>
          <a:ext cx="1991080" cy="459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APR</a:t>
          </a:r>
          <a:endParaRPr lang="en-US" sz="1600" kern="1200" dirty="0"/>
        </a:p>
      </dsp:txBody>
      <dsp:txXfrm>
        <a:off x="6545527" y="3513337"/>
        <a:ext cx="1991080" cy="459028"/>
      </dsp:txXfrm>
    </dsp:sp>
    <dsp:sp modelId="{83CE9EBF-8A80-4C65-9CE3-21072AFD43FA}">
      <dsp:nvSpPr>
        <dsp:cNvPr id="0" name=""/>
        <dsp:cNvSpPr/>
      </dsp:nvSpPr>
      <dsp:spPr>
        <a:xfrm>
          <a:off x="6320065" y="2206870"/>
          <a:ext cx="0" cy="130646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11FDDBB-ADC4-497D-8D4E-87BEFB5A7692}">
      <dsp:nvSpPr>
        <dsp:cNvPr id="0" name=""/>
        <dsp:cNvSpPr/>
      </dsp:nvSpPr>
      <dsp:spPr>
        <a:xfrm>
          <a:off x="6283533" y="2165557"/>
          <a:ext cx="81166" cy="8262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201EE9-E1A0-460D-BAD8-0E67F2546906}">
      <dsp:nvSpPr>
        <dsp:cNvPr id="0" name=""/>
        <dsp:cNvSpPr/>
      </dsp:nvSpPr>
      <dsp:spPr>
        <a:xfrm rot="8100000">
          <a:off x="7377044" y="511462"/>
          <a:ext cx="318852" cy="31885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8CB6AC-646F-4A14-AEC8-4BCFF8A73460}">
      <dsp:nvSpPr>
        <dsp:cNvPr id="0" name=""/>
        <dsp:cNvSpPr/>
      </dsp:nvSpPr>
      <dsp:spPr>
        <a:xfrm>
          <a:off x="7412466" y="546884"/>
          <a:ext cx="248008" cy="2480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38ED95B-B20D-4DC2-A082-4C94EC83E2B6}">
      <dsp:nvSpPr>
        <dsp:cNvPr id="0" name=""/>
        <dsp:cNvSpPr/>
      </dsp:nvSpPr>
      <dsp:spPr>
        <a:xfrm>
          <a:off x="7761933" y="900402"/>
          <a:ext cx="1991080" cy="130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Complete</a:t>
          </a:r>
        </a:p>
        <a:p>
          <a:pPr marL="57150" lvl="1" indent="-57150" algn="l" defTabSz="400050">
            <a:lnSpc>
              <a:spcPct val="90000"/>
            </a:lnSpc>
            <a:spcBef>
              <a:spcPct val="0"/>
            </a:spcBef>
            <a:spcAft>
              <a:spcPct val="15000"/>
            </a:spcAft>
            <a:buChar char="•"/>
          </a:pPr>
          <a:r>
            <a:rPr lang="en-US" sz="900" kern="1200" dirty="0"/>
            <a:t>WG19 ADAPT Serialization</a:t>
          </a:r>
        </a:p>
      </dsp:txBody>
      <dsp:txXfrm>
        <a:off x="7761933" y="900402"/>
        <a:ext cx="1991080" cy="1306467"/>
      </dsp:txXfrm>
    </dsp:sp>
    <dsp:sp modelId="{CEB97F3D-4D1C-4B21-BD5B-988FA2C00C8F}">
      <dsp:nvSpPr>
        <dsp:cNvPr id="0" name=""/>
        <dsp:cNvSpPr/>
      </dsp:nvSpPr>
      <dsp:spPr>
        <a:xfrm>
          <a:off x="7761933" y="441373"/>
          <a:ext cx="1991080" cy="459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MAY</a:t>
          </a:r>
          <a:endParaRPr lang="en-US" sz="1600" kern="1200" dirty="0"/>
        </a:p>
      </dsp:txBody>
      <dsp:txXfrm>
        <a:off x="7761933" y="441373"/>
        <a:ext cx="1991080" cy="459028"/>
      </dsp:txXfrm>
    </dsp:sp>
    <dsp:sp modelId="{021DF8EB-2BF2-4256-A2F4-29066368AA8A}">
      <dsp:nvSpPr>
        <dsp:cNvPr id="0" name=""/>
        <dsp:cNvSpPr/>
      </dsp:nvSpPr>
      <dsp:spPr>
        <a:xfrm>
          <a:off x="7536470" y="900402"/>
          <a:ext cx="0" cy="130646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718C07-F7F5-4920-950D-C09AD36DF403}">
      <dsp:nvSpPr>
        <dsp:cNvPr id="0" name=""/>
        <dsp:cNvSpPr/>
      </dsp:nvSpPr>
      <dsp:spPr>
        <a:xfrm>
          <a:off x="7499939" y="2165557"/>
          <a:ext cx="81166" cy="8262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4EE8A1-7C83-4641-931D-D5790F836261}">
      <dsp:nvSpPr>
        <dsp:cNvPr id="0" name=""/>
        <dsp:cNvSpPr/>
      </dsp:nvSpPr>
      <dsp:spPr>
        <a:xfrm rot="18900000">
          <a:off x="8593450" y="3583425"/>
          <a:ext cx="318852" cy="31885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D3AEC4-A763-455F-8E81-63B453ABAF52}">
      <dsp:nvSpPr>
        <dsp:cNvPr id="0" name=""/>
        <dsp:cNvSpPr/>
      </dsp:nvSpPr>
      <dsp:spPr>
        <a:xfrm>
          <a:off x="8628871" y="3618847"/>
          <a:ext cx="248008" cy="24800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8DE4EE5-E2FF-4C5C-9955-C30EDAF0CDCE}">
      <dsp:nvSpPr>
        <dsp:cNvPr id="0" name=""/>
        <dsp:cNvSpPr/>
      </dsp:nvSpPr>
      <dsp:spPr>
        <a:xfrm>
          <a:off x="8978338" y="2206870"/>
          <a:ext cx="1991080" cy="130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Complete</a:t>
          </a:r>
        </a:p>
        <a:p>
          <a:pPr marL="57150" lvl="1" indent="-57150" algn="l" defTabSz="400050">
            <a:lnSpc>
              <a:spcPct val="90000"/>
            </a:lnSpc>
            <a:spcBef>
              <a:spcPct val="0"/>
            </a:spcBef>
            <a:spcAft>
              <a:spcPct val="15000"/>
            </a:spcAft>
            <a:buChar char="•"/>
          </a:pPr>
          <a:r>
            <a:rPr lang="en-US" sz="900" kern="1200" dirty="0"/>
            <a:t>WG20 Traceability Modeling</a:t>
          </a:r>
        </a:p>
      </dsp:txBody>
      <dsp:txXfrm>
        <a:off x="8978338" y="2206870"/>
        <a:ext cx="1991080" cy="1306467"/>
      </dsp:txXfrm>
    </dsp:sp>
    <dsp:sp modelId="{920761C6-5B1E-48EF-A8DB-F8E7BE19537B}">
      <dsp:nvSpPr>
        <dsp:cNvPr id="0" name=""/>
        <dsp:cNvSpPr/>
      </dsp:nvSpPr>
      <dsp:spPr>
        <a:xfrm>
          <a:off x="8978338" y="3513337"/>
          <a:ext cx="1991080" cy="459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JUN</a:t>
          </a:r>
          <a:endParaRPr lang="en-US" sz="1600" kern="1200" dirty="0"/>
        </a:p>
      </dsp:txBody>
      <dsp:txXfrm>
        <a:off x="8978338" y="3513337"/>
        <a:ext cx="1991080" cy="459028"/>
      </dsp:txXfrm>
    </dsp:sp>
    <dsp:sp modelId="{37399F7E-31B3-4EC2-ABE9-9BEDD4D04945}">
      <dsp:nvSpPr>
        <dsp:cNvPr id="0" name=""/>
        <dsp:cNvSpPr/>
      </dsp:nvSpPr>
      <dsp:spPr>
        <a:xfrm>
          <a:off x="8752876" y="2206870"/>
          <a:ext cx="0" cy="130646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6C7C252-1982-4844-96DA-9591D9D132C4}">
      <dsp:nvSpPr>
        <dsp:cNvPr id="0" name=""/>
        <dsp:cNvSpPr/>
      </dsp:nvSpPr>
      <dsp:spPr>
        <a:xfrm>
          <a:off x="8716344" y="2165557"/>
          <a:ext cx="81166" cy="8262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53E1D7-1D5A-0080-80BE-22B84929B7CA}"/>
              </a:ext>
            </a:extLst>
          </p:cNvPr>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a:extLst>
              <a:ext uri="{FF2B5EF4-FFF2-40B4-BE49-F238E27FC236}">
                <a16:creationId xmlns:a16="http://schemas.microsoft.com/office/drawing/2014/main" id="{18B457F6-9617-DC9C-DF15-B849965082D8}"/>
              </a:ext>
            </a:extLst>
          </p:cNvPr>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D8F49D5F-6E48-45E0-AAD4-1630A5BE0FBA}" type="datetimeFigureOut">
              <a:rPr lang="en-US" smtClean="0"/>
              <a:t>11/14/2022</a:t>
            </a:fld>
            <a:endParaRPr lang="en-US"/>
          </a:p>
        </p:txBody>
      </p:sp>
      <p:sp>
        <p:nvSpPr>
          <p:cNvPr id="4" name="Footer Placeholder 3">
            <a:extLst>
              <a:ext uri="{FF2B5EF4-FFF2-40B4-BE49-F238E27FC236}">
                <a16:creationId xmlns:a16="http://schemas.microsoft.com/office/drawing/2014/main" id="{C02CFA18-21E0-E5C5-932E-6DF1B234EBF2}"/>
              </a:ext>
            </a:extLst>
          </p:cNvPr>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9AA9D8-1E77-0F9F-6E11-0268ADE87CCC}"/>
              </a:ext>
            </a:extLst>
          </p:cNvPr>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8EF4A168-09A7-4B23-A838-A7AC33A588D4}" type="slidenum">
              <a:rPr lang="en-US" smtClean="0"/>
              <a:t>‹#›</a:t>
            </a:fld>
            <a:endParaRPr lang="en-US"/>
          </a:p>
        </p:txBody>
      </p:sp>
    </p:spTree>
    <p:extLst>
      <p:ext uri="{BB962C8B-B14F-4D97-AF65-F5344CB8AC3E}">
        <p14:creationId xmlns:p14="http://schemas.microsoft.com/office/powerpoint/2010/main" val="189163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420688" y="703263"/>
            <a:ext cx="6261100" cy="3521075"/>
          </a:xfrm>
          <a:prstGeom prst="rect">
            <a:avLst/>
          </a:prstGeom>
        </p:spPr>
        <p:txBody>
          <a:bodyPr lIns="94221" tIns="47111" rIns="94221" bIns="47111"/>
          <a:lstStyle/>
          <a:p>
            <a:endParaRPr dirty="0"/>
          </a:p>
        </p:txBody>
      </p:sp>
      <p:sp>
        <p:nvSpPr>
          <p:cNvPr id="148" name="Shape 148"/>
          <p:cNvSpPr>
            <a:spLocks noGrp="1"/>
          </p:cNvSpPr>
          <p:nvPr>
            <p:ph type="body" sz="quarter" idx="1"/>
          </p:nvPr>
        </p:nvSpPr>
        <p:spPr>
          <a:xfrm>
            <a:off x="946997" y="4459526"/>
            <a:ext cx="5208482" cy="4224814"/>
          </a:xfrm>
          <a:prstGeom prst="rect">
            <a:avLst/>
          </a:prstGeom>
        </p:spPr>
        <p:txBody>
          <a:bodyPr lIns="94221" tIns="47111" rIns="94221" bIns="47111"/>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9935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2464" tIns="46232" rIns="92464" bIns="46232"/>
          <a:lstStyle/>
          <a:p>
            <a:fld id="{034112AF-BEF8-497E-88B7-84326C335B13}" type="slidenum">
              <a:rPr lang="en-US" smtClean="0"/>
              <a:t>23</a:t>
            </a:fld>
            <a:endParaRPr lang="en-US" dirty="0"/>
          </a:p>
        </p:txBody>
      </p:sp>
    </p:spTree>
    <p:extLst>
      <p:ext uri="{BB962C8B-B14F-4D97-AF65-F5344CB8AC3E}">
        <p14:creationId xmlns:p14="http://schemas.microsoft.com/office/powerpoint/2010/main" val="2590348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2464" tIns="46232" rIns="92464" bIns="46232"/>
          <a:lstStyle/>
          <a:p>
            <a:fld id="{034112AF-BEF8-497E-88B7-84326C335B13}" type="slidenum">
              <a:rPr lang="en-US" smtClean="0"/>
              <a:t>24</a:t>
            </a:fld>
            <a:endParaRPr lang="en-US" dirty="0"/>
          </a:p>
        </p:txBody>
      </p:sp>
    </p:spTree>
    <p:extLst>
      <p:ext uri="{BB962C8B-B14F-4D97-AF65-F5344CB8AC3E}">
        <p14:creationId xmlns:p14="http://schemas.microsoft.com/office/powerpoint/2010/main" val="2460569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2464" tIns="46232" rIns="92464" bIns="46232"/>
          <a:lstStyle/>
          <a:p>
            <a:fld id="{034112AF-BEF8-497E-88B7-84326C335B13}" type="slidenum">
              <a:rPr lang="en-US" smtClean="0"/>
              <a:t>25</a:t>
            </a:fld>
            <a:endParaRPr lang="en-US" dirty="0"/>
          </a:p>
        </p:txBody>
      </p:sp>
    </p:spTree>
    <p:extLst>
      <p:ext uri="{BB962C8B-B14F-4D97-AF65-F5344CB8AC3E}">
        <p14:creationId xmlns:p14="http://schemas.microsoft.com/office/powerpoint/2010/main" val="3101978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2464" tIns="46232" rIns="92464" bIns="46232"/>
          <a:lstStyle/>
          <a:p>
            <a:fld id="{034112AF-BEF8-497E-88B7-84326C335B13}" type="slidenum">
              <a:rPr lang="en-US" smtClean="0"/>
              <a:t>26</a:t>
            </a:fld>
            <a:endParaRPr lang="en-US" dirty="0"/>
          </a:p>
        </p:txBody>
      </p:sp>
    </p:spTree>
    <p:extLst>
      <p:ext uri="{BB962C8B-B14F-4D97-AF65-F5344CB8AC3E}">
        <p14:creationId xmlns:p14="http://schemas.microsoft.com/office/powerpoint/2010/main" val="3079892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Times New Roman" panose="02020603050405020304" pitchFamily="18" charset="0"/>
                <a:ea typeface="Calibri" panose="020F0502020204030204" pitchFamily="34" charset="0"/>
              </a:rPr>
              <a:t>A potato processor wishes to know on which field(s) a batch of potatoes was grown and harvested. The manufacturer would like a record of the field operations the grower has executed during the growing season, and an accurate yield count at harvest. In addition, the grower would like to know where the potatoes were stored and under what conditions. Comparing these data with the quantity and quality of the batch of potatoes allows the manufacturer to make recommendations to the farmer to improve yield and quality.</a:t>
            </a:r>
            <a:endParaRPr lang="en-US" dirty="0"/>
          </a:p>
        </p:txBody>
      </p:sp>
      <p:sp>
        <p:nvSpPr>
          <p:cNvPr id="4" name="Slide Number Placeholder 3"/>
          <p:cNvSpPr>
            <a:spLocks noGrp="1"/>
          </p:cNvSpPr>
          <p:nvPr>
            <p:ph type="sldNum" sz="quarter" idx="5"/>
          </p:nvPr>
        </p:nvSpPr>
        <p:spPr/>
        <p:txBody>
          <a:bodyPr lIns="92464" tIns="46232" rIns="92464" bIns="46232"/>
          <a:lstStyle/>
          <a:p>
            <a:fld id="{034112AF-BEF8-497E-88B7-84326C335B13}" type="slidenum">
              <a:rPr lang="en-US" smtClean="0"/>
              <a:t>27</a:t>
            </a:fld>
            <a:endParaRPr lang="en-US" dirty="0"/>
          </a:p>
        </p:txBody>
      </p:sp>
    </p:spTree>
    <p:extLst>
      <p:ext uri="{BB962C8B-B14F-4D97-AF65-F5344CB8AC3E}">
        <p14:creationId xmlns:p14="http://schemas.microsoft.com/office/powerpoint/2010/main" val="1241037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Times New Roman" panose="02020603050405020304" pitchFamily="18" charset="0"/>
                <a:ea typeface="Calibri" panose="020F0502020204030204" pitchFamily="34" charset="0"/>
              </a:rPr>
              <a:t>A potato processor wishes to know on which field(s) a batch of potatoes was grown and harvested. The manufacturer would like a record of the field operations the grower has executed during the growing season, and an accurate yield count at harvest. In addition, the grower would like to know where the potatoes were stored and under what conditions. Comparing these data with the quantity and quality of the batch of potatoes allows the manufacturer to make recommendations to the farmer to improve yield and quality.</a:t>
            </a:r>
            <a:endParaRPr lang="en-US" dirty="0"/>
          </a:p>
        </p:txBody>
      </p:sp>
      <p:sp>
        <p:nvSpPr>
          <p:cNvPr id="4" name="Slide Number Placeholder 3"/>
          <p:cNvSpPr>
            <a:spLocks noGrp="1"/>
          </p:cNvSpPr>
          <p:nvPr>
            <p:ph type="sldNum" sz="quarter" idx="5"/>
          </p:nvPr>
        </p:nvSpPr>
        <p:spPr/>
        <p:txBody>
          <a:bodyPr lIns="92464" tIns="46232" rIns="92464" bIns="46232"/>
          <a:lstStyle/>
          <a:p>
            <a:fld id="{034112AF-BEF8-497E-88B7-84326C335B13}" type="slidenum">
              <a:rPr lang="en-US" smtClean="0"/>
              <a:t>28</a:t>
            </a:fld>
            <a:endParaRPr lang="en-US" dirty="0"/>
          </a:p>
        </p:txBody>
      </p:sp>
    </p:spTree>
    <p:extLst>
      <p:ext uri="{BB962C8B-B14F-4D97-AF65-F5344CB8AC3E}">
        <p14:creationId xmlns:p14="http://schemas.microsoft.com/office/powerpoint/2010/main" val="2592274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35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2464" tIns="46232" rIns="92464" bIns="46232"/>
          <a:lstStyle/>
          <a:p>
            <a:pPr algn="r" defTabSz="924641" hangingPunct="1">
              <a:defRPr/>
            </a:pPr>
            <a:fld id="{F0170BD5-1158-4D00-8B97-23F367C07F52}" type="slidenum">
              <a:rPr lang="en-US" sz="1200" kern="1200">
                <a:solidFill>
                  <a:prstClr val="black"/>
                </a:solidFill>
                <a:ea typeface="+mn-ea"/>
                <a:cs typeface="+mn-cs"/>
              </a:rPr>
              <a:pPr algn="r" defTabSz="924641" hangingPunct="1">
                <a:defRPr/>
              </a:pPr>
              <a:t>2</a:t>
            </a:fld>
            <a:endParaRPr lang="en-US" sz="1200" kern="1200" dirty="0">
              <a:solidFill>
                <a:prstClr val="black"/>
              </a:solidFill>
              <a:ea typeface="+mn-ea"/>
              <a:cs typeface="+mn-cs"/>
            </a:endParaRPr>
          </a:p>
        </p:txBody>
      </p:sp>
    </p:spTree>
    <p:extLst>
      <p:ext uri="{BB962C8B-B14F-4D97-AF65-F5344CB8AC3E}">
        <p14:creationId xmlns:p14="http://schemas.microsoft.com/office/powerpoint/2010/main" val="29599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WG links all go to home page for that WG with same layout/</a:t>
            </a:r>
            <a:r>
              <a:rPr lang="en-US" dirty="0" err="1"/>
              <a:t>sectins</a:t>
            </a:r>
            <a:endParaRPr lang="en-US" dirty="0"/>
          </a:p>
        </p:txBody>
      </p:sp>
    </p:spTree>
    <p:extLst>
      <p:ext uri="{BB962C8B-B14F-4D97-AF65-F5344CB8AC3E}">
        <p14:creationId xmlns:p14="http://schemas.microsoft.com/office/powerpoint/2010/main" val="186210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looked at one</a:t>
            </a:r>
          </a:p>
          <a:p>
            <a:r>
              <a:rPr lang="en-US" dirty="0"/>
              <a:t>What do people want to see on these pages</a:t>
            </a:r>
          </a:p>
          <a:p>
            <a:r>
              <a:rPr lang="en-US" dirty="0"/>
              <a:t>What is valuable to track WG progress</a:t>
            </a:r>
          </a:p>
        </p:txBody>
      </p:sp>
    </p:spTree>
    <p:extLst>
      <p:ext uri="{BB962C8B-B14F-4D97-AF65-F5344CB8AC3E}">
        <p14:creationId xmlns:p14="http://schemas.microsoft.com/office/powerpoint/2010/main" val="114933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Wednesday @ 9:00</a:t>
            </a:r>
          </a:p>
        </p:txBody>
      </p:sp>
      <p:sp>
        <p:nvSpPr>
          <p:cNvPr id="4" name="Slide Number Placeholder 3"/>
          <p:cNvSpPr>
            <a:spLocks noGrp="1"/>
          </p:cNvSpPr>
          <p:nvPr>
            <p:ph type="sldNum" sz="quarter" idx="5"/>
          </p:nvPr>
        </p:nvSpPr>
        <p:spPr/>
        <p:txBody>
          <a:bodyPr lIns="92464" tIns="46232" rIns="92464" bIns="46232"/>
          <a:lstStyle/>
          <a:p>
            <a:fld id="{034112AF-BEF8-497E-88B7-84326C335B13}" type="slidenum">
              <a:rPr lang="en-US" smtClean="0"/>
              <a:t>7</a:t>
            </a:fld>
            <a:endParaRPr lang="en-US" dirty="0"/>
          </a:p>
        </p:txBody>
      </p:sp>
    </p:spTree>
    <p:extLst>
      <p:ext uri="{BB962C8B-B14F-4D97-AF65-F5344CB8AC3E}">
        <p14:creationId xmlns:p14="http://schemas.microsoft.com/office/powerpoint/2010/main" val="1791720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Tuesday @ 2:00</a:t>
            </a:r>
          </a:p>
        </p:txBody>
      </p:sp>
      <p:sp>
        <p:nvSpPr>
          <p:cNvPr id="4" name="Slide Number Placeholder 3"/>
          <p:cNvSpPr>
            <a:spLocks noGrp="1"/>
          </p:cNvSpPr>
          <p:nvPr>
            <p:ph type="sldNum" sz="quarter" idx="5"/>
          </p:nvPr>
        </p:nvSpPr>
        <p:spPr/>
        <p:txBody>
          <a:bodyPr lIns="92464" tIns="46232" rIns="92464" bIns="46232"/>
          <a:lstStyle/>
          <a:p>
            <a:pPr algn="r" defTabSz="924641" hangingPunct="1">
              <a:defRPr/>
            </a:pPr>
            <a:fld id="{034112AF-BEF8-497E-88B7-84326C335B13}" type="slidenum">
              <a:rPr lang="en-US" sz="1200" kern="1200">
                <a:solidFill>
                  <a:prstClr val="black"/>
                </a:solidFill>
                <a:ea typeface="+mn-ea"/>
                <a:cs typeface="+mn-cs"/>
              </a:rPr>
              <a:pPr algn="r" defTabSz="924641" hangingPunct="1">
                <a:defRPr/>
              </a:pPr>
              <a:t>8</a:t>
            </a:fld>
            <a:endParaRPr lang="en-US" sz="1200" kern="1200" dirty="0">
              <a:solidFill>
                <a:prstClr val="black"/>
              </a:solidFill>
              <a:ea typeface="+mn-ea"/>
              <a:cs typeface="+mn-cs"/>
            </a:endParaRPr>
          </a:p>
        </p:txBody>
      </p:sp>
    </p:spTree>
    <p:extLst>
      <p:ext uri="{BB962C8B-B14F-4D97-AF65-F5344CB8AC3E}">
        <p14:creationId xmlns:p14="http://schemas.microsoft.com/office/powerpoint/2010/main" val="190576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Wednesday at 8:00</a:t>
            </a:r>
          </a:p>
        </p:txBody>
      </p:sp>
      <p:sp>
        <p:nvSpPr>
          <p:cNvPr id="4" name="Slide Number Placeholder 3"/>
          <p:cNvSpPr>
            <a:spLocks noGrp="1"/>
          </p:cNvSpPr>
          <p:nvPr>
            <p:ph type="sldNum" sz="quarter" idx="5"/>
          </p:nvPr>
        </p:nvSpPr>
        <p:spPr/>
        <p:txBody>
          <a:bodyPr lIns="92464" tIns="46232" rIns="92464" bIns="46232"/>
          <a:lstStyle/>
          <a:p>
            <a:pPr algn="r" defTabSz="924641" hangingPunct="1">
              <a:defRPr/>
            </a:pPr>
            <a:fld id="{034112AF-BEF8-497E-88B7-84326C335B13}" type="slidenum">
              <a:rPr lang="en-US" sz="1200" kern="1200">
                <a:solidFill>
                  <a:prstClr val="black"/>
                </a:solidFill>
                <a:ea typeface="+mn-ea"/>
                <a:cs typeface="+mn-cs"/>
              </a:rPr>
              <a:pPr algn="r" defTabSz="924641" hangingPunct="1">
                <a:defRPr/>
              </a:pPr>
              <a:t>9</a:t>
            </a:fld>
            <a:endParaRPr lang="en-US" sz="1200" kern="1200" dirty="0">
              <a:solidFill>
                <a:prstClr val="black"/>
              </a:solidFill>
              <a:ea typeface="+mn-ea"/>
              <a:cs typeface="+mn-cs"/>
            </a:endParaRPr>
          </a:p>
        </p:txBody>
      </p:sp>
    </p:spTree>
    <p:extLst>
      <p:ext uri="{BB962C8B-B14F-4D97-AF65-F5344CB8AC3E}">
        <p14:creationId xmlns:p14="http://schemas.microsoft.com/office/powerpoint/2010/main" val="380252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Hexagons are the </a:t>
            </a:r>
            <a:r>
              <a:rPr lang="en-US" dirty="0" err="1"/>
              <a:t>bestagons</a:t>
            </a:r>
            <a:endParaRPr lang="en-US" dirty="0"/>
          </a:p>
        </p:txBody>
      </p:sp>
    </p:spTree>
    <p:extLst>
      <p:ext uri="{BB962C8B-B14F-4D97-AF65-F5344CB8AC3E}">
        <p14:creationId xmlns:p14="http://schemas.microsoft.com/office/powerpoint/2010/main" val="152157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2464" tIns="46232" rIns="92464" bIns="46232"/>
          <a:lstStyle/>
          <a:p>
            <a:fld id="{034112AF-BEF8-497E-88B7-84326C335B13}" type="slidenum">
              <a:rPr lang="en-US" smtClean="0"/>
              <a:t>22</a:t>
            </a:fld>
            <a:endParaRPr lang="en-US" dirty="0"/>
          </a:p>
        </p:txBody>
      </p:sp>
    </p:spTree>
    <p:extLst>
      <p:ext uri="{BB962C8B-B14F-4D97-AF65-F5344CB8AC3E}">
        <p14:creationId xmlns:p14="http://schemas.microsoft.com/office/powerpoint/2010/main" val="1607985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97F93C-5359-C7B0-05F0-DB1558939530}"/>
              </a:ext>
            </a:extLst>
          </p:cNvPr>
          <p:cNvPicPr>
            <a:picLocks noChangeAspect="1"/>
          </p:cNvPicPr>
          <p:nvPr/>
        </p:nvPicPr>
        <p:blipFill>
          <a:blip r:embed="rId2"/>
          <a:stretch>
            <a:fillRect/>
          </a:stretch>
        </p:blipFill>
        <p:spPr>
          <a:xfrm>
            <a:off x="0" y="-2430"/>
            <a:ext cx="12192000" cy="6869603"/>
          </a:xfrm>
          <a:prstGeom prst="rect">
            <a:avLst/>
          </a:prstGeom>
        </p:spPr>
      </p:pic>
      <p:sp>
        <p:nvSpPr>
          <p:cNvPr id="2" name="Title 1"/>
          <p:cNvSpPr>
            <a:spLocks noGrp="1"/>
          </p:cNvSpPr>
          <p:nvPr>
            <p:ph type="ctrTitle"/>
          </p:nvPr>
        </p:nvSpPr>
        <p:spPr>
          <a:xfrm>
            <a:off x="914400" y="2282827"/>
            <a:ext cx="10363200" cy="1146175"/>
          </a:xfrm>
          <a:prstGeom prst="rect">
            <a:avLst/>
          </a:prstGeo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828800" y="35814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07679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E89B7CE2-CAC6-5CC0-8CE8-271CDB6BD76A}"/>
              </a:ext>
            </a:extLst>
          </p:cNvPr>
          <p:cNvSpPr>
            <a:spLocks noGrp="1" noChangeAspect="1"/>
          </p:cNvSpPr>
          <p:nvPr>
            <p:ph idx="1" hasCustomPrompt="1"/>
          </p:nvPr>
        </p:nvSpPr>
        <p:spPr>
          <a:xfrm>
            <a:off x="160255" y="1140823"/>
            <a:ext cx="11877773" cy="5109147"/>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2" name="Title 1">
            <a:extLst>
              <a:ext uri="{FF2B5EF4-FFF2-40B4-BE49-F238E27FC236}">
                <a16:creationId xmlns:a16="http://schemas.microsoft.com/office/drawing/2014/main" id="{E9ABB7C3-DD12-6628-0343-766469A41B5B}"/>
              </a:ext>
            </a:extLst>
          </p:cNvPr>
          <p:cNvSpPr>
            <a:spLocks noGrp="1"/>
          </p:cNvSpPr>
          <p:nvPr>
            <p:ph type="title"/>
          </p:nvPr>
        </p:nvSpPr>
        <p:spPr>
          <a:xfrm>
            <a:off x="160256" y="521879"/>
            <a:ext cx="9767516" cy="434975"/>
          </a:xfrm>
          <a:prstGeom prst="rect">
            <a:avLst/>
          </a:prstGeom>
        </p:spPr>
        <p:txBody>
          <a:bodyPr/>
          <a:lstStyle>
            <a:lvl1pPr>
              <a:defRPr lang="en-US" sz="2400" b="1">
                <a:solidFill>
                  <a:srgbClr val="000000"/>
                </a:solidFill>
                <a:latin typeface="Arial" panose="020B0604020202020204" pitchFamily="34" charset="0"/>
                <a:ea typeface="Calibri"/>
                <a:cs typeface="Arial" panose="020B0604020202020204" pitchFamily="34" charset="0"/>
                <a:sym typeface="Calibri"/>
              </a:defRPr>
            </a:lvl1pPr>
          </a:lstStyle>
          <a:p>
            <a:pPr lvl="0" defTabSz="914400">
              <a:spcBef>
                <a:spcPts val="500"/>
              </a:spcBef>
              <a:buClr>
                <a:schemeClr val="accent1"/>
              </a:buClr>
              <a:buSzPct val="85000"/>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24000722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91C6FCA-1906-8BC9-0FD5-25E7251BAAE1}"/>
              </a:ext>
            </a:extLst>
          </p:cNvPr>
          <p:cNvSpPr>
            <a:spLocks noGrp="1"/>
          </p:cNvSpPr>
          <p:nvPr>
            <p:ph type="title"/>
          </p:nvPr>
        </p:nvSpPr>
        <p:spPr>
          <a:xfrm>
            <a:off x="160256" y="521879"/>
            <a:ext cx="9767516" cy="434975"/>
          </a:xfrm>
          <a:prstGeom prst="rect">
            <a:avLst/>
          </a:prstGeom>
        </p:spPr>
        <p:txBody>
          <a:bodyPr/>
          <a:lstStyle>
            <a:lvl1pPr>
              <a:defRPr lang="en-US" sz="2400" b="1">
                <a:solidFill>
                  <a:srgbClr val="000000"/>
                </a:solidFill>
                <a:latin typeface="Arial" panose="020B0604020202020204" pitchFamily="34" charset="0"/>
                <a:ea typeface="Calibri"/>
                <a:cs typeface="Arial" panose="020B0604020202020204" pitchFamily="34" charset="0"/>
                <a:sym typeface="Calibri"/>
              </a:defRPr>
            </a:lvl1pPr>
          </a:lstStyle>
          <a:p>
            <a:pPr lvl="0" defTabSz="914400">
              <a:spcBef>
                <a:spcPts val="500"/>
              </a:spcBef>
              <a:buClr>
                <a:schemeClr val="accent1"/>
              </a:buClr>
              <a:buSzPct val="85000"/>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4022228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F8E171-1E24-0F1A-96AE-7C3E59F946C6}"/>
              </a:ext>
            </a:extLst>
          </p:cNvPr>
          <p:cNvPicPr>
            <a:picLocks noChangeAspect="1"/>
          </p:cNvPicPr>
          <p:nvPr/>
        </p:nvPicPr>
        <p:blipFill>
          <a:blip r:embed="rId2"/>
          <a:stretch>
            <a:fillRect/>
          </a:stretch>
        </p:blipFill>
        <p:spPr>
          <a:xfrm>
            <a:off x="736905" y="5780461"/>
            <a:ext cx="11455095" cy="1092200"/>
          </a:xfrm>
          <a:prstGeom prst="rect">
            <a:avLst/>
          </a:prstGeom>
        </p:spPr>
      </p:pic>
      <p:sp>
        <p:nvSpPr>
          <p:cNvPr id="6" name="Title 1"/>
          <p:cNvSpPr txBox="1">
            <a:spLocks/>
          </p:cNvSpPr>
          <p:nvPr/>
        </p:nvSpPr>
        <p:spPr>
          <a:xfrm>
            <a:off x="914400" y="2282827"/>
            <a:ext cx="10363200" cy="1146175"/>
          </a:xfrm>
          <a:prstGeom prst="rect">
            <a:avLst/>
          </a:prstGeom>
        </p:spPr>
        <p:txBody>
          <a:bodyPr vert="horz" lIns="121920" tIns="60960" rIns="121920" bIns="60960" rtlCol="0" anchor="ctr">
            <a:normAutofit/>
          </a:bodyPr>
          <a:lstStyle>
            <a:lvl1pPr marL="0" marR="0" indent="0" algn="ctr" defTabSz="457200" rtl="0" eaLnBrk="1" fontAlgn="auto" latinLnBrk="0" hangingPunct="1">
              <a:lnSpc>
                <a:spcPct val="100000"/>
              </a:lnSpc>
              <a:spcBef>
                <a:spcPct val="0"/>
              </a:spcBef>
              <a:spcAft>
                <a:spcPts val="0"/>
              </a:spcAft>
              <a:buClrTx/>
              <a:buSzTx/>
              <a:buFontTx/>
              <a:buNone/>
              <a:tabLst/>
              <a:defRPr sz="4000" kern="1200">
                <a:solidFill>
                  <a:schemeClr val="tx2"/>
                </a:solidFill>
                <a:latin typeface="Cambria"/>
                <a:ea typeface="+mj-ea"/>
                <a:cs typeface="Cambria"/>
              </a:defRPr>
            </a:lvl1pPr>
          </a:lstStyle>
          <a:p>
            <a:endParaRPr lang="en-US" sz="5333" dirty="0"/>
          </a:p>
        </p:txBody>
      </p:sp>
      <p:sp>
        <p:nvSpPr>
          <p:cNvPr id="7" name="Subtitle 2"/>
          <p:cNvSpPr>
            <a:spLocks noGrp="1"/>
          </p:cNvSpPr>
          <p:nvPr>
            <p:ph type="subTitle" idx="1"/>
          </p:nvPr>
        </p:nvSpPr>
        <p:spPr>
          <a:xfrm>
            <a:off x="1828800" y="35814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pic>
        <p:nvPicPr>
          <p:cNvPr id="9" name="Picture 8"/>
          <p:cNvPicPr>
            <a:picLocks noChangeAspect="1"/>
          </p:cNvPicPr>
          <p:nvPr/>
        </p:nvPicPr>
        <p:blipFill>
          <a:blip r:embed="rId3"/>
          <a:stretch>
            <a:fillRect/>
          </a:stretch>
        </p:blipFill>
        <p:spPr>
          <a:xfrm>
            <a:off x="4572000" y="231773"/>
            <a:ext cx="2579347" cy="1292227"/>
          </a:xfrm>
          <a:prstGeom prst="rect">
            <a:avLst/>
          </a:prstGeom>
        </p:spPr>
      </p:pic>
      <p:sp>
        <p:nvSpPr>
          <p:cNvPr id="11" name="Date Placeholder 3">
            <a:extLst>
              <a:ext uri="{FF2B5EF4-FFF2-40B4-BE49-F238E27FC236}">
                <a16:creationId xmlns:a16="http://schemas.microsoft.com/office/drawing/2014/main" id="{F9B8B8F0-88E2-DF42-E6FD-463889FFFD0B}"/>
              </a:ext>
            </a:extLst>
          </p:cNvPr>
          <p:cNvSpPr>
            <a:spLocks noGrp="1"/>
          </p:cNvSpPr>
          <p:nvPr>
            <p:ph type="dt" sz="half" idx="2"/>
          </p:nvPr>
        </p:nvSpPr>
        <p:spPr>
          <a:xfrm>
            <a:off x="10583711" y="6477001"/>
            <a:ext cx="1422400" cy="395660"/>
          </a:xfrm>
          <a:prstGeom prst="rect">
            <a:avLst/>
          </a:prstGeom>
        </p:spPr>
        <p:txBody>
          <a:bodyPr vert="horz" lIns="91440" tIns="45720" rIns="91440" bIns="45720" rtlCol="0" anchor="ctr"/>
          <a:lstStyle>
            <a:lvl1pPr algn="l">
              <a:defRPr sz="1600">
                <a:solidFill>
                  <a:schemeClr val="accent1">
                    <a:lumMod val="75000"/>
                  </a:schemeClr>
                </a:solidFill>
              </a:defRPr>
            </a:lvl1pPr>
          </a:lstStyle>
          <a:p>
            <a:pPr>
              <a:defRPr/>
            </a:pPr>
            <a:endParaRPr lang="en-US" kern="0" dirty="0"/>
          </a:p>
        </p:txBody>
      </p:sp>
      <p:sp>
        <p:nvSpPr>
          <p:cNvPr id="12" name="Slide Number Placeholder 5">
            <a:extLst>
              <a:ext uri="{FF2B5EF4-FFF2-40B4-BE49-F238E27FC236}">
                <a16:creationId xmlns:a16="http://schemas.microsoft.com/office/drawing/2014/main" id="{80315B79-68B6-7749-2040-82A116AF9EC6}"/>
              </a:ext>
            </a:extLst>
          </p:cNvPr>
          <p:cNvSpPr>
            <a:spLocks noGrp="1"/>
          </p:cNvSpPr>
          <p:nvPr>
            <p:ph type="sldNum" sz="quarter" idx="4"/>
          </p:nvPr>
        </p:nvSpPr>
        <p:spPr>
          <a:xfrm>
            <a:off x="406400" y="6477000"/>
            <a:ext cx="1422400" cy="329184"/>
          </a:xfrm>
          <a:prstGeom prst="rect">
            <a:avLst/>
          </a:prstGeom>
        </p:spPr>
        <p:txBody>
          <a:bodyPr vert="horz" lIns="91440" tIns="45720" rIns="91440" bIns="45720" rtlCol="0" anchor="ctr"/>
          <a:lstStyle>
            <a:lvl1pPr algn="l">
              <a:defRPr sz="1867"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
        <p:nvSpPr>
          <p:cNvPr id="2" name="Title 1">
            <a:extLst>
              <a:ext uri="{FF2B5EF4-FFF2-40B4-BE49-F238E27FC236}">
                <a16:creationId xmlns:a16="http://schemas.microsoft.com/office/drawing/2014/main" id="{8C3CFC96-1280-1BD5-0F6E-43C9B9E84EF8}"/>
              </a:ext>
            </a:extLst>
          </p:cNvPr>
          <p:cNvSpPr>
            <a:spLocks noGrp="1"/>
          </p:cNvSpPr>
          <p:nvPr>
            <p:ph type="title"/>
          </p:nvPr>
        </p:nvSpPr>
        <p:spPr>
          <a:xfrm>
            <a:off x="818606" y="1836366"/>
            <a:ext cx="10972800" cy="990600"/>
          </a:xfrm>
        </p:spPr>
        <p:txBody>
          <a:bodyPr/>
          <a:lstStyle/>
          <a:p>
            <a:endParaRPr lang="en-US" dirty="0"/>
          </a:p>
        </p:txBody>
      </p:sp>
    </p:spTree>
    <p:extLst>
      <p:ext uri="{BB962C8B-B14F-4D97-AF65-F5344CB8AC3E}">
        <p14:creationId xmlns:p14="http://schemas.microsoft.com/office/powerpoint/2010/main" val="1719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CA42BC32-61B2-E763-0913-44EF8F3BBBD6}"/>
              </a:ext>
            </a:extLst>
          </p:cNvPr>
          <p:cNvPicPr>
            <a:picLocks noChangeAspect="1"/>
          </p:cNvPicPr>
          <p:nvPr/>
        </p:nvPicPr>
        <p:blipFill>
          <a:blip r:embed="rId2"/>
          <a:stretch>
            <a:fillRect/>
          </a:stretch>
        </p:blipFill>
        <p:spPr>
          <a:xfrm>
            <a:off x="736905" y="5780461"/>
            <a:ext cx="11455095" cy="1092200"/>
          </a:xfrm>
          <a:prstGeom prst="rect">
            <a:avLst/>
          </a:prstGeom>
        </p:spPr>
      </p:pic>
      <p:sp>
        <p:nvSpPr>
          <p:cNvPr id="6" name="Date Placeholder 3">
            <a:extLst>
              <a:ext uri="{FF2B5EF4-FFF2-40B4-BE49-F238E27FC236}">
                <a16:creationId xmlns:a16="http://schemas.microsoft.com/office/drawing/2014/main" id="{DADC6F5C-5D98-55EA-6961-8F6FAA031753}"/>
              </a:ext>
            </a:extLst>
          </p:cNvPr>
          <p:cNvSpPr>
            <a:spLocks noGrp="1"/>
          </p:cNvSpPr>
          <p:nvPr>
            <p:ph type="dt" sz="half" idx="2"/>
          </p:nvPr>
        </p:nvSpPr>
        <p:spPr>
          <a:xfrm>
            <a:off x="10583711" y="6477001"/>
            <a:ext cx="1422400" cy="395660"/>
          </a:xfrm>
          <a:prstGeom prst="rect">
            <a:avLst/>
          </a:prstGeom>
        </p:spPr>
        <p:txBody>
          <a:bodyPr vert="horz" lIns="91440" tIns="45720" rIns="91440" bIns="45720" rtlCol="0" anchor="ctr"/>
          <a:lstStyle>
            <a:lvl1pPr algn="l">
              <a:defRPr sz="1600">
                <a:solidFill>
                  <a:schemeClr val="accent1">
                    <a:lumMod val="75000"/>
                  </a:schemeClr>
                </a:solidFill>
              </a:defRPr>
            </a:lvl1pPr>
          </a:lstStyle>
          <a:p>
            <a:pPr>
              <a:defRPr/>
            </a:pPr>
            <a:endParaRPr lang="en-US" kern="0" dirty="0"/>
          </a:p>
        </p:txBody>
      </p:sp>
      <p:sp>
        <p:nvSpPr>
          <p:cNvPr id="8" name="Slide Number Placeholder 5">
            <a:extLst>
              <a:ext uri="{FF2B5EF4-FFF2-40B4-BE49-F238E27FC236}">
                <a16:creationId xmlns:a16="http://schemas.microsoft.com/office/drawing/2014/main" id="{D9DD4E14-E990-0A5F-7B2F-C2B7A6004E67}"/>
              </a:ext>
            </a:extLst>
          </p:cNvPr>
          <p:cNvSpPr>
            <a:spLocks noGrp="1"/>
          </p:cNvSpPr>
          <p:nvPr>
            <p:ph type="sldNum" sz="quarter" idx="4"/>
          </p:nvPr>
        </p:nvSpPr>
        <p:spPr>
          <a:xfrm>
            <a:off x="406400" y="6477000"/>
            <a:ext cx="1422400" cy="329184"/>
          </a:xfrm>
          <a:prstGeom prst="rect">
            <a:avLst/>
          </a:prstGeom>
        </p:spPr>
        <p:txBody>
          <a:bodyPr vert="horz" lIns="91440" tIns="45720" rIns="91440" bIns="45720" rtlCol="0" anchor="ctr"/>
          <a:lstStyle>
            <a:lvl1pPr algn="l">
              <a:defRPr sz="1867"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205274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609600" y="274639"/>
            <a:ext cx="10972800" cy="1143000"/>
          </a:xfrm>
          <a:prstGeom prst="rect">
            <a:avLst/>
          </a:prstGeom>
        </p:spPr>
        <p:txBody>
          <a:bodyPr/>
          <a:lstStyle/>
          <a:p>
            <a:r>
              <a:rPr lang="en-US"/>
              <a:t>Click to edit Master title style</a:t>
            </a:r>
            <a:endParaRPr lang="en-US" dirty="0"/>
          </a:p>
        </p:txBody>
      </p:sp>
      <p:pic>
        <p:nvPicPr>
          <p:cNvPr id="3" name="Picture 2">
            <a:extLst>
              <a:ext uri="{FF2B5EF4-FFF2-40B4-BE49-F238E27FC236}">
                <a16:creationId xmlns:a16="http://schemas.microsoft.com/office/drawing/2014/main" id="{06685ECA-A3C1-7598-33E1-8794815C7E81}"/>
              </a:ext>
            </a:extLst>
          </p:cNvPr>
          <p:cNvPicPr>
            <a:picLocks noChangeAspect="1"/>
          </p:cNvPicPr>
          <p:nvPr/>
        </p:nvPicPr>
        <p:blipFill>
          <a:blip r:embed="rId2"/>
          <a:stretch>
            <a:fillRect/>
          </a:stretch>
        </p:blipFill>
        <p:spPr>
          <a:xfrm>
            <a:off x="736905" y="5780461"/>
            <a:ext cx="11455095" cy="1092200"/>
          </a:xfrm>
          <a:prstGeom prst="rect">
            <a:avLst/>
          </a:prstGeom>
        </p:spPr>
      </p:pic>
      <p:sp>
        <p:nvSpPr>
          <p:cNvPr id="4" name="Date Placeholder 3">
            <a:extLst>
              <a:ext uri="{FF2B5EF4-FFF2-40B4-BE49-F238E27FC236}">
                <a16:creationId xmlns:a16="http://schemas.microsoft.com/office/drawing/2014/main" id="{86FB9542-5405-05C8-6466-0564EE869C32}"/>
              </a:ext>
            </a:extLst>
          </p:cNvPr>
          <p:cNvSpPr>
            <a:spLocks noGrp="1"/>
          </p:cNvSpPr>
          <p:nvPr>
            <p:ph type="dt" sz="half" idx="2"/>
          </p:nvPr>
        </p:nvSpPr>
        <p:spPr>
          <a:xfrm>
            <a:off x="10583711" y="6477001"/>
            <a:ext cx="1422400" cy="395660"/>
          </a:xfrm>
          <a:prstGeom prst="rect">
            <a:avLst/>
          </a:prstGeom>
        </p:spPr>
        <p:txBody>
          <a:bodyPr vert="horz" lIns="91440" tIns="45720" rIns="91440" bIns="45720" rtlCol="0" anchor="ctr"/>
          <a:lstStyle>
            <a:lvl1pPr algn="l">
              <a:defRPr sz="1600">
                <a:solidFill>
                  <a:schemeClr val="accent1">
                    <a:lumMod val="75000"/>
                  </a:schemeClr>
                </a:solidFill>
              </a:defRPr>
            </a:lvl1pPr>
          </a:lstStyle>
          <a:p>
            <a:pPr>
              <a:defRPr/>
            </a:pPr>
            <a:endParaRPr lang="en-US" kern="0" dirty="0"/>
          </a:p>
        </p:txBody>
      </p:sp>
      <p:sp>
        <p:nvSpPr>
          <p:cNvPr id="5" name="Slide Number Placeholder 5">
            <a:extLst>
              <a:ext uri="{FF2B5EF4-FFF2-40B4-BE49-F238E27FC236}">
                <a16:creationId xmlns:a16="http://schemas.microsoft.com/office/drawing/2014/main" id="{751CB8CA-AAC3-E404-AA54-1F6F8C2F3C90}"/>
              </a:ext>
            </a:extLst>
          </p:cNvPr>
          <p:cNvSpPr>
            <a:spLocks noGrp="1"/>
          </p:cNvSpPr>
          <p:nvPr>
            <p:ph type="sldNum" sz="quarter" idx="4"/>
          </p:nvPr>
        </p:nvSpPr>
        <p:spPr>
          <a:xfrm>
            <a:off x="406400" y="6477000"/>
            <a:ext cx="1422400" cy="329184"/>
          </a:xfrm>
          <a:prstGeom prst="rect">
            <a:avLst/>
          </a:prstGeom>
        </p:spPr>
        <p:txBody>
          <a:bodyPr vert="horz" lIns="91440" tIns="45720" rIns="91440" bIns="45720" rtlCol="0" anchor="ctr"/>
          <a:lstStyle>
            <a:lvl1pPr algn="l">
              <a:defRPr sz="1867"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336405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465551"/>
            <a:ext cx="10363200" cy="1362075"/>
          </a:xfrm>
          <a:prstGeom prst="rect">
            <a:avLst/>
          </a:prstGeom>
        </p:spPr>
        <p:txBody>
          <a:bodyPr anchor="t"/>
          <a:lstStyle>
            <a:lvl1pPr algn="l">
              <a:defRPr sz="5333" b="1" cap="all"/>
            </a:lvl1pPr>
          </a:lstStyle>
          <a:p>
            <a:r>
              <a:rPr lang="en-US"/>
              <a:t>Click to edit Master title style</a:t>
            </a:r>
            <a:endParaRPr lang="en-US" dirty="0"/>
          </a:p>
        </p:txBody>
      </p:sp>
      <p:sp>
        <p:nvSpPr>
          <p:cNvPr id="3" name="Text Placeholder 2"/>
          <p:cNvSpPr>
            <a:spLocks noGrp="1"/>
          </p:cNvSpPr>
          <p:nvPr>
            <p:ph type="body" idx="1"/>
          </p:nvPr>
        </p:nvSpPr>
        <p:spPr>
          <a:xfrm>
            <a:off x="963084" y="1855139"/>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8" name="Picture 7"/>
          <p:cNvPicPr>
            <a:picLocks noChangeAspect="1"/>
          </p:cNvPicPr>
          <p:nvPr/>
        </p:nvPicPr>
        <p:blipFill>
          <a:blip r:embed="rId2"/>
          <a:stretch>
            <a:fillRect/>
          </a:stretch>
        </p:blipFill>
        <p:spPr>
          <a:xfrm>
            <a:off x="4754409" y="279401"/>
            <a:ext cx="2683183" cy="1344248"/>
          </a:xfrm>
          <a:prstGeom prst="rect">
            <a:avLst/>
          </a:prstGeom>
        </p:spPr>
      </p:pic>
      <p:pic>
        <p:nvPicPr>
          <p:cNvPr id="9" name="Picture 8">
            <a:extLst>
              <a:ext uri="{FF2B5EF4-FFF2-40B4-BE49-F238E27FC236}">
                <a16:creationId xmlns:a16="http://schemas.microsoft.com/office/drawing/2014/main" id="{108C8CF1-8CC6-AD8E-79C6-5DF91B9291E2}"/>
              </a:ext>
            </a:extLst>
          </p:cNvPr>
          <p:cNvPicPr>
            <a:picLocks noChangeAspect="1"/>
          </p:cNvPicPr>
          <p:nvPr/>
        </p:nvPicPr>
        <p:blipFill>
          <a:blip r:embed="rId3"/>
          <a:stretch>
            <a:fillRect/>
          </a:stretch>
        </p:blipFill>
        <p:spPr>
          <a:xfrm>
            <a:off x="736905" y="5780461"/>
            <a:ext cx="11455095" cy="1092200"/>
          </a:xfrm>
          <a:prstGeom prst="rect">
            <a:avLst/>
          </a:prstGeom>
        </p:spPr>
      </p:pic>
      <p:sp>
        <p:nvSpPr>
          <p:cNvPr id="10" name="Date Placeholder 3">
            <a:extLst>
              <a:ext uri="{FF2B5EF4-FFF2-40B4-BE49-F238E27FC236}">
                <a16:creationId xmlns:a16="http://schemas.microsoft.com/office/drawing/2014/main" id="{759A32BC-2A0F-7C81-9DB1-DAEE523528BE}"/>
              </a:ext>
            </a:extLst>
          </p:cNvPr>
          <p:cNvSpPr>
            <a:spLocks noGrp="1"/>
          </p:cNvSpPr>
          <p:nvPr>
            <p:ph type="dt" sz="half" idx="2"/>
          </p:nvPr>
        </p:nvSpPr>
        <p:spPr>
          <a:xfrm>
            <a:off x="10583711" y="6477001"/>
            <a:ext cx="1422400" cy="395660"/>
          </a:xfrm>
          <a:prstGeom prst="rect">
            <a:avLst/>
          </a:prstGeom>
        </p:spPr>
        <p:txBody>
          <a:bodyPr vert="horz" lIns="91440" tIns="45720" rIns="91440" bIns="45720" rtlCol="0" anchor="ctr"/>
          <a:lstStyle>
            <a:lvl1pPr algn="l">
              <a:defRPr sz="1600">
                <a:solidFill>
                  <a:schemeClr val="accent1">
                    <a:lumMod val="75000"/>
                  </a:schemeClr>
                </a:solidFill>
              </a:defRPr>
            </a:lvl1pPr>
          </a:lstStyle>
          <a:p>
            <a:pPr>
              <a:defRPr/>
            </a:pPr>
            <a:endParaRPr lang="en-US" kern="0" dirty="0"/>
          </a:p>
        </p:txBody>
      </p:sp>
      <p:sp>
        <p:nvSpPr>
          <p:cNvPr id="11" name="Slide Number Placeholder 5">
            <a:extLst>
              <a:ext uri="{FF2B5EF4-FFF2-40B4-BE49-F238E27FC236}">
                <a16:creationId xmlns:a16="http://schemas.microsoft.com/office/drawing/2014/main" id="{4D2EBD2E-35EC-4914-539C-EDD946D7AAD9}"/>
              </a:ext>
            </a:extLst>
          </p:cNvPr>
          <p:cNvSpPr>
            <a:spLocks noGrp="1"/>
          </p:cNvSpPr>
          <p:nvPr>
            <p:ph type="sldNum" sz="quarter" idx="4"/>
          </p:nvPr>
        </p:nvSpPr>
        <p:spPr>
          <a:xfrm>
            <a:off x="406400" y="6477000"/>
            <a:ext cx="1422400" cy="329184"/>
          </a:xfrm>
          <a:prstGeom prst="rect">
            <a:avLst/>
          </a:prstGeom>
        </p:spPr>
        <p:txBody>
          <a:bodyPr vert="horz" lIns="91440" tIns="45720" rIns="91440" bIns="45720" rtlCol="0" anchor="ctr"/>
          <a:lstStyle>
            <a:lvl1pPr algn="l">
              <a:defRPr sz="1867"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pic>
        <p:nvPicPr>
          <p:cNvPr id="4" name="Picture 3" descr="A picture containing drawing&#10;&#10;Description automatically generated">
            <a:extLst>
              <a:ext uri="{FF2B5EF4-FFF2-40B4-BE49-F238E27FC236}">
                <a16:creationId xmlns:a16="http://schemas.microsoft.com/office/drawing/2014/main" id="{C2A3A7B4-CA15-B242-156E-63A331A29B8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0432" y="594808"/>
            <a:ext cx="4462261" cy="2173329"/>
          </a:xfrm>
          <a:prstGeom prst="rect">
            <a:avLst/>
          </a:prstGeom>
        </p:spPr>
      </p:pic>
    </p:spTree>
    <p:extLst>
      <p:ext uri="{BB962C8B-B14F-4D97-AF65-F5344CB8AC3E}">
        <p14:creationId xmlns:p14="http://schemas.microsoft.com/office/powerpoint/2010/main" val="169917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01CD3E4-F9CD-7FB8-1933-AACC953067CE}"/>
              </a:ext>
            </a:extLst>
          </p:cNvPr>
          <p:cNvPicPr>
            <a:picLocks noChangeAspect="1"/>
          </p:cNvPicPr>
          <p:nvPr/>
        </p:nvPicPr>
        <p:blipFill>
          <a:blip r:embed="rId2"/>
          <a:stretch>
            <a:fillRect/>
          </a:stretch>
        </p:blipFill>
        <p:spPr>
          <a:xfrm>
            <a:off x="736905" y="5780461"/>
            <a:ext cx="11455095" cy="1092200"/>
          </a:xfrm>
          <a:prstGeom prst="rect">
            <a:avLst/>
          </a:prstGeom>
        </p:spPr>
      </p:pic>
      <p:sp>
        <p:nvSpPr>
          <p:cNvPr id="9" name="Date Placeholder 3">
            <a:extLst>
              <a:ext uri="{FF2B5EF4-FFF2-40B4-BE49-F238E27FC236}">
                <a16:creationId xmlns:a16="http://schemas.microsoft.com/office/drawing/2014/main" id="{913C7A85-6AC7-D326-BA16-988CA9EC5659}"/>
              </a:ext>
            </a:extLst>
          </p:cNvPr>
          <p:cNvSpPr>
            <a:spLocks noGrp="1"/>
          </p:cNvSpPr>
          <p:nvPr>
            <p:ph type="dt" sz="half" idx="10"/>
          </p:nvPr>
        </p:nvSpPr>
        <p:spPr>
          <a:xfrm>
            <a:off x="10583711" y="6477001"/>
            <a:ext cx="1422400" cy="395660"/>
          </a:xfrm>
          <a:prstGeom prst="rect">
            <a:avLst/>
          </a:prstGeom>
        </p:spPr>
        <p:txBody>
          <a:bodyPr vert="horz" lIns="91440" tIns="45720" rIns="91440" bIns="45720" rtlCol="0" anchor="ctr"/>
          <a:lstStyle>
            <a:lvl1pPr algn="l">
              <a:defRPr sz="1600">
                <a:solidFill>
                  <a:schemeClr val="accent1">
                    <a:lumMod val="75000"/>
                  </a:schemeClr>
                </a:solidFill>
              </a:defRPr>
            </a:lvl1pPr>
          </a:lstStyle>
          <a:p>
            <a:pPr>
              <a:defRPr/>
            </a:pPr>
            <a:endParaRPr lang="en-US" kern="0" dirty="0"/>
          </a:p>
        </p:txBody>
      </p:sp>
      <p:sp>
        <p:nvSpPr>
          <p:cNvPr id="10" name="Slide Number Placeholder 5">
            <a:extLst>
              <a:ext uri="{FF2B5EF4-FFF2-40B4-BE49-F238E27FC236}">
                <a16:creationId xmlns:a16="http://schemas.microsoft.com/office/drawing/2014/main" id="{F32CCB48-38A0-16FE-753F-B5CC0816C101}"/>
              </a:ext>
            </a:extLst>
          </p:cNvPr>
          <p:cNvSpPr>
            <a:spLocks noGrp="1"/>
          </p:cNvSpPr>
          <p:nvPr>
            <p:ph type="sldNum" sz="quarter" idx="4"/>
          </p:nvPr>
        </p:nvSpPr>
        <p:spPr>
          <a:xfrm>
            <a:off x="406400" y="6477000"/>
            <a:ext cx="1422400" cy="329184"/>
          </a:xfrm>
          <a:prstGeom prst="rect">
            <a:avLst/>
          </a:prstGeom>
        </p:spPr>
        <p:txBody>
          <a:bodyPr vert="horz" lIns="91440" tIns="45720" rIns="91440" bIns="45720" rtlCol="0" anchor="ctr"/>
          <a:lstStyle>
            <a:lvl1pPr algn="l">
              <a:defRPr sz="1867"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87084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E33234-8CA3-1880-B3DA-E1633CCA11C4}"/>
              </a:ext>
            </a:extLst>
          </p:cNvPr>
          <p:cNvPicPr>
            <a:picLocks noChangeAspect="1"/>
          </p:cNvPicPr>
          <p:nvPr/>
        </p:nvPicPr>
        <p:blipFill>
          <a:blip r:embed="rId2"/>
          <a:stretch>
            <a:fillRect/>
          </a:stretch>
        </p:blipFill>
        <p:spPr>
          <a:xfrm>
            <a:off x="736905" y="5780461"/>
            <a:ext cx="11455095" cy="1092200"/>
          </a:xfrm>
          <a:prstGeom prst="rect">
            <a:avLst/>
          </a:prstGeom>
        </p:spPr>
      </p:pic>
      <p:sp>
        <p:nvSpPr>
          <p:cNvPr id="7" name="Date Placeholder 3">
            <a:extLst>
              <a:ext uri="{FF2B5EF4-FFF2-40B4-BE49-F238E27FC236}">
                <a16:creationId xmlns:a16="http://schemas.microsoft.com/office/drawing/2014/main" id="{EB6B5BAE-A5AB-4DAE-413D-DC07BE01D94C}"/>
              </a:ext>
            </a:extLst>
          </p:cNvPr>
          <p:cNvSpPr>
            <a:spLocks noGrp="1"/>
          </p:cNvSpPr>
          <p:nvPr>
            <p:ph type="dt" sz="half" idx="2"/>
          </p:nvPr>
        </p:nvSpPr>
        <p:spPr>
          <a:xfrm>
            <a:off x="10583711" y="6477001"/>
            <a:ext cx="1422400" cy="395660"/>
          </a:xfrm>
          <a:prstGeom prst="rect">
            <a:avLst/>
          </a:prstGeom>
        </p:spPr>
        <p:txBody>
          <a:bodyPr vert="horz" lIns="91440" tIns="45720" rIns="91440" bIns="45720" rtlCol="0" anchor="ctr"/>
          <a:lstStyle>
            <a:lvl1pPr algn="l">
              <a:defRPr sz="1600">
                <a:solidFill>
                  <a:schemeClr val="accent1">
                    <a:lumMod val="75000"/>
                  </a:schemeClr>
                </a:solidFill>
              </a:defRPr>
            </a:lvl1pPr>
          </a:lstStyle>
          <a:p>
            <a:pPr>
              <a:defRPr/>
            </a:pPr>
            <a:endParaRPr lang="en-US" kern="0" dirty="0"/>
          </a:p>
        </p:txBody>
      </p:sp>
      <p:sp>
        <p:nvSpPr>
          <p:cNvPr id="8" name="Slide Number Placeholder 5">
            <a:extLst>
              <a:ext uri="{FF2B5EF4-FFF2-40B4-BE49-F238E27FC236}">
                <a16:creationId xmlns:a16="http://schemas.microsoft.com/office/drawing/2014/main" id="{C605BC93-4282-CCE8-11F5-805CD084A4BD}"/>
              </a:ext>
            </a:extLst>
          </p:cNvPr>
          <p:cNvSpPr>
            <a:spLocks noGrp="1"/>
          </p:cNvSpPr>
          <p:nvPr>
            <p:ph type="sldNum" sz="quarter" idx="4"/>
          </p:nvPr>
        </p:nvSpPr>
        <p:spPr>
          <a:xfrm>
            <a:off x="406400" y="6477000"/>
            <a:ext cx="1422400" cy="329184"/>
          </a:xfrm>
          <a:prstGeom prst="rect">
            <a:avLst/>
          </a:prstGeom>
        </p:spPr>
        <p:txBody>
          <a:bodyPr vert="horz" lIns="91440" tIns="45720" rIns="91440" bIns="45720" rtlCol="0" anchor="ctr"/>
          <a:lstStyle>
            <a:lvl1pPr algn="l">
              <a:defRPr sz="1867"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1695856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ECF1B572-041E-A400-CA1E-8DFE678AA950}"/>
              </a:ext>
            </a:extLst>
          </p:cNvPr>
          <p:cNvSpPr>
            <a:spLocks noGrp="1"/>
          </p:cNvSpPr>
          <p:nvPr>
            <p:ph type="dt" sz="half" idx="2"/>
          </p:nvPr>
        </p:nvSpPr>
        <p:spPr>
          <a:xfrm>
            <a:off x="10583711" y="6477001"/>
            <a:ext cx="1422400" cy="395660"/>
          </a:xfrm>
          <a:prstGeom prst="rect">
            <a:avLst/>
          </a:prstGeom>
        </p:spPr>
        <p:txBody>
          <a:bodyPr vert="horz" lIns="91440" tIns="45720" rIns="91440" bIns="45720" rtlCol="0" anchor="ctr"/>
          <a:lstStyle>
            <a:lvl1pPr algn="l">
              <a:defRPr sz="1600">
                <a:solidFill>
                  <a:schemeClr val="accent1">
                    <a:lumMod val="75000"/>
                  </a:schemeClr>
                </a:solidFill>
              </a:defRPr>
            </a:lvl1pPr>
          </a:lstStyle>
          <a:p>
            <a:pPr>
              <a:defRPr/>
            </a:pPr>
            <a:endParaRPr lang="en-US" kern="0" dirty="0"/>
          </a:p>
        </p:txBody>
      </p:sp>
      <p:sp>
        <p:nvSpPr>
          <p:cNvPr id="6" name="Slide Number Placeholder 5">
            <a:extLst>
              <a:ext uri="{FF2B5EF4-FFF2-40B4-BE49-F238E27FC236}">
                <a16:creationId xmlns:a16="http://schemas.microsoft.com/office/drawing/2014/main" id="{381A0222-C22F-2904-4DC7-10AC4CEA2CBA}"/>
              </a:ext>
            </a:extLst>
          </p:cNvPr>
          <p:cNvSpPr>
            <a:spLocks noGrp="1"/>
          </p:cNvSpPr>
          <p:nvPr>
            <p:ph type="sldNum" sz="quarter" idx="4"/>
          </p:nvPr>
        </p:nvSpPr>
        <p:spPr>
          <a:xfrm>
            <a:off x="406400" y="6477000"/>
            <a:ext cx="1422400" cy="329184"/>
          </a:xfrm>
          <a:prstGeom prst="rect">
            <a:avLst/>
          </a:prstGeom>
        </p:spPr>
        <p:txBody>
          <a:bodyPr vert="horz" lIns="91440" tIns="45720" rIns="91440" bIns="45720" rtlCol="0" anchor="ctr"/>
          <a:lstStyle>
            <a:lvl1pPr algn="l">
              <a:defRPr sz="1867"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pic>
        <p:nvPicPr>
          <p:cNvPr id="3" name="Picture 2">
            <a:extLst>
              <a:ext uri="{FF2B5EF4-FFF2-40B4-BE49-F238E27FC236}">
                <a16:creationId xmlns:a16="http://schemas.microsoft.com/office/drawing/2014/main" id="{85A761B5-995F-EA34-BF00-A073CF2DF226}"/>
              </a:ext>
            </a:extLst>
          </p:cNvPr>
          <p:cNvPicPr>
            <a:picLocks noChangeAspect="1"/>
          </p:cNvPicPr>
          <p:nvPr userDrawn="1"/>
        </p:nvPicPr>
        <p:blipFill>
          <a:blip r:embed="rId2"/>
          <a:stretch>
            <a:fillRect/>
          </a:stretch>
        </p:blipFill>
        <p:spPr>
          <a:xfrm>
            <a:off x="736905" y="5780461"/>
            <a:ext cx="11455095" cy="1092200"/>
          </a:xfrm>
          <a:prstGeom prst="rect">
            <a:avLst/>
          </a:prstGeom>
        </p:spPr>
      </p:pic>
    </p:spTree>
    <p:extLst>
      <p:ext uri="{BB962C8B-B14F-4D97-AF65-F5344CB8AC3E}">
        <p14:creationId xmlns:p14="http://schemas.microsoft.com/office/powerpoint/2010/main" val="339631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E89B7CE2-CAC6-5CC0-8CE8-271CDB6BD76A}"/>
              </a:ext>
            </a:extLst>
          </p:cNvPr>
          <p:cNvSpPr>
            <a:spLocks noGrp="1" noChangeAspect="1"/>
          </p:cNvSpPr>
          <p:nvPr>
            <p:ph idx="1" hasCustomPrompt="1"/>
          </p:nvPr>
        </p:nvSpPr>
        <p:spPr>
          <a:xfrm>
            <a:off x="160255" y="1149531"/>
            <a:ext cx="5744155" cy="5225142"/>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6" name="Espace réservé du contenu 2">
            <a:extLst>
              <a:ext uri="{FF2B5EF4-FFF2-40B4-BE49-F238E27FC236}">
                <a16:creationId xmlns:a16="http://schemas.microsoft.com/office/drawing/2014/main" id="{8DB70B35-50B4-515F-3D12-4C2667F509CA}"/>
              </a:ext>
            </a:extLst>
          </p:cNvPr>
          <p:cNvSpPr>
            <a:spLocks noGrp="1" noChangeAspect="1"/>
          </p:cNvSpPr>
          <p:nvPr>
            <p:ph idx="11" hasCustomPrompt="1"/>
          </p:nvPr>
        </p:nvSpPr>
        <p:spPr>
          <a:xfrm>
            <a:off x="6287592" y="1149531"/>
            <a:ext cx="5744155" cy="5225142"/>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8" name="Title 1">
            <a:extLst>
              <a:ext uri="{FF2B5EF4-FFF2-40B4-BE49-F238E27FC236}">
                <a16:creationId xmlns:a16="http://schemas.microsoft.com/office/drawing/2014/main" id="{862AFAB7-2599-C38E-7E31-4F3C6C715818}"/>
              </a:ext>
            </a:extLst>
          </p:cNvPr>
          <p:cNvSpPr>
            <a:spLocks noGrp="1"/>
          </p:cNvSpPr>
          <p:nvPr>
            <p:ph type="title"/>
          </p:nvPr>
        </p:nvSpPr>
        <p:spPr>
          <a:xfrm>
            <a:off x="160256" y="521879"/>
            <a:ext cx="9767516" cy="434975"/>
          </a:xfrm>
          <a:prstGeom prst="rect">
            <a:avLst/>
          </a:prstGeom>
        </p:spPr>
        <p:txBody>
          <a:bodyPr/>
          <a:lstStyle>
            <a:lvl1pPr>
              <a:defRPr lang="en-US" sz="2400" b="1">
                <a:solidFill>
                  <a:srgbClr val="000000"/>
                </a:solidFill>
                <a:latin typeface="Arial" panose="020B0604020202020204" pitchFamily="34" charset="0"/>
                <a:ea typeface="Calibri"/>
                <a:cs typeface="Arial" panose="020B0604020202020204" pitchFamily="34" charset="0"/>
                <a:sym typeface="Calibri"/>
              </a:defRPr>
            </a:lvl1pPr>
          </a:lstStyle>
          <a:p>
            <a:pPr lvl="0" defTabSz="914400">
              <a:spcBef>
                <a:spcPts val="500"/>
              </a:spcBef>
              <a:buClr>
                <a:schemeClr val="accent1"/>
              </a:buClr>
              <a:buSzPct val="85000"/>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15684216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endParaRPr lang="en-US" dirty="0"/>
          </a:p>
        </p:txBody>
      </p:sp>
      <p:sp>
        <p:nvSpPr>
          <p:cNvPr id="29"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marL="243834" marR="0" lvl="0" indent="-243834" algn="l" defTabSz="121917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243834" marR="0" lvl="1" indent="-243834" algn="l" defTabSz="121917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Second level</a:t>
            </a:r>
          </a:p>
          <a:p>
            <a:pPr marL="243834" marR="0" lvl="2" indent="-243834" algn="l" defTabSz="121917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Third level</a:t>
            </a:r>
          </a:p>
          <a:p>
            <a:pPr marL="243834" marR="0" lvl="3" indent="-243834" algn="l" defTabSz="121917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Fourth level</a:t>
            </a:r>
          </a:p>
          <a:p>
            <a:pPr marL="243834" marR="0" lvl="4" indent="-243834" algn="l" defTabSz="121917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Fifth level</a:t>
            </a:r>
            <a:endParaRPr kumimoji="0" lang="en-US" sz="1867"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40590519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marL="0" marR="0" indent="0" algn="l" defTabSz="609585" rtl="0" eaLnBrk="1" fontAlgn="auto" latinLnBrk="0" hangingPunct="1">
        <a:lnSpc>
          <a:spcPct val="100000"/>
        </a:lnSpc>
        <a:spcBef>
          <a:spcPct val="0"/>
        </a:spcBef>
        <a:spcAft>
          <a:spcPts val="0"/>
        </a:spcAft>
        <a:buClrTx/>
        <a:buSzTx/>
        <a:buFontTx/>
        <a:buNone/>
        <a:tabLst/>
        <a:defRPr sz="5333" b="1" kern="1200">
          <a:solidFill>
            <a:schemeClr val="tx2"/>
          </a:solidFill>
          <a:latin typeface="Arial" panose="020B0604020202020204" pitchFamily="34" charset="0"/>
          <a:ea typeface="+mj-ea"/>
          <a:cs typeface="Arial" panose="020B0604020202020204" pitchFamily="34" charset="0"/>
        </a:defRPr>
      </a:lvl1pPr>
    </p:titleStyle>
    <p:bodyStyle>
      <a:lvl1pPr marL="243834" marR="0" indent="-243834" algn="l" defTabSz="1219170" rtl="0" eaLnBrk="1" fontAlgn="auto" latinLnBrk="0" hangingPunct="1">
        <a:lnSpc>
          <a:spcPct val="100000"/>
        </a:lnSpc>
        <a:spcBef>
          <a:spcPct val="20000"/>
        </a:spcBef>
        <a:spcAft>
          <a:spcPts val="0"/>
        </a:spcAft>
        <a:buClr>
          <a:srgbClr val="4F81BD"/>
        </a:buClr>
        <a:buSzPct val="85000"/>
        <a:buFont typeface="Arial" pitchFamily="34" charset="0"/>
        <a:buChar char="•"/>
        <a:tabLst/>
        <a:defRPr sz="3200" kern="1200">
          <a:solidFill>
            <a:schemeClr val="tx1"/>
          </a:solidFill>
          <a:latin typeface="Arial" panose="020B0604020202020204" pitchFamily="34" charset="0"/>
          <a:ea typeface="+mn-ea"/>
          <a:cs typeface="Arial" panose="020B0604020202020204" pitchFamily="34" charset="0"/>
        </a:defRPr>
      </a:lvl1pPr>
      <a:lvl2pPr marL="609585" marR="0" indent="-243834" algn="l" defTabSz="1219170" rtl="0" eaLnBrk="1" fontAlgn="auto" latinLnBrk="0" hangingPunct="1">
        <a:lnSpc>
          <a:spcPct val="100000"/>
        </a:lnSpc>
        <a:spcBef>
          <a:spcPct val="20000"/>
        </a:spcBef>
        <a:spcAft>
          <a:spcPts val="0"/>
        </a:spcAft>
        <a:buClr>
          <a:srgbClr val="4F81BD"/>
        </a:buClr>
        <a:buSzPct val="85000"/>
        <a:buFont typeface="Arial" pitchFamily="34" charset="0"/>
        <a:buChar char="•"/>
        <a:tabLst/>
        <a:defRPr sz="2667" kern="1200">
          <a:solidFill>
            <a:schemeClr val="tx1"/>
          </a:solidFill>
          <a:latin typeface="Arial" panose="020B0604020202020204" pitchFamily="34" charset="0"/>
          <a:ea typeface="+mn-ea"/>
          <a:cs typeface="Arial" panose="020B0604020202020204" pitchFamily="34" charset="0"/>
        </a:defRPr>
      </a:lvl2pPr>
      <a:lvl3pPr marL="975336" marR="0" indent="-243834" algn="l" defTabSz="1219170" rtl="0" eaLnBrk="1" fontAlgn="auto" latinLnBrk="0" hangingPunct="1">
        <a:lnSpc>
          <a:spcPct val="100000"/>
        </a:lnSpc>
        <a:spcBef>
          <a:spcPct val="20000"/>
        </a:spcBef>
        <a:spcAft>
          <a:spcPts val="0"/>
        </a:spcAft>
        <a:buClr>
          <a:srgbClr val="4F81BD"/>
        </a:buClr>
        <a:buSzPct val="90000"/>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3pPr>
      <a:lvl4pPr marL="1341086" marR="0" indent="-243834" algn="l" defTabSz="1219170" rtl="0" eaLnBrk="1" fontAlgn="auto" latinLnBrk="0" hangingPunct="1">
        <a:lnSpc>
          <a:spcPct val="100000"/>
        </a:lnSpc>
        <a:spcBef>
          <a:spcPct val="20000"/>
        </a:spcBef>
        <a:spcAft>
          <a:spcPts val="0"/>
        </a:spcAft>
        <a:buClr>
          <a:srgbClr val="4F81BD"/>
        </a:buClr>
        <a:buSzTx/>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4pPr>
      <a:lvl5pPr marL="1584920" marR="0" indent="-182875" algn="l" defTabSz="1219170" rtl="0" eaLnBrk="1" fontAlgn="auto" latinLnBrk="0" hangingPunct="1">
        <a:lnSpc>
          <a:spcPct val="100000"/>
        </a:lnSpc>
        <a:spcBef>
          <a:spcPct val="20000"/>
        </a:spcBef>
        <a:spcAft>
          <a:spcPts val="0"/>
        </a:spcAft>
        <a:buClr>
          <a:srgbClr val="4F81BD"/>
        </a:buClr>
        <a:buSzPct val="100000"/>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ggateway.atlassian.net/l/cp/0L4ugCG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diagramQuickStyle" Target="../diagrams/quickStyle2.xml"/><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diagramLayout" Target="../diagrams/layout2.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3.svg"/><Relationship Id="rId11" Type="http://schemas.openxmlformats.org/officeDocument/2006/relationships/diagramData" Target="../diagrams/data2.xml"/><Relationship Id="rId5" Type="http://schemas.openxmlformats.org/officeDocument/2006/relationships/image" Target="../media/image22.png"/><Relationship Id="rId15" Type="http://schemas.microsoft.com/office/2007/relationships/diagramDrawing" Target="../diagrams/drawing2.xml"/><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hyperlink" Target="https://www.publicdomainpictures.net/view-image.php?image=354617&amp;picture=klar-vitstampeltext-pa-gro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hyperlink" Target="https://www.publicdomainpictures.net/view-image.php?image=354617&amp;picture=klar-vitstampeltext-pa-gron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hyperlink" Target="https://www.publicdomainpictures.net/view-image.php?image=354617&amp;picture=klar-vitstampeltext-pa-gron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diagramColors" Target="../diagrams/colors3.xml"/><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diagramQuickStyle" Target="../diagrams/quickStyle3.xml"/><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4.png"/><Relationship Id="rId11" Type="http://schemas.openxmlformats.org/officeDocument/2006/relationships/diagramLayout" Target="../diagrams/layout3.xml"/><Relationship Id="rId5" Type="http://schemas.openxmlformats.org/officeDocument/2006/relationships/image" Target="../media/image23.svg"/><Relationship Id="rId10" Type="http://schemas.openxmlformats.org/officeDocument/2006/relationships/diagramData" Target="../diagrams/data3.xml"/><Relationship Id="rId4" Type="http://schemas.openxmlformats.org/officeDocument/2006/relationships/image" Target="../media/image22.png"/><Relationship Id="rId9" Type="http://schemas.openxmlformats.org/officeDocument/2006/relationships/image" Target="../media/image27.svg"/><Relationship Id="rId14" Type="http://schemas.microsoft.com/office/2007/relationships/diagramDrawing" Target="../diagrams/drawing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s://app.smartsheet.com/b/form/c39a7d624631419d80fa6d5d9b68edc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freesvg.org/radar-2" TargetMode="External"/><Relationship Id="rId5" Type="http://schemas.openxmlformats.org/officeDocument/2006/relationships/image" Target="../media/image47.png"/><Relationship Id="rId4" Type="http://schemas.openxmlformats.org/officeDocument/2006/relationships/hyperlink" Target="https://app.smartsheet.com/b/form/6a841d217d094f64a8ae47fd29881cc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s://positek.net/best-web-dictiona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74E2-917C-3E02-6E28-BDF9E28C42DE}"/>
              </a:ext>
            </a:extLst>
          </p:cNvPr>
          <p:cNvSpPr>
            <a:spLocks noGrp="1"/>
          </p:cNvSpPr>
          <p:nvPr>
            <p:ph type="ctrTitle"/>
          </p:nvPr>
        </p:nvSpPr>
        <p:spPr>
          <a:xfrm>
            <a:off x="914400" y="2555388"/>
            <a:ext cx="10363200" cy="1146175"/>
          </a:xfrm>
        </p:spPr>
        <p:txBody>
          <a:bodyPr/>
          <a:lstStyle/>
          <a:p>
            <a:r>
              <a:rPr lang="en-US" dirty="0"/>
              <a:t> PMC Review</a:t>
            </a:r>
          </a:p>
        </p:txBody>
      </p:sp>
      <p:sp>
        <p:nvSpPr>
          <p:cNvPr id="4" name="Text Placeholder 3">
            <a:extLst>
              <a:ext uri="{FF2B5EF4-FFF2-40B4-BE49-F238E27FC236}">
                <a16:creationId xmlns:a16="http://schemas.microsoft.com/office/drawing/2014/main" id="{9737A070-41F4-A2D0-4DF1-8F1700AD5DA9}"/>
              </a:ext>
            </a:extLst>
          </p:cNvPr>
          <p:cNvSpPr>
            <a:spLocks noGrp="1"/>
          </p:cNvSpPr>
          <p:nvPr>
            <p:ph type="subTitle" idx="1"/>
          </p:nvPr>
        </p:nvSpPr>
        <p:spPr>
          <a:xfrm>
            <a:off x="1828800" y="3853961"/>
            <a:ext cx="8534400" cy="1752600"/>
          </a:xfrm>
        </p:spPr>
        <p:txBody>
          <a:bodyPr/>
          <a:lstStyle/>
          <a:p>
            <a:r>
              <a:rPr lang="en-US" dirty="0"/>
              <a:t>November 2022</a:t>
            </a:r>
          </a:p>
        </p:txBody>
      </p:sp>
    </p:spTree>
    <p:extLst>
      <p:ext uri="{BB962C8B-B14F-4D97-AF65-F5344CB8AC3E}">
        <p14:creationId xmlns:p14="http://schemas.microsoft.com/office/powerpoint/2010/main" val="79298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ECE17-3C74-E7AE-B3DE-7F649460E7E0}"/>
              </a:ext>
            </a:extLst>
          </p:cNvPr>
          <p:cNvSpPr>
            <a:spLocks noGrp="1"/>
          </p:cNvSpPr>
          <p:nvPr>
            <p:ph type="subTitle" idx="1"/>
          </p:nvPr>
        </p:nvSpPr>
        <p:spPr>
          <a:xfrm>
            <a:off x="1828800" y="3154735"/>
            <a:ext cx="8534400" cy="1752600"/>
          </a:xfrm>
        </p:spPr>
        <p:txBody>
          <a:bodyPr/>
          <a:lstStyle/>
          <a:p>
            <a:pPr marL="0" indent="0" algn="ctr">
              <a:buNone/>
            </a:pPr>
            <a:r>
              <a:rPr lang="en-US" dirty="0">
                <a:hlinkClick r:id="rId2"/>
              </a:rPr>
              <a:t>AgGateway Digital Resource Development Process</a:t>
            </a:r>
            <a:r>
              <a:rPr lang="en-US" dirty="0"/>
              <a:t> </a:t>
            </a:r>
          </a:p>
          <a:p>
            <a:pPr marL="0" indent="0" algn="ctr">
              <a:buNone/>
            </a:pPr>
            <a:endParaRPr lang="en-US" dirty="0"/>
          </a:p>
        </p:txBody>
      </p:sp>
      <p:sp>
        <p:nvSpPr>
          <p:cNvPr id="3" name="Title 2">
            <a:extLst>
              <a:ext uri="{FF2B5EF4-FFF2-40B4-BE49-F238E27FC236}">
                <a16:creationId xmlns:a16="http://schemas.microsoft.com/office/drawing/2014/main" id="{D922AE53-8D76-F302-BCA5-0B9CB26F5CC2}"/>
              </a:ext>
            </a:extLst>
          </p:cNvPr>
          <p:cNvSpPr>
            <a:spLocks noGrp="1"/>
          </p:cNvSpPr>
          <p:nvPr>
            <p:ph type="title"/>
          </p:nvPr>
        </p:nvSpPr>
        <p:spPr/>
        <p:txBody>
          <a:bodyPr/>
          <a:lstStyle/>
          <a:p>
            <a:pPr algn="ctr"/>
            <a:r>
              <a:rPr lang="en-US" dirty="0"/>
              <a:t>Current Working Groups</a:t>
            </a:r>
          </a:p>
        </p:txBody>
      </p:sp>
      <p:pic>
        <p:nvPicPr>
          <p:cNvPr id="7" name="Picture 6">
            <a:extLst>
              <a:ext uri="{FF2B5EF4-FFF2-40B4-BE49-F238E27FC236}">
                <a16:creationId xmlns:a16="http://schemas.microsoft.com/office/drawing/2014/main" id="{06962FE5-DE26-27E3-85E0-48D524BCDD5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97906" y="4289502"/>
            <a:ext cx="7014200" cy="1381925"/>
          </a:xfrm>
          <a:prstGeom prst="rect">
            <a:avLst/>
          </a:prstGeom>
        </p:spPr>
      </p:pic>
    </p:spTree>
    <p:extLst>
      <p:ext uri="{BB962C8B-B14F-4D97-AF65-F5344CB8AC3E}">
        <p14:creationId xmlns:p14="http://schemas.microsoft.com/office/powerpoint/2010/main" val="943777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Factory with solid fill">
            <a:extLst>
              <a:ext uri="{FF2B5EF4-FFF2-40B4-BE49-F238E27FC236}">
                <a16:creationId xmlns:a16="http://schemas.microsoft.com/office/drawing/2014/main" id="{1459B045-471C-B7E1-C6B1-8EFF5777AB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10006" y="1079143"/>
            <a:ext cx="657809" cy="657809"/>
          </a:xfrm>
          <a:prstGeom prst="rect">
            <a:avLst/>
          </a:prstGeom>
        </p:spPr>
      </p:pic>
      <p:grpSp>
        <p:nvGrpSpPr>
          <p:cNvPr id="30" name="Group 29">
            <a:extLst>
              <a:ext uri="{FF2B5EF4-FFF2-40B4-BE49-F238E27FC236}">
                <a16:creationId xmlns:a16="http://schemas.microsoft.com/office/drawing/2014/main" id="{3F46998F-6541-5252-DF09-EBEAE0D4B109}"/>
              </a:ext>
            </a:extLst>
          </p:cNvPr>
          <p:cNvGrpSpPr/>
          <p:nvPr/>
        </p:nvGrpSpPr>
        <p:grpSpPr>
          <a:xfrm>
            <a:off x="5294590" y="4622730"/>
            <a:ext cx="531846" cy="300850"/>
            <a:chOff x="1418252" y="2669265"/>
            <a:chExt cx="531846" cy="300850"/>
          </a:xfrm>
        </p:grpSpPr>
        <p:sp>
          <p:nvSpPr>
            <p:cNvPr id="5" name="Rectangle 4">
              <a:extLst>
                <a:ext uri="{FF2B5EF4-FFF2-40B4-BE49-F238E27FC236}">
                  <a16:creationId xmlns:a16="http://schemas.microsoft.com/office/drawing/2014/main" id="{ACF9EF81-56BD-A745-BA84-9221459A4DDB}"/>
                </a:ext>
              </a:extLst>
            </p:cNvPr>
            <p:cNvSpPr/>
            <p:nvPr/>
          </p:nvSpPr>
          <p:spPr>
            <a:xfrm>
              <a:off x="1418253" y="2736850"/>
              <a:ext cx="531845" cy="233265"/>
            </a:xfrm>
            <a:prstGeom prst="rect">
              <a:avLst/>
            </a:prstGeom>
            <a:solidFill>
              <a:schemeClr val="tx1"/>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6" name="Isosceles Triangle 5">
              <a:extLst>
                <a:ext uri="{FF2B5EF4-FFF2-40B4-BE49-F238E27FC236}">
                  <a16:creationId xmlns:a16="http://schemas.microsoft.com/office/drawing/2014/main" id="{E5B380EA-7958-25C9-111A-808207DE535B}"/>
                </a:ext>
              </a:extLst>
            </p:cNvPr>
            <p:cNvSpPr/>
            <p:nvPr/>
          </p:nvSpPr>
          <p:spPr>
            <a:xfrm>
              <a:off x="1418252" y="2669265"/>
              <a:ext cx="531846" cy="68038"/>
            </a:xfrm>
            <a:prstGeom prst="triangle">
              <a:avLst/>
            </a:prstGeom>
            <a:solidFill>
              <a:schemeClr val="tx1"/>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Rectangle 6">
              <a:extLst>
                <a:ext uri="{FF2B5EF4-FFF2-40B4-BE49-F238E27FC236}">
                  <a16:creationId xmlns:a16="http://schemas.microsoft.com/office/drawing/2014/main" id="{8EB78200-A088-1BD4-2E2E-605B9642CBFD}"/>
                </a:ext>
              </a:extLst>
            </p:cNvPr>
            <p:cNvSpPr/>
            <p:nvPr/>
          </p:nvSpPr>
          <p:spPr>
            <a:xfrm>
              <a:off x="1467951" y="2830415"/>
              <a:ext cx="112098" cy="68038"/>
            </a:xfrm>
            <a:prstGeom prst="rect">
              <a:avLst/>
            </a:prstGeom>
            <a:solidFill>
              <a:schemeClr val="bg1"/>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Rectangle 7">
              <a:extLst>
                <a:ext uri="{FF2B5EF4-FFF2-40B4-BE49-F238E27FC236}">
                  <a16:creationId xmlns:a16="http://schemas.microsoft.com/office/drawing/2014/main" id="{4DD649FB-1777-20DE-F926-996DFC7A7327}"/>
                </a:ext>
              </a:extLst>
            </p:cNvPr>
            <p:cNvSpPr/>
            <p:nvPr/>
          </p:nvSpPr>
          <p:spPr>
            <a:xfrm>
              <a:off x="1625357" y="2830415"/>
              <a:ext cx="112098" cy="68038"/>
            </a:xfrm>
            <a:prstGeom prst="rect">
              <a:avLst/>
            </a:prstGeom>
            <a:solidFill>
              <a:schemeClr val="bg1"/>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9" name="Rectangle 8">
              <a:extLst>
                <a:ext uri="{FF2B5EF4-FFF2-40B4-BE49-F238E27FC236}">
                  <a16:creationId xmlns:a16="http://schemas.microsoft.com/office/drawing/2014/main" id="{6B0206B5-570A-94B7-CB42-EBE1C0E873F9}"/>
                </a:ext>
              </a:extLst>
            </p:cNvPr>
            <p:cNvSpPr/>
            <p:nvPr/>
          </p:nvSpPr>
          <p:spPr>
            <a:xfrm>
              <a:off x="1782762" y="2830415"/>
              <a:ext cx="112098" cy="68038"/>
            </a:xfrm>
            <a:prstGeom prst="rect">
              <a:avLst/>
            </a:prstGeom>
            <a:solidFill>
              <a:schemeClr val="bg1"/>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pic>
        <p:nvPicPr>
          <p:cNvPr id="11" name="Graphic 10" descr="Barn with solid fill">
            <a:extLst>
              <a:ext uri="{FF2B5EF4-FFF2-40B4-BE49-F238E27FC236}">
                <a16:creationId xmlns:a16="http://schemas.microsoft.com/office/drawing/2014/main" id="{F393AF42-27DF-F182-D814-C3386718993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46880" y="5181700"/>
            <a:ext cx="583358" cy="583358"/>
          </a:xfrm>
          <a:prstGeom prst="rect">
            <a:avLst/>
          </a:prstGeom>
        </p:spPr>
      </p:pic>
      <p:pic>
        <p:nvPicPr>
          <p:cNvPr id="13" name="Graphic 12" descr="Agriculture with solid fill">
            <a:extLst>
              <a:ext uri="{FF2B5EF4-FFF2-40B4-BE49-F238E27FC236}">
                <a16:creationId xmlns:a16="http://schemas.microsoft.com/office/drawing/2014/main" id="{2BADD8C6-CF2A-F728-CC43-596AEF88A07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99692" y="3640894"/>
            <a:ext cx="583358" cy="583358"/>
          </a:xfrm>
          <a:prstGeom prst="rect">
            <a:avLst/>
          </a:prstGeom>
        </p:spPr>
      </p:pic>
      <p:pic>
        <p:nvPicPr>
          <p:cNvPr id="14" name="Graphic 13" descr="Factory with solid fill">
            <a:extLst>
              <a:ext uri="{FF2B5EF4-FFF2-40B4-BE49-F238E27FC236}">
                <a16:creationId xmlns:a16="http://schemas.microsoft.com/office/drawing/2014/main" id="{3752FE5B-25CF-C494-7E5A-14B841ABDF8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4831578" y="1219420"/>
            <a:ext cx="782215" cy="657809"/>
          </a:xfrm>
          <a:prstGeom prst="rect">
            <a:avLst/>
          </a:prstGeom>
        </p:spPr>
      </p:pic>
      <p:pic>
        <p:nvPicPr>
          <p:cNvPr id="16" name="Graphic 15" descr="Tractor with solid fill">
            <a:extLst>
              <a:ext uri="{FF2B5EF4-FFF2-40B4-BE49-F238E27FC236}">
                <a16:creationId xmlns:a16="http://schemas.microsoft.com/office/drawing/2014/main" id="{BC21F83B-8B7E-DA29-447E-37E658B8A38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16606" y="3772065"/>
            <a:ext cx="458696" cy="458696"/>
          </a:xfrm>
          <a:prstGeom prst="rect">
            <a:avLst/>
          </a:prstGeom>
        </p:spPr>
      </p:pic>
      <p:graphicFrame>
        <p:nvGraphicFramePr>
          <p:cNvPr id="17" name="Diagram 16">
            <a:extLst>
              <a:ext uri="{FF2B5EF4-FFF2-40B4-BE49-F238E27FC236}">
                <a16:creationId xmlns:a16="http://schemas.microsoft.com/office/drawing/2014/main" id="{B3A490B9-39B4-51AF-57CC-D612DEB18CD1}"/>
              </a:ext>
            </a:extLst>
          </p:cNvPr>
          <p:cNvGraphicFramePr/>
          <p:nvPr>
            <p:extLst>
              <p:ext uri="{D42A27DB-BD31-4B8C-83A1-F6EECF244321}">
                <p14:modId xmlns:p14="http://schemas.microsoft.com/office/powerpoint/2010/main" val="4147535184"/>
              </p:ext>
            </p:extLst>
          </p:nvPr>
        </p:nvGraphicFramePr>
        <p:xfrm>
          <a:off x="-751840" y="1116892"/>
          <a:ext cx="8128000" cy="541866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19" name="Group 18">
            <a:extLst>
              <a:ext uri="{FF2B5EF4-FFF2-40B4-BE49-F238E27FC236}">
                <a16:creationId xmlns:a16="http://schemas.microsoft.com/office/drawing/2014/main" id="{2C75695C-D37E-DFD6-A34E-EA6EF6CD367C}"/>
              </a:ext>
            </a:extLst>
          </p:cNvPr>
          <p:cNvGrpSpPr/>
          <p:nvPr/>
        </p:nvGrpSpPr>
        <p:grpSpPr>
          <a:xfrm rot="21234034" flipH="1">
            <a:off x="1311641" y="1673612"/>
            <a:ext cx="4053837" cy="3887079"/>
            <a:chOff x="6117562" y="1459977"/>
            <a:chExt cx="4169458" cy="4169458"/>
          </a:xfrm>
          <a:solidFill>
            <a:srgbClr val="92D050"/>
          </a:solidFill>
        </p:grpSpPr>
        <p:sp>
          <p:nvSpPr>
            <p:cNvPr id="21" name="Arrow: Circular 20">
              <a:extLst>
                <a:ext uri="{FF2B5EF4-FFF2-40B4-BE49-F238E27FC236}">
                  <a16:creationId xmlns:a16="http://schemas.microsoft.com/office/drawing/2014/main" id="{AFA566E3-DC19-E5B7-10AF-CD2449435A4A}"/>
                </a:ext>
              </a:extLst>
            </p:cNvPr>
            <p:cNvSpPr/>
            <p:nvPr/>
          </p:nvSpPr>
          <p:spPr>
            <a:xfrm>
              <a:off x="6117562" y="1459977"/>
              <a:ext cx="4169458" cy="4169458"/>
            </a:xfrm>
            <a:prstGeom prst="circularArrow">
              <a:avLst>
                <a:gd name="adj1" fmla="val 5201"/>
                <a:gd name="adj2" fmla="val 335977"/>
                <a:gd name="adj3" fmla="val 21292983"/>
                <a:gd name="adj4" fmla="val 19766466"/>
                <a:gd name="adj5" fmla="val 6068"/>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Arrow: Circular 22">
              <a:extLst>
                <a:ext uri="{FF2B5EF4-FFF2-40B4-BE49-F238E27FC236}">
                  <a16:creationId xmlns:a16="http://schemas.microsoft.com/office/drawing/2014/main" id="{595707FA-B11B-12CC-8F3C-7D20048BBA1A}"/>
                </a:ext>
              </a:extLst>
            </p:cNvPr>
            <p:cNvSpPr/>
            <p:nvPr/>
          </p:nvSpPr>
          <p:spPr>
            <a:xfrm>
              <a:off x="6117562" y="1459977"/>
              <a:ext cx="4169458" cy="4169458"/>
            </a:xfrm>
            <a:prstGeom prst="circularArrow">
              <a:avLst>
                <a:gd name="adj1" fmla="val 5201"/>
                <a:gd name="adj2" fmla="val 335977"/>
                <a:gd name="adj3" fmla="val 4014430"/>
                <a:gd name="adj4" fmla="val 2253679"/>
                <a:gd name="adj5" fmla="val 6068"/>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Arrow: Circular 24">
              <a:extLst>
                <a:ext uri="{FF2B5EF4-FFF2-40B4-BE49-F238E27FC236}">
                  <a16:creationId xmlns:a16="http://schemas.microsoft.com/office/drawing/2014/main" id="{E064C6B0-2AE9-CAEC-4738-E0ACF2FBA153}"/>
                </a:ext>
              </a:extLst>
            </p:cNvPr>
            <p:cNvSpPr/>
            <p:nvPr/>
          </p:nvSpPr>
          <p:spPr>
            <a:xfrm>
              <a:off x="6117562" y="1459977"/>
              <a:ext cx="4169458" cy="4169458"/>
            </a:xfrm>
            <a:prstGeom prst="circularArrow">
              <a:avLst>
                <a:gd name="adj1" fmla="val 5201"/>
                <a:gd name="adj2" fmla="val 335977"/>
                <a:gd name="adj3" fmla="val 8210345"/>
                <a:gd name="adj4" fmla="val 6449594"/>
                <a:gd name="adj5" fmla="val 6068"/>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Arrow: Circular 26">
              <a:extLst>
                <a:ext uri="{FF2B5EF4-FFF2-40B4-BE49-F238E27FC236}">
                  <a16:creationId xmlns:a16="http://schemas.microsoft.com/office/drawing/2014/main" id="{2F942770-A02D-1F3D-16FC-40BFEC732010}"/>
                </a:ext>
              </a:extLst>
            </p:cNvPr>
            <p:cNvSpPr/>
            <p:nvPr/>
          </p:nvSpPr>
          <p:spPr>
            <a:xfrm>
              <a:off x="6117562" y="1459977"/>
              <a:ext cx="4169458" cy="4169458"/>
            </a:xfrm>
            <a:prstGeom prst="circularArrow">
              <a:avLst>
                <a:gd name="adj1" fmla="val 5201"/>
                <a:gd name="adj2" fmla="val 335977"/>
                <a:gd name="adj3" fmla="val 12297558"/>
                <a:gd name="adj4" fmla="val 10771040"/>
                <a:gd name="adj5" fmla="val 6068"/>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Arrow: Circular 28">
              <a:extLst>
                <a:ext uri="{FF2B5EF4-FFF2-40B4-BE49-F238E27FC236}">
                  <a16:creationId xmlns:a16="http://schemas.microsoft.com/office/drawing/2014/main" id="{78385346-2472-4581-0545-16C63B4B3C83}"/>
                </a:ext>
              </a:extLst>
            </p:cNvPr>
            <p:cNvSpPr/>
            <p:nvPr/>
          </p:nvSpPr>
          <p:spPr>
            <a:xfrm>
              <a:off x="6117562" y="1459977"/>
              <a:ext cx="4169458" cy="4169458"/>
            </a:xfrm>
            <a:prstGeom prst="circularArrow">
              <a:avLst>
                <a:gd name="adj1" fmla="val 5201"/>
                <a:gd name="adj2" fmla="val 335977"/>
                <a:gd name="adj3" fmla="val 16865419"/>
                <a:gd name="adj4" fmla="val 15198604"/>
                <a:gd name="adj5" fmla="val 6068"/>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1" name="Hexagon 30">
            <a:extLst>
              <a:ext uri="{FF2B5EF4-FFF2-40B4-BE49-F238E27FC236}">
                <a16:creationId xmlns:a16="http://schemas.microsoft.com/office/drawing/2014/main" id="{FBFCCD94-AF2B-C8BD-ABD2-3EAD20B4EF69}"/>
              </a:ext>
            </a:extLst>
          </p:cNvPr>
          <p:cNvSpPr/>
          <p:nvPr/>
        </p:nvSpPr>
        <p:spPr>
          <a:xfrm>
            <a:off x="4775770" y="5496764"/>
            <a:ext cx="583359" cy="516916"/>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WG01</a:t>
            </a:r>
          </a:p>
        </p:txBody>
      </p:sp>
      <p:sp>
        <p:nvSpPr>
          <p:cNvPr id="33" name="Hexagon 32">
            <a:extLst>
              <a:ext uri="{FF2B5EF4-FFF2-40B4-BE49-F238E27FC236}">
                <a16:creationId xmlns:a16="http://schemas.microsoft.com/office/drawing/2014/main" id="{67CF7ED8-7D69-04F7-C603-B14CA8B254B8}"/>
              </a:ext>
            </a:extLst>
          </p:cNvPr>
          <p:cNvSpPr/>
          <p:nvPr/>
        </p:nvSpPr>
        <p:spPr>
          <a:xfrm>
            <a:off x="3729129" y="5765058"/>
            <a:ext cx="583359" cy="514923"/>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WG04</a:t>
            </a:r>
          </a:p>
        </p:txBody>
      </p:sp>
      <p:sp>
        <p:nvSpPr>
          <p:cNvPr id="35" name="Hexagon 34">
            <a:extLst>
              <a:ext uri="{FF2B5EF4-FFF2-40B4-BE49-F238E27FC236}">
                <a16:creationId xmlns:a16="http://schemas.microsoft.com/office/drawing/2014/main" id="{0A28BE59-5F4F-B0CE-402A-0D7C3D515649}"/>
              </a:ext>
            </a:extLst>
          </p:cNvPr>
          <p:cNvSpPr/>
          <p:nvPr/>
        </p:nvSpPr>
        <p:spPr>
          <a:xfrm>
            <a:off x="939553" y="4817899"/>
            <a:ext cx="583359" cy="516916"/>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WG05</a:t>
            </a:r>
          </a:p>
        </p:txBody>
      </p:sp>
      <p:sp>
        <p:nvSpPr>
          <p:cNvPr id="36" name="Hexagon 35">
            <a:extLst>
              <a:ext uri="{FF2B5EF4-FFF2-40B4-BE49-F238E27FC236}">
                <a16:creationId xmlns:a16="http://schemas.microsoft.com/office/drawing/2014/main" id="{650BA0E3-3894-97E2-F07A-4F4A959446D0}"/>
              </a:ext>
            </a:extLst>
          </p:cNvPr>
          <p:cNvSpPr/>
          <p:nvPr/>
        </p:nvSpPr>
        <p:spPr>
          <a:xfrm>
            <a:off x="3586640" y="3428266"/>
            <a:ext cx="583359" cy="516916"/>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WG06</a:t>
            </a:r>
          </a:p>
        </p:txBody>
      </p:sp>
      <p:sp>
        <p:nvSpPr>
          <p:cNvPr id="37" name="Hexagon 36">
            <a:extLst>
              <a:ext uri="{FF2B5EF4-FFF2-40B4-BE49-F238E27FC236}">
                <a16:creationId xmlns:a16="http://schemas.microsoft.com/office/drawing/2014/main" id="{5969529E-ABF5-39D6-7B8E-06BB36D7B0B8}"/>
              </a:ext>
            </a:extLst>
          </p:cNvPr>
          <p:cNvSpPr/>
          <p:nvPr/>
        </p:nvSpPr>
        <p:spPr>
          <a:xfrm>
            <a:off x="3081260" y="3132059"/>
            <a:ext cx="583359" cy="516916"/>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WG03</a:t>
            </a:r>
          </a:p>
        </p:txBody>
      </p:sp>
      <p:sp>
        <p:nvSpPr>
          <p:cNvPr id="38" name="Hexagon 37">
            <a:extLst>
              <a:ext uri="{FF2B5EF4-FFF2-40B4-BE49-F238E27FC236}">
                <a16:creationId xmlns:a16="http://schemas.microsoft.com/office/drawing/2014/main" id="{6CB47E93-BB61-3C7D-F75C-C7387C6C3D56}"/>
              </a:ext>
            </a:extLst>
          </p:cNvPr>
          <p:cNvSpPr/>
          <p:nvPr/>
        </p:nvSpPr>
        <p:spPr>
          <a:xfrm>
            <a:off x="1826518" y="2975631"/>
            <a:ext cx="583359" cy="516916"/>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WG07</a:t>
            </a:r>
          </a:p>
        </p:txBody>
      </p:sp>
      <p:sp>
        <p:nvSpPr>
          <p:cNvPr id="39" name="Hexagon 38">
            <a:extLst>
              <a:ext uri="{FF2B5EF4-FFF2-40B4-BE49-F238E27FC236}">
                <a16:creationId xmlns:a16="http://schemas.microsoft.com/office/drawing/2014/main" id="{283A9125-75CB-2305-608A-AD45AFD175A0}"/>
              </a:ext>
            </a:extLst>
          </p:cNvPr>
          <p:cNvSpPr/>
          <p:nvPr/>
        </p:nvSpPr>
        <p:spPr>
          <a:xfrm>
            <a:off x="1430652" y="4525422"/>
            <a:ext cx="583359" cy="516916"/>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WG08</a:t>
            </a:r>
          </a:p>
        </p:txBody>
      </p:sp>
      <p:sp>
        <p:nvSpPr>
          <p:cNvPr id="40" name="Hexagon 39">
            <a:extLst>
              <a:ext uri="{FF2B5EF4-FFF2-40B4-BE49-F238E27FC236}">
                <a16:creationId xmlns:a16="http://schemas.microsoft.com/office/drawing/2014/main" id="{0D55FEA8-6CA1-453F-AF8D-7A5CF1CB61F8}"/>
              </a:ext>
            </a:extLst>
          </p:cNvPr>
          <p:cNvSpPr/>
          <p:nvPr/>
        </p:nvSpPr>
        <p:spPr>
          <a:xfrm>
            <a:off x="3074310" y="3703135"/>
            <a:ext cx="583359" cy="516916"/>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WG09</a:t>
            </a:r>
          </a:p>
        </p:txBody>
      </p:sp>
      <p:sp>
        <p:nvSpPr>
          <p:cNvPr id="41" name="Hexagon 40">
            <a:extLst>
              <a:ext uri="{FF2B5EF4-FFF2-40B4-BE49-F238E27FC236}">
                <a16:creationId xmlns:a16="http://schemas.microsoft.com/office/drawing/2014/main" id="{B5D4B8E1-EF92-1512-91E0-74C24A1BA898}"/>
              </a:ext>
            </a:extLst>
          </p:cNvPr>
          <p:cNvSpPr/>
          <p:nvPr/>
        </p:nvSpPr>
        <p:spPr>
          <a:xfrm>
            <a:off x="4241269" y="2158263"/>
            <a:ext cx="583359" cy="516916"/>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WG10</a:t>
            </a:r>
          </a:p>
        </p:txBody>
      </p:sp>
      <p:sp>
        <p:nvSpPr>
          <p:cNvPr id="42" name="Hexagon 41">
            <a:extLst>
              <a:ext uri="{FF2B5EF4-FFF2-40B4-BE49-F238E27FC236}">
                <a16:creationId xmlns:a16="http://schemas.microsoft.com/office/drawing/2014/main" id="{484AA050-B067-101B-97FC-F249921A33AB}"/>
              </a:ext>
            </a:extLst>
          </p:cNvPr>
          <p:cNvSpPr/>
          <p:nvPr/>
        </p:nvSpPr>
        <p:spPr>
          <a:xfrm>
            <a:off x="3222129" y="6044023"/>
            <a:ext cx="583359" cy="516916"/>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WG11</a:t>
            </a:r>
          </a:p>
        </p:txBody>
      </p:sp>
      <p:sp>
        <p:nvSpPr>
          <p:cNvPr id="43" name="Hexagon 42">
            <a:extLst>
              <a:ext uri="{FF2B5EF4-FFF2-40B4-BE49-F238E27FC236}">
                <a16:creationId xmlns:a16="http://schemas.microsoft.com/office/drawing/2014/main" id="{51ED9295-0EB6-6525-075E-F453DE4E3963}"/>
              </a:ext>
            </a:extLst>
          </p:cNvPr>
          <p:cNvSpPr/>
          <p:nvPr/>
        </p:nvSpPr>
        <p:spPr>
          <a:xfrm>
            <a:off x="434660" y="4558333"/>
            <a:ext cx="583359" cy="516916"/>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WG12</a:t>
            </a:r>
          </a:p>
        </p:txBody>
      </p:sp>
      <p:sp>
        <p:nvSpPr>
          <p:cNvPr id="44" name="Hexagon 43">
            <a:extLst>
              <a:ext uri="{FF2B5EF4-FFF2-40B4-BE49-F238E27FC236}">
                <a16:creationId xmlns:a16="http://schemas.microsoft.com/office/drawing/2014/main" id="{110EDC90-F6E1-60DF-1091-3F82FB9CCBF1}"/>
              </a:ext>
            </a:extLst>
          </p:cNvPr>
          <p:cNvSpPr/>
          <p:nvPr/>
        </p:nvSpPr>
        <p:spPr>
          <a:xfrm>
            <a:off x="1054274" y="6009048"/>
            <a:ext cx="583359" cy="516916"/>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WG13</a:t>
            </a:r>
          </a:p>
        </p:txBody>
      </p:sp>
      <p:sp>
        <p:nvSpPr>
          <p:cNvPr id="45" name="Hexagon 44">
            <a:extLst>
              <a:ext uri="{FF2B5EF4-FFF2-40B4-BE49-F238E27FC236}">
                <a16:creationId xmlns:a16="http://schemas.microsoft.com/office/drawing/2014/main" id="{F6E7BD69-B33B-B00A-8235-0DA04AAF2873}"/>
              </a:ext>
            </a:extLst>
          </p:cNvPr>
          <p:cNvSpPr/>
          <p:nvPr/>
        </p:nvSpPr>
        <p:spPr>
          <a:xfrm>
            <a:off x="2575880" y="3972303"/>
            <a:ext cx="583359" cy="516916"/>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WG14</a:t>
            </a:r>
          </a:p>
        </p:txBody>
      </p:sp>
      <p:sp>
        <p:nvSpPr>
          <p:cNvPr id="46" name="Hexagon 45">
            <a:extLst>
              <a:ext uri="{FF2B5EF4-FFF2-40B4-BE49-F238E27FC236}">
                <a16:creationId xmlns:a16="http://schemas.microsoft.com/office/drawing/2014/main" id="{335A84B9-7D3F-9CE7-9FA6-A52ADB9D4257}"/>
              </a:ext>
            </a:extLst>
          </p:cNvPr>
          <p:cNvSpPr/>
          <p:nvPr/>
        </p:nvSpPr>
        <p:spPr>
          <a:xfrm>
            <a:off x="891371" y="1714110"/>
            <a:ext cx="583359" cy="516916"/>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WG15</a:t>
            </a:r>
          </a:p>
        </p:txBody>
      </p:sp>
      <p:sp>
        <p:nvSpPr>
          <p:cNvPr id="47" name="Hexagon 46">
            <a:extLst>
              <a:ext uri="{FF2B5EF4-FFF2-40B4-BE49-F238E27FC236}">
                <a16:creationId xmlns:a16="http://schemas.microsoft.com/office/drawing/2014/main" id="{AC51DF2D-3C3E-F198-CF7C-59B2BBC14851}"/>
              </a:ext>
            </a:extLst>
          </p:cNvPr>
          <p:cNvSpPr/>
          <p:nvPr/>
        </p:nvSpPr>
        <p:spPr>
          <a:xfrm>
            <a:off x="2575880" y="3417597"/>
            <a:ext cx="583359" cy="516916"/>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WG17</a:t>
            </a:r>
          </a:p>
        </p:txBody>
      </p:sp>
      <p:sp>
        <p:nvSpPr>
          <p:cNvPr id="50" name="Content Placeholder 49">
            <a:extLst>
              <a:ext uri="{FF2B5EF4-FFF2-40B4-BE49-F238E27FC236}">
                <a16:creationId xmlns:a16="http://schemas.microsoft.com/office/drawing/2014/main" id="{2D5C0805-5853-6C1F-311E-167AFC0E0CAD}"/>
              </a:ext>
            </a:extLst>
          </p:cNvPr>
          <p:cNvSpPr>
            <a:spLocks noGrp="1"/>
          </p:cNvSpPr>
          <p:nvPr>
            <p:ph idx="1"/>
          </p:nvPr>
        </p:nvSpPr>
        <p:spPr>
          <a:xfrm>
            <a:off x="6269251" y="480510"/>
            <a:ext cx="5744155" cy="6045454"/>
          </a:xfrm>
        </p:spPr>
        <p:txBody>
          <a:bodyPr>
            <a:normAutofit fontScale="85000" lnSpcReduction="20000"/>
          </a:bodyPr>
          <a:lstStyle/>
          <a:p>
            <a:r>
              <a:rPr lang="en-US" dirty="0"/>
              <a:t>WG01 In-Field Product ID Seeding Pilot</a:t>
            </a:r>
          </a:p>
          <a:p>
            <a:pPr lvl="1"/>
            <a:r>
              <a:rPr lang="en-US" dirty="0"/>
              <a:t>Seed list from retailer to farmer/planter controller</a:t>
            </a:r>
          </a:p>
          <a:p>
            <a:r>
              <a:rPr lang="en-US" dirty="0"/>
              <a:t>WG03 Product Catalog</a:t>
            </a:r>
          </a:p>
          <a:p>
            <a:pPr lvl="1"/>
            <a:r>
              <a:rPr lang="en-US" dirty="0"/>
              <a:t>Common information on products for ecommerce</a:t>
            </a:r>
          </a:p>
          <a:p>
            <a:r>
              <a:rPr lang="en-US" dirty="0"/>
              <a:t>WG04 Ag Lab Data</a:t>
            </a:r>
          </a:p>
          <a:p>
            <a:pPr lvl="1"/>
            <a:r>
              <a:rPr lang="en-US" dirty="0"/>
              <a:t>Standardized data from lab test</a:t>
            </a:r>
          </a:p>
          <a:p>
            <a:r>
              <a:rPr lang="en-US" dirty="0"/>
              <a:t>WG05 Mix Ticket</a:t>
            </a:r>
          </a:p>
          <a:p>
            <a:pPr lvl="1"/>
            <a:r>
              <a:rPr lang="en-US" dirty="0"/>
              <a:t>Work record from product mixing operation</a:t>
            </a:r>
          </a:p>
          <a:p>
            <a:r>
              <a:rPr lang="en-US" dirty="0"/>
              <a:t>WG06 Farm Inputs: Reference Data</a:t>
            </a:r>
          </a:p>
          <a:p>
            <a:r>
              <a:rPr lang="en-US" dirty="0"/>
              <a:t>WG07 Farm Inputs: Work Order, Work Record</a:t>
            </a:r>
          </a:p>
          <a:p>
            <a:r>
              <a:rPr lang="en-US" dirty="0"/>
              <a:t>WG08 In-Field Product ID ADAPT Plugin </a:t>
            </a:r>
          </a:p>
          <a:p>
            <a:r>
              <a:rPr lang="en-US" dirty="0"/>
              <a:t>WG09 Linked Data</a:t>
            </a:r>
          </a:p>
          <a:p>
            <a:r>
              <a:rPr lang="en-US" dirty="0"/>
              <a:t>WG10 Ag Energy Ship Notice</a:t>
            </a:r>
          </a:p>
          <a:p>
            <a:r>
              <a:rPr lang="en-US" dirty="0"/>
              <a:t>WG11 LATAM Soil Data</a:t>
            </a:r>
          </a:p>
          <a:p>
            <a:r>
              <a:rPr lang="en-US" dirty="0"/>
              <a:t>WG12 PAIL</a:t>
            </a:r>
          </a:p>
          <a:p>
            <a:r>
              <a:rPr lang="en-US" dirty="0"/>
              <a:t>WG13 Closed Loop Spray</a:t>
            </a:r>
          </a:p>
          <a:p>
            <a:r>
              <a:rPr lang="en-US" dirty="0"/>
              <a:t>WG14 Potato Provenance</a:t>
            </a:r>
          </a:p>
          <a:p>
            <a:r>
              <a:rPr lang="en-US" dirty="0"/>
              <a:t>WG15 Scale Ticket</a:t>
            </a:r>
          </a:p>
          <a:p>
            <a:r>
              <a:rPr lang="en-US" dirty="0"/>
              <a:t>WG16 Crop Protection Product Guidelines</a:t>
            </a:r>
          </a:p>
          <a:p>
            <a:r>
              <a:rPr lang="en-US" dirty="0"/>
              <a:t>WG17 Field Boundary Terms &amp; Definitions</a:t>
            </a:r>
          </a:p>
          <a:p>
            <a:r>
              <a:rPr lang="en-US" dirty="0"/>
              <a:t>WG18 Crop Nutrition 3</a:t>
            </a:r>
            <a:r>
              <a:rPr lang="en-US" baseline="30000" dirty="0"/>
              <a:t>rd</a:t>
            </a:r>
            <a:r>
              <a:rPr lang="en-US" dirty="0"/>
              <a:t> Party Warehouse </a:t>
            </a:r>
            <a:r>
              <a:rPr lang="en-US" dirty="0" err="1"/>
              <a:t>Mgmt</a:t>
            </a:r>
            <a:endParaRPr lang="en-US" dirty="0"/>
          </a:p>
          <a:p>
            <a:r>
              <a:rPr lang="en-US" dirty="0"/>
              <a:t>WG19 ADAPT Serialization</a:t>
            </a:r>
          </a:p>
          <a:p>
            <a:r>
              <a:rPr lang="en-US" dirty="0"/>
              <a:t>WG20 TRU and CTE Modeling </a:t>
            </a:r>
          </a:p>
        </p:txBody>
      </p:sp>
      <p:sp>
        <p:nvSpPr>
          <p:cNvPr id="48" name="Title 47">
            <a:extLst>
              <a:ext uri="{FF2B5EF4-FFF2-40B4-BE49-F238E27FC236}">
                <a16:creationId xmlns:a16="http://schemas.microsoft.com/office/drawing/2014/main" id="{FCA3914A-BD02-C8FB-366D-776D75CFCD5C}"/>
              </a:ext>
            </a:extLst>
          </p:cNvPr>
          <p:cNvSpPr>
            <a:spLocks noGrp="1"/>
          </p:cNvSpPr>
          <p:nvPr>
            <p:ph type="title"/>
          </p:nvPr>
        </p:nvSpPr>
        <p:spPr>
          <a:xfrm>
            <a:off x="141250" y="391169"/>
            <a:ext cx="9767516" cy="434975"/>
          </a:xfrm>
        </p:spPr>
        <p:txBody>
          <a:bodyPr/>
          <a:lstStyle/>
          <a:p>
            <a:r>
              <a:rPr lang="en-US" sz="2000" dirty="0">
                <a:solidFill>
                  <a:schemeClr val="tx1"/>
                </a:solidFill>
              </a:rPr>
              <a:t>AgGateway Working Groups in the Value Chain</a:t>
            </a:r>
          </a:p>
        </p:txBody>
      </p:sp>
      <p:sp>
        <p:nvSpPr>
          <p:cNvPr id="2" name="Hexagon 1">
            <a:extLst>
              <a:ext uri="{FF2B5EF4-FFF2-40B4-BE49-F238E27FC236}">
                <a16:creationId xmlns:a16="http://schemas.microsoft.com/office/drawing/2014/main" id="{78E12C7C-3C8E-58EC-97E1-65889287368D}"/>
              </a:ext>
            </a:extLst>
          </p:cNvPr>
          <p:cNvSpPr/>
          <p:nvPr/>
        </p:nvSpPr>
        <p:spPr>
          <a:xfrm>
            <a:off x="4658247" y="3571950"/>
            <a:ext cx="583359" cy="516916"/>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WG16</a:t>
            </a:r>
          </a:p>
        </p:txBody>
      </p:sp>
      <p:sp>
        <p:nvSpPr>
          <p:cNvPr id="3" name="Hexagon 2">
            <a:extLst>
              <a:ext uri="{FF2B5EF4-FFF2-40B4-BE49-F238E27FC236}">
                <a16:creationId xmlns:a16="http://schemas.microsoft.com/office/drawing/2014/main" id="{EAFF6CF6-A700-6884-FC45-551B79991EE3}"/>
              </a:ext>
            </a:extLst>
          </p:cNvPr>
          <p:cNvSpPr/>
          <p:nvPr/>
        </p:nvSpPr>
        <p:spPr>
          <a:xfrm>
            <a:off x="5172805" y="3292985"/>
            <a:ext cx="583359" cy="516916"/>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WG18</a:t>
            </a:r>
          </a:p>
        </p:txBody>
      </p:sp>
      <p:sp>
        <p:nvSpPr>
          <p:cNvPr id="10" name="Hexagon 9">
            <a:extLst>
              <a:ext uri="{FF2B5EF4-FFF2-40B4-BE49-F238E27FC236}">
                <a16:creationId xmlns:a16="http://schemas.microsoft.com/office/drawing/2014/main" id="{75048D19-36FB-D109-6068-5AE5369929CC}"/>
              </a:ext>
            </a:extLst>
          </p:cNvPr>
          <p:cNvSpPr/>
          <p:nvPr/>
        </p:nvSpPr>
        <p:spPr>
          <a:xfrm>
            <a:off x="1748397" y="3824551"/>
            <a:ext cx="583359" cy="516916"/>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WG19</a:t>
            </a:r>
          </a:p>
        </p:txBody>
      </p:sp>
      <p:sp>
        <p:nvSpPr>
          <p:cNvPr id="12" name="Hexagon 11">
            <a:extLst>
              <a:ext uri="{FF2B5EF4-FFF2-40B4-BE49-F238E27FC236}">
                <a16:creationId xmlns:a16="http://schemas.microsoft.com/office/drawing/2014/main" id="{4FBA5BCF-154C-195F-49CC-9F61B95BC800}"/>
              </a:ext>
            </a:extLst>
          </p:cNvPr>
          <p:cNvSpPr/>
          <p:nvPr/>
        </p:nvSpPr>
        <p:spPr>
          <a:xfrm>
            <a:off x="2020747" y="5388755"/>
            <a:ext cx="583359" cy="516916"/>
          </a:xfrm>
          <a:prstGeom prst="hexagon">
            <a:avLst/>
          </a:prstGeom>
          <a:solidFill>
            <a:schemeClr val="bg1"/>
          </a:solidFill>
          <a:ln w="25400" cap="flat">
            <a:solidFill>
              <a:schemeClr val="accent4"/>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WG20</a:t>
            </a:r>
          </a:p>
        </p:txBody>
      </p:sp>
    </p:spTree>
    <p:extLst>
      <p:ext uri="{BB962C8B-B14F-4D97-AF65-F5344CB8AC3E}">
        <p14:creationId xmlns:p14="http://schemas.microsoft.com/office/powerpoint/2010/main" val="63485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26">
            <a:extLst>
              <a:ext uri="{FF2B5EF4-FFF2-40B4-BE49-F238E27FC236}">
                <a16:creationId xmlns:a16="http://schemas.microsoft.com/office/drawing/2014/main" id="{FE2BC810-4B3B-2CAB-0800-4846441EA6E1}"/>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322296" y="1931927"/>
            <a:ext cx="5156870" cy="3190580"/>
          </a:xfrm>
        </p:spPr>
      </p:pic>
      <p:sp>
        <p:nvSpPr>
          <p:cNvPr id="3" name="Content Placeholder 2">
            <a:extLst>
              <a:ext uri="{FF2B5EF4-FFF2-40B4-BE49-F238E27FC236}">
                <a16:creationId xmlns:a16="http://schemas.microsoft.com/office/drawing/2014/main" id="{1674CA66-042E-B66D-C0BB-A5386BCB306C}"/>
              </a:ext>
            </a:extLst>
          </p:cNvPr>
          <p:cNvSpPr>
            <a:spLocks noGrp="1"/>
          </p:cNvSpPr>
          <p:nvPr>
            <p:ph idx="11"/>
          </p:nvPr>
        </p:nvSpPr>
        <p:spPr>
          <a:xfrm>
            <a:off x="5784981" y="739366"/>
            <a:ext cx="6246764" cy="6193661"/>
          </a:xfrm>
        </p:spPr>
        <p:txBody>
          <a:bodyPr/>
          <a:lstStyle/>
          <a:p>
            <a:r>
              <a:rPr lang="en-US" dirty="0"/>
              <a:t>WG03 Product Catalog</a:t>
            </a:r>
          </a:p>
          <a:p>
            <a:pPr lvl="1"/>
            <a:r>
              <a:rPr lang="en-US" dirty="0"/>
              <a:t>Common information on products for ecommerce</a:t>
            </a:r>
          </a:p>
          <a:p>
            <a:pPr lvl="1"/>
            <a:r>
              <a:rPr lang="en-US" dirty="0"/>
              <a:t>May be leveraged for product identification in different areas of value chain</a:t>
            </a:r>
          </a:p>
          <a:p>
            <a:r>
              <a:rPr lang="en-US" dirty="0"/>
              <a:t>WG06 Farm Inputs: Reference Data</a:t>
            </a:r>
          </a:p>
          <a:p>
            <a:pPr lvl="1"/>
            <a:r>
              <a:rPr lang="en-US" dirty="0"/>
              <a:t>Crop protection class and semantic models</a:t>
            </a:r>
          </a:p>
          <a:p>
            <a:r>
              <a:rPr lang="en-US" dirty="0"/>
              <a:t>WG07 Farm Inputs: Work Order, Work Record</a:t>
            </a:r>
          </a:p>
          <a:p>
            <a:pPr lvl="1"/>
            <a:r>
              <a:rPr lang="en-US" dirty="0"/>
              <a:t>Crop protection reference data model</a:t>
            </a:r>
          </a:p>
          <a:p>
            <a:r>
              <a:rPr lang="en-US" dirty="0"/>
              <a:t>WG09 Linked Data</a:t>
            </a:r>
          </a:p>
          <a:p>
            <a:pPr lvl="1"/>
            <a:r>
              <a:rPr lang="en-US" dirty="0"/>
              <a:t>Metadata standard to be able to find and use data sets</a:t>
            </a:r>
          </a:p>
          <a:p>
            <a:r>
              <a:rPr lang="en-US" dirty="0"/>
              <a:t>WG14 Potato Provenance</a:t>
            </a:r>
          </a:p>
          <a:p>
            <a:pPr lvl="1"/>
            <a:r>
              <a:rPr lang="en-US" dirty="0"/>
              <a:t>Uniquely identified fields</a:t>
            </a:r>
          </a:p>
          <a:p>
            <a:r>
              <a:rPr lang="en-US" dirty="0"/>
              <a:t>WG17 Field Boundary Terms &amp; Definitions</a:t>
            </a:r>
          </a:p>
          <a:p>
            <a:pPr lvl="1"/>
            <a:r>
              <a:rPr lang="en-US" dirty="0"/>
              <a:t>Terms, definitions and use cases for fields, field boundaries</a:t>
            </a:r>
          </a:p>
          <a:p>
            <a:endParaRPr lang="en-US" dirty="0"/>
          </a:p>
          <a:p>
            <a:endParaRPr lang="en-US" dirty="0"/>
          </a:p>
        </p:txBody>
      </p:sp>
      <p:sp>
        <p:nvSpPr>
          <p:cNvPr id="4" name="Title 3">
            <a:extLst>
              <a:ext uri="{FF2B5EF4-FFF2-40B4-BE49-F238E27FC236}">
                <a16:creationId xmlns:a16="http://schemas.microsoft.com/office/drawing/2014/main" id="{3049C97D-08F7-9010-2C3C-545C75FC95D8}"/>
              </a:ext>
            </a:extLst>
          </p:cNvPr>
          <p:cNvSpPr>
            <a:spLocks noGrp="1"/>
          </p:cNvSpPr>
          <p:nvPr>
            <p:ph type="title"/>
          </p:nvPr>
        </p:nvSpPr>
        <p:spPr/>
        <p:txBody>
          <a:bodyPr>
            <a:normAutofit fontScale="90000"/>
          </a:bodyPr>
          <a:lstStyle/>
          <a:p>
            <a:r>
              <a:rPr lang="en-US" dirty="0"/>
              <a:t>Core Elements Across Value Chain</a:t>
            </a:r>
          </a:p>
        </p:txBody>
      </p:sp>
      <p:grpSp>
        <p:nvGrpSpPr>
          <p:cNvPr id="11" name="Group 10">
            <a:extLst>
              <a:ext uri="{FF2B5EF4-FFF2-40B4-BE49-F238E27FC236}">
                <a16:creationId xmlns:a16="http://schemas.microsoft.com/office/drawing/2014/main" id="{3B0138A1-4244-111A-35DC-E1782CC49FD6}"/>
              </a:ext>
            </a:extLst>
          </p:cNvPr>
          <p:cNvGrpSpPr/>
          <p:nvPr/>
        </p:nvGrpSpPr>
        <p:grpSpPr>
          <a:xfrm>
            <a:off x="6798748" y="825055"/>
            <a:ext cx="1247152" cy="950792"/>
            <a:chOff x="4469364" y="690465"/>
            <a:chExt cx="1520890" cy="1091682"/>
          </a:xfrm>
        </p:grpSpPr>
        <p:sp>
          <p:nvSpPr>
            <p:cNvPr id="12" name="Rectangle 11">
              <a:extLst>
                <a:ext uri="{FF2B5EF4-FFF2-40B4-BE49-F238E27FC236}">
                  <a16:creationId xmlns:a16="http://schemas.microsoft.com/office/drawing/2014/main" id="{FE67B802-9C86-6964-786C-FE0D549035B4}"/>
                </a:ext>
              </a:extLst>
            </p:cNvPr>
            <p:cNvSpPr/>
            <p:nvPr/>
          </p:nvSpPr>
          <p:spPr>
            <a:xfrm rot="20524609">
              <a:off x="4605222" y="906791"/>
              <a:ext cx="1248606" cy="686981"/>
            </a:xfrm>
            <a:prstGeom prst="rect">
              <a:avLst/>
            </a:prstGeom>
            <a:solidFill>
              <a:srgbClr val="FFFFFF"/>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13" name="Picture 12" descr="Text&#10;&#10;Description automatically generated">
              <a:extLst>
                <a:ext uri="{FF2B5EF4-FFF2-40B4-BE49-F238E27FC236}">
                  <a16:creationId xmlns:a16="http://schemas.microsoft.com/office/drawing/2014/main" id="{F1AB7A08-E77C-B41D-5F52-1486BFEBEFA7}"/>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4469364" y="690465"/>
              <a:ext cx="1520890" cy="1091682"/>
            </a:xfrm>
            <a:prstGeom prst="rect">
              <a:avLst/>
            </a:prstGeom>
          </p:spPr>
        </p:pic>
      </p:grpSp>
      <p:grpSp>
        <p:nvGrpSpPr>
          <p:cNvPr id="14" name="Group 13">
            <a:extLst>
              <a:ext uri="{FF2B5EF4-FFF2-40B4-BE49-F238E27FC236}">
                <a16:creationId xmlns:a16="http://schemas.microsoft.com/office/drawing/2014/main" id="{6FC2DDA9-0047-A4E5-C2A4-A103E4AB96AF}"/>
              </a:ext>
            </a:extLst>
          </p:cNvPr>
          <p:cNvGrpSpPr/>
          <p:nvPr/>
        </p:nvGrpSpPr>
        <p:grpSpPr>
          <a:xfrm>
            <a:off x="6911242" y="2827737"/>
            <a:ext cx="1247152" cy="950792"/>
            <a:chOff x="4469364" y="690465"/>
            <a:chExt cx="1520890" cy="1091682"/>
          </a:xfrm>
        </p:grpSpPr>
        <p:sp>
          <p:nvSpPr>
            <p:cNvPr id="15" name="Rectangle 14">
              <a:extLst>
                <a:ext uri="{FF2B5EF4-FFF2-40B4-BE49-F238E27FC236}">
                  <a16:creationId xmlns:a16="http://schemas.microsoft.com/office/drawing/2014/main" id="{95E452B1-B08A-36DA-2032-2AE65606BCA5}"/>
                </a:ext>
              </a:extLst>
            </p:cNvPr>
            <p:cNvSpPr/>
            <p:nvPr/>
          </p:nvSpPr>
          <p:spPr>
            <a:xfrm rot="20524609">
              <a:off x="4605222" y="906791"/>
              <a:ext cx="1248606" cy="686981"/>
            </a:xfrm>
            <a:prstGeom prst="rect">
              <a:avLst/>
            </a:prstGeom>
            <a:solidFill>
              <a:srgbClr val="FFFFFF"/>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16" name="Picture 15" descr="Text&#10;&#10;Description automatically generated">
              <a:extLst>
                <a:ext uri="{FF2B5EF4-FFF2-40B4-BE49-F238E27FC236}">
                  <a16:creationId xmlns:a16="http://schemas.microsoft.com/office/drawing/2014/main" id="{DAC118E7-1543-4236-9689-223E0917CF1F}"/>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4469364" y="690465"/>
              <a:ext cx="1520890" cy="1091682"/>
            </a:xfrm>
            <a:prstGeom prst="rect">
              <a:avLst/>
            </a:prstGeom>
          </p:spPr>
        </p:pic>
      </p:grpSp>
      <p:grpSp>
        <p:nvGrpSpPr>
          <p:cNvPr id="17" name="Group 16">
            <a:extLst>
              <a:ext uri="{FF2B5EF4-FFF2-40B4-BE49-F238E27FC236}">
                <a16:creationId xmlns:a16="http://schemas.microsoft.com/office/drawing/2014/main" id="{E230A1AF-6E81-2466-A06F-2098DEE5B1B0}"/>
              </a:ext>
            </a:extLst>
          </p:cNvPr>
          <p:cNvGrpSpPr/>
          <p:nvPr/>
        </p:nvGrpSpPr>
        <p:grpSpPr>
          <a:xfrm>
            <a:off x="6842934" y="1950206"/>
            <a:ext cx="1247152" cy="950792"/>
            <a:chOff x="4469364" y="690465"/>
            <a:chExt cx="1520890" cy="1091682"/>
          </a:xfrm>
        </p:grpSpPr>
        <p:sp>
          <p:nvSpPr>
            <p:cNvPr id="18" name="Rectangle 17">
              <a:extLst>
                <a:ext uri="{FF2B5EF4-FFF2-40B4-BE49-F238E27FC236}">
                  <a16:creationId xmlns:a16="http://schemas.microsoft.com/office/drawing/2014/main" id="{5132BD73-994B-2467-10FA-01F3A40294DB}"/>
                </a:ext>
              </a:extLst>
            </p:cNvPr>
            <p:cNvSpPr/>
            <p:nvPr/>
          </p:nvSpPr>
          <p:spPr>
            <a:xfrm rot="20524609">
              <a:off x="4605222" y="906791"/>
              <a:ext cx="1248606" cy="686981"/>
            </a:xfrm>
            <a:prstGeom prst="rect">
              <a:avLst/>
            </a:prstGeom>
            <a:solidFill>
              <a:srgbClr val="FFFFFF"/>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19" name="Picture 18" descr="Text&#10;&#10;Description automatically generated">
              <a:extLst>
                <a:ext uri="{FF2B5EF4-FFF2-40B4-BE49-F238E27FC236}">
                  <a16:creationId xmlns:a16="http://schemas.microsoft.com/office/drawing/2014/main" id="{504349C0-4514-473B-C8B4-8526970EFBE7}"/>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4469364" y="690465"/>
              <a:ext cx="1520890" cy="1091682"/>
            </a:xfrm>
            <a:prstGeom prst="rect">
              <a:avLst/>
            </a:prstGeom>
          </p:spPr>
        </p:pic>
      </p:grpSp>
      <p:grpSp>
        <p:nvGrpSpPr>
          <p:cNvPr id="2" name="Group 1">
            <a:extLst>
              <a:ext uri="{FF2B5EF4-FFF2-40B4-BE49-F238E27FC236}">
                <a16:creationId xmlns:a16="http://schemas.microsoft.com/office/drawing/2014/main" id="{19C8BDCF-2128-7214-E8DB-81CA0B7BF036}"/>
              </a:ext>
            </a:extLst>
          </p:cNvPr>
          <p:cNvGrpSpPr/>
          <p:nvPr/>
        </p:nvGrpSpPr>
        <p:grpSpPr>
          <a:xfrm>
            <a:off x="6754097" y="3705268"/>
            <a:ext cx="1247152" cy="950792"/>
            <a:chOff x="4469364" y="690465"/>
            <a:chExt cx="1520890" cy="1091682"/>
          </a:xfrm>
        </p:grpSpPr>
        <p:sp>
          <p:nvSpPr>
            <p:cNvPr id="5" name="Rectangle 4">
              <a:extLst>
                <a:ext uri="{FF2B5EF4-FFF2-40B4-BE49-F238E27FC236}">
                  <a16:creationId xmlns:a16="http://schemas.microsoft.com/office/drawing/2014/main" id="{22E4D14E-DE61-D8E6-80E8-FF10628A5613}"/>
                </a:ext>
              </a:extLst>
            </p:cNvPr>
            <p:cNvSpPr/>
            <p:nvPr/>
          </p:nvSpPr>
          <p:spPr>
            <a:xfrm rot="20524609">
              <a:off x="4605222" y="906791"/>
              <a:ext cx="1248606" cy="686981"/>
            </a:xfrm>
            <a:prstGeom prst="rect">
              <a:avLst/>
            </a:prstGeom>
            <a:solidFill>
              <a:srgbClr val="FFFFFF"/>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6" name="Picture 5" descr="Text&#10;&#10;Description automatically generated">
              <a:extLst>
                <a:ext uri="{FF2B5EF4-FFF2-40B4-BE49-F238E27FC236}">
                  <a16:creationId xmlns:a16="http://schemas.microsoft.com/office/drawing/2014/main" id="{CE16FD1A-AFBA-E92E-5146-AABA721F7326}"/>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4469364" y="690465"/>
              <a:ext cx="1520890" cy="1091682"/>
            </a:xfrm>
            <a:prstGeom prst="rect">
              <a:avLst/>
            </a:prstGeom>
          </p:spPr>
        </p:pic>
      </p:grpSp>
    </p:spTree>
    <p:extLst>
      <p:ext uri="{BB962C8B-B14F-4D97-AF65-F5344CB8AC3E}">
        <p14:creationId xmlns:p14="http://schemas.microsoft.com/office/powerpoint/2010/main" val="28357052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B2B51BED-D142-1591-F96D-4B761F18C894}"/>
              </a:ext>
            </a:extLst>
          </p:cNvPr>
          <p:cNvPicPr>
            <a:picLocks noGrp="1" noChangeAspect="1"/>
          </p:cNvPicPr>
          <p:nvPr>
            <p:ph idx="1"/>
          </p:nvPr>
        </p:nvPicPr>
        <p:blipFill>
          <a:blip r:embed="rId2"/>
          <a:stretch>
            <a:fillRect/>
          </a:stretch>
        </p:blipFill>
        <p:spPr>
          <a:xfrm>
            <a:off x="1412220" y="2009066"/>
            <a:ext cx="3239810" cy="3506617"/>
          </a:xfrm>
        </p:spPr>
      </p:pic>
      <p:sp>
        <p:nvSpPr>
          <p:cNvPr id="3" name="Content Placeholder 2">
            <a:extLst>
              <a:ext uri="{FF2B5EF4-FFF2-40B4-BE49-F238E27FC236}">
                <a16:creationId xmlns:a16="http://schemas.microsoft.com/office/drawing/2014/main" id="{A081BC5D-EF84-8401-1E87-7966CAD53CFB}"/>
              </a:ext>
            </a:extLst>
          </p:cNvPr>
          <p:cNvSpPr>
            <a:spLocks noGrp="1"/>
          </p:cNvSpPr>
          <p:nvPr>
            <p:ph idx="11"/>
          </p:nvPr>
        </p:nvSpPr>
        <p:spPr>
          <a:xfrm>
            <a:off x="6287589" y="816429"/>
            <a:ext cx="5744155" cy="5225142"/>
          </a:xfrm>
        </p:spPr>
        <p:txBody>
          <a:bodyPr>
            <a:normAutofit lnSpcReduction="10000"/>
          </a:bodyPr>
          <a:lstStyle/>
          <a:p>
            <a:r>
              <a:rPr lang="en-US" dirty="0"/>
              <a:t>WG01 In-Field Product ID Seeding Pilot</a:t>
            </a:r>
          </a:p>
          <a:p>
            <a:pPr lvl="1"/>
            <a:r>
              <a:rPr lang="en-US" dirty="0"/>
              <a:t>Seed list from retailer to farmer/planter controller</a:t>
            </a:r>
          </a:p>
          <a:p>
            <a:pPr lvl="2"/>
            <a:r>
              <a:rPr lang="en-US" dirty="0"/>
              <a:t>Seed variety, lot, batch, treatment </a:t>
            </a:r>
          </a:p>
          <a:p>
            <a:r>
              <a:rPr lang="en-US" dirty="0"/>
              <a:t>WG04 Ag Lab Data</a:t>
            </a:r>
          </a:p>
          <a:p>
            <a:pPr lvl="1"/>
            <a:r>
              <a:rPr lang="en-US" dirty="0"/>
              <a:t>Standardized data from labs</a:t>
            </a:r>
          </a:p>
          <a:p>
            <a:r>
              <a:rPr lang="en-US" dirty="0"/>
              <a:t>WG11 LATAM Soil Data</a:t>
            </a:r>
          </a:p>
          <a:p>
            <a:pPr lvl="1"/>
            <a:r>
              <a:rPr lang="en-US" dirty="0"/>
              <a:t>Latin America soil test data gap check of WG04</a:t>
            </a:r>
          </a:p>
          <a:p>
            <a:r>
              <a:rPr lang="en-US" dirty="0"/>
              <a:t>WG16 Crop Protection Product Guidelines</a:t>
            </a:r>
          </a:p>
          <a:p>
            <a:pPr lvl="1"/>
            <a:r>
              <a:rPr lang="en-US" dirty="0"/>
              <a:t>Consistent updates for crop protection products in reference </a:t>
            </a:r>
          </a:p>
          <a:p>
            <a:r>
              <a:rPr lang="en-US" dirty="0"/>
              <a:t>WG18 Crop Nutrition 3</a:t>
            </a:r>
            <a:r>
              <a:rPr lang="en-US" baseline="30000" dirty="0"/>
              <a:t>rd</a:t>
            </a:r>
            <a:r>
              <a:rPr lang="en-US" dirty="0"/>
              <a:t> Party Warehouse Management</a:t>
            </a:r>
          </a:p>
          <a:p>
            <a:pPr lvl="1"/>
            <a:r>
              <a:rPr lang="en-US" dirty="0"/>
              <a:t>Messages to enable more efficient inventory and invoicing for crop nutrition </a:t>
            </a:r>
          </a:p>
        </p:txBody>
      </p:sp>
      <p:sp>
        <p:nvSpPr>
          <p:cNvPr id="4" name="Title 3">
            <a:extLst>
              <a:ext uri="{FF2B5EF4-FFF2-40B4-BE49-F238E27FC236}">
                <a16:creationId xmlns:a16="http://schemas.microsoft.com/office/drawing/2014/main" id="{DD21CE76-7E62-3883-AAC9-26EA55BA1BC6}"/>
              </a:ext>
            </a:extLst>
          </p:cNvPr>
          <p:cNvSpPr>
            <a:spLocks noGrp="1"/>
          </p:cNvSpPr>
          <p:nvPr>
            <p:ph type="title"/>
          </p:nvPr>
        </p:nvSpPr>
        <p:spPr/>
        <p:txBody>
          <a:bodyPr>
            <a:normAutofit fontScale="90000"/>
          </a:bodyPr>
          <a:lstStyle/>
          <a:p>
            <a:r>
              <a:rPr lang="en-US" dirty="0"/>
              <a:t>Input Manufacture, Distribution to Farm</a:t>
            </a:r>
          </a:p>
        </p:txBody>
      </p:sp>
      <p:sp>
        <p:nvSpPr>
          <p:cNvPr id="7" name="Rectangle 6">
            <a:extLst>
              <a:ext uri="{FF2B5EF4-FFF2-40B4-BE49-F238E27FC236}">
                <a16:creationId xmlns:a16="http://schemas.microsoft.com/office/drawing/2014/main" id="{116E19D0-DA73-4054-EA44-F6E1C8524A4B}"/>
              </a:ext>
            </a:extLst>
          </p:cNvPr>
          <p:cNvSpPr/>
          <p:nvPr/>
        </p:nvSpPr>
        <p:spPr>
          <a:xfrm>
            <a:off x="1312584" y="2023155"/>
            <a:ext cx="982747" cy="505441"/>
          </a:xfrm>
          <a:prstGeom prst="rect">
            <a:avLst/>
          </a:prstGeom>
          <a:solidFill>
            <a:srgbClr val="FFFFFF"/>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grpSp>
        <p:nvGrpSpPr>
          <p:cNvPr id="11" name="Group 10">
            <a:extLst>
              <a:ext uri="{FF2B5EF4-FFF2-40B4-BE49-F238E27FC236}">
                <a16:creationId xmlns:a16="http://schemas.microsoft.com/office/drawing/2014/main" id="{82267309-7703-F61E-DC1A-43B2021E8140}"/>
              </a:ext>
            </a:extLst>
          </p:cNvPr>
          <p:cNvGrpSpPr/>
          <p:nvPr/>
        </p:nvGrpSpPr>
        <p:grpSpPr>
          <a:xfrm>
            <a:off x="7856373" y="671369"/>
            <a:ext cx="1520890" cy="1091682"/>
            <a:chOff x="4469364" y="690465"/>
            <a:chExt cx="1520890" cy="1091682"/>
          </a:xfrm>
        </p:grpSpPr>
        <p:sp>
          <p:nvSpPr>
            <p:cNvPr id="10" name="Rectangle 9">
              <a:extLst>
                <a:ext uri="{FF2B5EF4-FFF2-40B4-BE49-F238E27FC236}">
                  <a16:creationId xmlns:a16="http://schemas.microsoft.com/office/drawing/2014/main" id="{56D932F7-FBC6-024B-87A0-349C8F861A82}"/>
                </a:ext>
              </a:extLst>
            </p:cNvPr>
            <p:cNvSpPr/>
            <p:nvPr/>
          </p:nvSpPr>
          <p:spPr>
            <a:xfrm rot="20524609">
              <a:off x="4605222" y="906791"/>
              <a:ext cx="1248606" cy="686981"/>
            </a:xfrm>
            <a:prstGeom prst="rect">
              <a:avLst/>
            </a:prstGeom>
            <a:solidFill>
              <a:srgbClr val="FFFFFF"/>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9" name="Picture 8" descr="Text&#10;&#10;Description automatically generated">
              <a:extLst>
                <a:ext uri="{FF2B5EF4-FFF2-40B4-BE49-F238E27FC236}">
                  <a16:creationId xmlns:a16="http://schemas.microsoft.com/office/drawing/2014/main" id="{B1887A2E-5691-10CD-64F4-4E81907153CC}"/>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4469364" y="690465"/>
              <a:ext cx="1520890" cy="1091682"/>
            </a:xfrm>
            <a:prstGeom prst="rect">
              <a:avLst/>
            </a:prstGeom>
          </p:spPr>
        </p:pic>
      </p:grpSp>
      <p:sp>
        <p:nvSpPr>
          <p:cNvPr id="22" name="Rectangle 21">
            <a:extLst>
              <a:ext uri="{FF2B5EF4-FFF2-40B4-BE49-F238E27FC236}">
                <a16:creationId xmlns:a16="http://schemas.microsoft.com/office/drawing/2014/main" id="{6368A553-04C4-8FE4-345B-1126353EBEE1}"/>
              </a:ext>
            </a:extLst>
          </p:cNvPr>
          <p:cNvSpPr/>
          <p:nvPr/>
        </p:nvSpPr>
        <p:spPr>
          <a:xfrm>
            <a:off x="1096542" y="1939809"/>
            <a:ext cx="2015413" cy="1661588"/>
          </a:xfrm>
          <a:prstGeom prst="rect">
            <a:avLst/>
          </a:prstGeom>
          <a:solidFill>
            <a:srgbClr val="FFFFFF"/>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2289802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79540B32-5399-007D-89A2-887227DCDA7D}"/>
              </a:ext>
            </a:extLst>
          </p:cNvPr>
          <p:cNvPicPr>
            <a:picLocks noGrp="1" noChangeAspect="1"/>
          </p:cNvPicPr>
          <p:nvPr>
            <p:ph idx="1"/>
          </p:nvPr>
        </p:nvPicPr>
        <p:blipFill>
          <a:blip r:embed="rId2"/>
          <a:stretch>
            <a:fillRect/>
          </a:stretch>
        </p:blipFill>
        <p:spPr>
          <a:xfrm>
            <a:off x="942168" y="1602378"/>
            <a:ext cx="3703277" cy="4580708"/>
          </a:xfrm>
        </p:spPr>
      </p:pic>
      <p:sp>
        <p:nvSpPr>
          <p:cNvPr id="3" name="Content Placeholder 2">
            <a:extLst>
              <a:ext uri="{FF2B5EF4-FFF2-40B4-BE49-F238E27FC236}">
                <a16:creationId xmlns:a16="http://schemas.microsoft.com/office/drawing/2014/main" id="{D8B85592-BC70-F839-DF2F-DD0ECABAC0E9}"/>
              </a:ext>
            </a:extLst>
          </p:cNvPr>
          <p:cNvSpPr>
            <a:spLocks noGrp="1"/>
          </p:cNvSpPr>
          <p:nvPr>
            <p:ph idx="11"/>
          </p:nvPr>
        </p:nvSpPr>
        <p:spPr>
          <a:xfrm>
            <a:off x="5904418" y="529644"/>
            <a:ext cx="5744155" cy="6183084"/>
          </a:xfrm>
        </p:spPr>
        <p:txBody>
          <a:bodyPr>
            <a:normAutofit lnSpcReduction="10000"/>
          </a:bodyPr>
          <a:lstStyle/>
          <a:p>
            <a:r>
              <a:rPr lang="en-US" dirty="0"/>
              <a:t>WG05 Mix Ticket</a:t>
            </a:r>
          </a:p>
          <a:p>
            <a:pPr lvl="1"/>
            <a:r>
              <a:rPr lang="en-US" dirty="0"/>
              <a:t>Work record from product mixing operation</a:t>
            </a:r>
          </a:p>
          <a:p>
            <a:r>
              <a:rPr lang="en-US" dirty="0"/>
              <a:t>WG08 In-Field Product ID ADAPT Plugin</a:t>
            </a:r>
          </a:p>
          <a:p>
            <a:pPr lvl="1"/>
            <a:r>
              <a:rPr lang="en-US" dirty="0"/>
              <a:t>ADAPT plugin to move seed data to FMIS/MICS </a:t>
            </a:r>
          </a:p>
          <a:p>
            <a:r>
              <a:rPr lang="en-US" dirty="0"/>
              <a:t>WG12 PAIL</a:t>
            </a:r>
          </a:p>
          <a:p>
            <a:pPr lvl="1"/>
            <a:r>
              <a:rPr lang="en-US" dirty="0"/>
              <a:t>Irrigation standard for both sensor inputs and irrigation work records</a:t>
            </a:r>
          </a:p>
          <a:p>
            <a:r>
              <a:rPr lang="en-US" dirty="0"/>
              <a:t>WG13 Closed Loop Spray</a:t>
            </a:r>
          </a:p>
          <a:p>
            <a:pPr lvl="1"/>
            <a:r>
              <a:rPr lang="en-US" dirty="0"/>
              <a:t>Round trip documentation from crop protection product recommendation to as-applied</a:t>
            </a:r>
          </a:p>
          <a:p>
            <a:r>
              <a:rPr lang="en-US" dirty="0"/>
              <a:t>WG19 ADAPT Serialization</a:t>
            </a:r>
          </a:p>
          <a:p>
            <a:pPr lvl="1"/>
            <a:r>
              <a:rPr lang="en-US" dirty="0"/>
              <a:t>Standardized serialization format based on ADAPT standard schema</a:t>
            </a:r>
          </a:p>
          <a:p>
            <a:r>
              <a:rPr lang="en-US" dirty="0"/>
              <a:t>WG20 TRU and CTE Modeling</a:t>
            </a:r>
          </a:p>
          <a:p>
            <a:pPr lvl="1"/>
            <a:r>
              <a:rPr lang="en-US" dirty="0"/>
              <a:t>Modeling traceability events and </a:t>
            </a:r>
          </a:p>
          <a:p>
            <a:pPr marL="274320" lvl="1" indent="0">
              <a:buNone/>
            </a:pPr>
            <a:r>
              <a:rPr lang="en-US" dirty="0"/>
              <a:t>   containers</a:t>
            </a:r>
          </a:p>
        </p:txBody>
      </p:sp>
      <p:sp>
        <p:nvSpPr>
          <p:cNvPr id="4" name="Title 3">
            <a:extLst>
              <a:ext uri="{FF2B5EF4-FFF2-40B4-BE49-F238E27FC236}">
                <a16:creationId xmlns:a16="http://schemas.microsoft.com/office/drawing/2014/main" id="{F2004EE6-BD08-CED7-5353-055A3C5A1781}"/>
              </a:ext>
            </a:extLst>
          </p:cNvPr>
          <p:cNvSpPr>
            <a:spLocks noGrp="1"/>
          </p:cNvSpPr>
          <p:nvPr>
            <p:ph type="title"/>
          </p:nvPr>
        </p:nvSpPr>
        <p:spPr/>
        <p:txBody>
          <a:bodyPr>
            <a:normAutofit fontScale="90000"/>
          </a:bodyPr>
          <a:lstStyle/>
          <a:p>
            <a:r>
              <a:rPr lang="en-US" dirty="0"/>
              <a:t>Field Operations</a:t>
            </a:r>
          </a:p>
        </p:txBody>
      </p:sp>
      <p:grpSp>
        <p:nvGrpSpPr>
          <p:cNvPr id="7" name="Group 6">
            <a:extLst>
              <a:ext uri="{FF2B5EF4-FFF2-40B4-BE49-F238E27FC236}">
                <a16:creationId xmlns:a16="http://schemas.microsoft.com/office/drawing/2014/main" id="{533DC923-6357-CFE8-A01A-65223874884C}"/>
              </a:ext>
            </a:extLst>
          </p:cNvPr>
          <p:cNvGrpSpPr/>
          <p:nvPr/>
        </p:nvGrpSpPr>
        <p:grpSpPr>
          <a:xfrm>
            <a:off x="6995447" y="279125"/>
            <a:ext cx="1520890" cy="1091682"/>
            <a:chOff x="4469364" y="690465"/>
            <a:chExt cx="1520890" cy="1091682"/>
          </a:xfrm>
        </p:grpSpPr>
        <p:sp>
          <p:nvSpPr>
            <p:cNvPr id="8" name="Rectangle 7">
              <a:extLst>
                <a:ext uri="{FF2B5EF4-FFF2-40B4-BE49-F238E27FC236}">
                  <a16:creationId xmlns:a16="http://schemas.microsoft.com/office/drawing/2014/main" id="{44544C63-D2A9-3478-B42B-4C7C3AE694CE}"/>
                </a:ext>
              </a:extLst>
            </p:cNvPr>
            <p:cNvSpPr/>
            <p:nvPr/>
          </p:nvSpPr>
          <p:spPr>
            <a:xfrm rot="20524609">
              <a:off x="4605222" y="906791"/>
              <a:ext cx="1248606" cy="686981"/>
            </a:xfrm>
            <a:prstGeom prst="rect">
              <a:avLst/>
            </a:prstGeom>
            <a:solidFill>
              <a:srgbClr val="FFFFFF"/>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9" name="Picture 8" descr="Text&#10;&#10;Description automatically generated">
              <a:extLst>
                <a:ext uri="{FF2B5EF4-FFF2-40B4-BE49-F238E27FC236}">
                  <a16:creationId xmlns:a16="http://schemas.microsoft.com/office/drawing/2014/main" id="{5562F1C6-1A2B-57E5-2FFC-58ED7AABE5C9}"/>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4469364" y="690465"/>
              <a:ext cx="1520890" cy="1091682"/>
            </a:xfrm>
            <a:prstGeom prst="rect">
              <a:avLst/>
            </a:prstGeom>
          </p:spPr>
        </p:pic>
      </p:grpSp>
      <p:grpSp>
        <p:nvGrpSpPr>
          <p:cNvPr id="10" name="Group 9">
            <a:extLst>
              <a:ext uri="{FF2B5EF4-FFF2-40B4-BE49-F238E27FC236}">
                <a16:creationId xmlns:a16="http://schemas.microsoft.com/office/drawing/2014/main" id="{0FCAED29-1041-29AA-2DC2-1EFEDE2E2AB9}"/>
              </a:ext>
            </a:extLst>
          </p:cNvPr>
          <p:cNvGrpSpPr/>
          <p:nvPr/>
        </p:nvGrpSpPr>
        <p:grpSpPr>
          <a:xfrm>
            <a:off x="6934430" y="1199608"/>
            <a:ext cx="1520890" cy="1091682"/>
            <a:chOff x="4469364" y="690465"/>
            <a:chExt cx="1520890" cy="1091682"/>
          </a:xfrm>
        </p:grpSpPr>
        <p:sp>
          <p:nvSpPr>
            <p:cNvPr id="11" name="Rectangle 10">
              <a:extLst>
                <a:ext uri="{FF2B5EF4-FFF2-40B4-BE49-F238E27FC236}">
                  <a16:creationId xmlns:a16="http://schemas.microsoft.com/office/drawing/2014/main" id="{52BA64E2-F8D9-617A-94A4-958B8CF096B5}"/>
                </a:ext>
              </a:extLst>
            </p:cNvPr>
            <p:cNvSpPr/>
            <p:nvPr/>
          </p:nvSpPr>
          <p:spPr>
            <a:xfrm rot="20524609">
              <a:off x="4605222" y="906791"/>
              <a:ext cx="1248606" cy="686981"/>
            </a:xfrm>
            <a:prstGeom prst="rect">
              <a:avLst/>
            </a:prstGeom>
            <a:solidFill>
              <a:srgbClr val="FFFFFF"/>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12" name="Picture 11" descr="Text&#10;&#10;Description automatically generated">
              <a:extLst>
                <a:ext uri="{FF2B5EF4-FFF2-40B4-BE49-F238E27FC236}">
                  <a16:creationId xmlns:a16="http://schemas.microsoft.com/office/drawing/2014/main" id="{CAAA1964-49DC-0C8D-0D22-80201C5BC5A4}"/>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4469364" y="690465"/>
              <a:ext cx="1520890" cy="1091682"/>
            </a:xfrm>
            <a:prstGeom prst="rect">
              <a:avLst/>
            </a:prstGeom>
          </p:spPr>
        </p:pic>
      </p:grpSp>
      <p:sp>
        <p:nvSpPr>
          <p:cNvPr id="17" name="Rectangle 16">
            <a:extLst>
              <a:ext uri="{FF2B5EF4-FFF2-40B4-BE49-F238E27FC236}">
                <a16:creationId xmlns:a16="http://schemas.microsoft.com/office/drawing/2014/main" id="{AA4C5861-9DBA-D6CF-F360-85804FD57442}"/>
              </a:ext>
            </a:extLst>
          </p:cNvPr>
          <p:cNvSpPr/>
          <p:nvPr/>
        </p:nvSpPr>
        <p:spPr>
          <a:xfrm>
            <a:off x="4154487" y="1074244"/>
            <a:ext cx="1149531" cy="1956339"/>
          </a:xfrm>
          <a:prstGeom prst="rect">
            <a:avLst/>
          </a:prstGeom>
          <a:solidFill>
            <a:srgbClr val="FFFFFF"/>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437550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7C9B676-A446-094B-08A0-FB615E0BE05B}"/>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292580" y="2795196"/>
            <a:ext cx="5479090" cy="1934357"/>
          </a:xfrm>
        </p:spPr>
      </p:pic>
      <p:sp>
        <p:nvSpPr>
          <p:cNvPr id="3" name="Content Placeholder 2">
            <a:extLst>
              <a:ext uri="{FF2B5EF4-FFF2-40B4-BE49-F238E27FC236}">
                <a16:creationId xmlns:a16="http://schemas.microsoft.com/office/drawing/2014/main" id="{BC78EDF2-E51B-F9E4-9DBA-EF25F5AA3EFD}"/>
              </a:ext>
            </a:extLst>
          </p:cNvPr>
          <p:cNvSpPr>
            <a:spLocks noGrp="1"/>
          </p:cNvSpPr>
          <p:nvPr>
            <p:ph idx="11"/>
          </p:nvPr>
        </p:nvSpPr>
        <p:spPr/>
        <p:txBody>
          <a:bodyPr/>
          <a:lstStyle/>
          <a:p>
            <a:r>
              <a:rPr lang="en-US" dirty="0"/>
              <a:t>WG10 Ag Energy Ship Notice</a:t>
            </a:r>
          </a:p>
          <a:p>
            <a:pPr lvl="1"/>
            <a:r>
              <a:rPr lang="en-US" dirty="0"/>
              <a:t>Electronic ship notice and invoice for ag fuels</a:t>
            </a:r>
          </a:p>
          <a:p>
            <a:r>
              <a:rPr lang="en-US" dirty="0"/>
              <a:t>WG15 Scale Ticket</a:t>
            </a:r>
          </a:p>
          <a:p>
            <a:pPr lvl="1"/>
            <a:r>
              <a:rPr lang="en-US" dirty="0"/>
              <a:t>Electronic, standardized scale ticket</a:t>
            </a:r>
          </a:p>
        </p:txBody>
      </p:sp>
      <p:sp>
        <p:nvSpPr>
          <p:cNvPr id="4" name="Title 3">
            <a:extLst>
              <a:ext uri="{FF2B5EF4-FFF2-40B4-BE49-F238E27FC236}">
                <a16:creationId xmlns:a16="http://schemas.microsoft.com/office/drawing/2014/main" id="{779C31A4-B668-0675-6DBB-9F70096138DF}"/>
              </a:ext>
            </a:extLst>
          </p:cNvPr>
          <p:cNvSpPr>
            <a:spLocks noGrp="1"/>
          </p:cNvSpPr>
          <p:nvPr>
            <p:ph type="title"/>
          </p:nvPr>
        </p:nvSpPr>
        <p:spPr/>
        <p:txBody>
          <a:bodyPr>
            <a:normAutofit fontScale="90000"/>
          </a:bodyPr>
          <a:lstStyle/>
          <a:p>
            <a:r>
              <a:rPr lang="en-US" dirty="0"/>
              <a:t>Processor and Input Manufacturing</a:t>
            </a:r>
          </a:p>
        </p:txBody>
      </p:sp>
    </p:spTree>
    <p:extLst>
      <p:ext uri="{BB962C8B-B14F-4D97-AF65-F5344CB8AC3E}">
        <p14:creationId xmlns:p14="http://schemas.microsoft.com/office/powerpoint/2010/main" val="20709706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Factory with solid fill">
            <a:extLst>
              <a:ext uri="{FF2B5EF4-FFF2-40B4-BE49-F238E27FC236}">
                <a16:creationId xmlns:a16="http://schemas.microsoft.com/office/drawing/2014/main" id="{1459B045-471C-B7E1-C6B1-8EFF5777AB5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77059" y="1010415"/>
            <a:ext cx="657809" cy="657809"/>
          </a:xfrm>
          <a:prstGeom prst="rect">
            <a:avLst/>
          </a:prstGeom>
        </p:spPr>
      </p:pic>
      <p:grpSp>
        <p:nvGrpSpPr>
          <p:cNvPr id="30" name="Group 29">
            <a:extLst>
              <a:ext uri="{FF2B5EF4-FFF2-40B4-BE49-F238E27FC236}">
                <a16:creationId xmlns:a16="http://schemas.microsoft.com/office/drawing/2014/main" id="{3F46998F-6541-5252-DF09-EBEAE0D4B109}"/>
              </a:ext>
            </a:extLst>
          </p:cNvPr>
          <p:cNvGrpSpPr/>
          <p:nvPr/>
        </p:nvGrpSpPr>
        <p:grpSpPr>
          <a:xfrm>
            <a:off x="5461643" y="4554002"/>
            <a:ext cx="531846" cy="300850"/>
            <a:chOff x="1418252" y="2669265"/>
            <a:chExt cx="531846" cy="300850"/>
          </a:xfrm>
        </p:grpSpPr>
        <p:sp>
          <p:nvSpPr>
            <p:cNvPr id="5" name="Rectangle 4">
              <a:extLst>
                <a:ext uri="{FF2B5EF4-FFF2-40B4-BE49-F238E27FC236}">
                  <a16:creationId xmlns:a16="http://schemas.microsoft.com/office/drawing/2014/main" id="{ACF9EF81-56BD-A745-BA84-9221459A4DDB}"/>
                </a:ext>
              </a:extLst>
            </p:cNvPr>
            <p:cNvSpPr/>
            <p:nvPr/>
          </p:nvSpPr>
          <p:spPr>
            <a:xfrm>
              <a:off x="1418253" y="2736850"/>
              <a:ext cx="531845" cy="233265"/>
            </a:xfrm>
            <a:prstGeom prst="rect">
              <a:avLst/>
            </a:prstGeom>
            <a:solidFill>
              <a:schemeClr val="tx1"/>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6" name="Isosceles Triangle 5">
              <a:extLst>
                <a:ext uri="{FF2B5EF4-FFF2-40B4-BE49-F238E27FC236}">
                  <a16:creationId xmlns:a16="http://schemas.microsoft.com/office/drawing/2014/main" id="{E5B380EA-7958-25C9-111A-808207DE535B}"/>
                </a:ext>
              </a:extLst>
            </p:cNvPr>
            <p:cNvSpPr/>
            <p:nvPr/>
          </p:nvSpPr>
          <p:spPr>
            <a:xfrm>
              <a:off x="1418252" y="2669265"/>
              <a:ext cx="531846" cy="68038"/>
            </a:xfrm>
            <a:prstGeom prst="triangle">
              <a:avLst/>
            </a:prstGeom>
            <a:solidFill>
              <a:schemeClr val="tx1"/>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Rectangle 6">
              <a:extLst>
                <a:ext uri="{FF2B5EF4-FFF2-40B4-BE49-F238E27FC236}">
                  <a16:creationId xmlns:a16="http://schemas.microsoft.com/office/drawing/2014/main" id="{8EB78200-A088-1BD4-2E2E-605B9642CBFD}"/>
                </a:ext>
              </a:extLst>
            </p:cNvPr>
            <p:cNvSpPr/>
            <p:nvPr/>
          </p:nvSpPr>
          <p:spPr>
            <a:xfrm>
              <a:off x="1467951" y="2830415"/>
              <a:ext cx="112098" cy="68038"/>
            </a:xfrm>
            <a:prstGeom prst="rect">
              <a:avLst/>
            </a:prstGeom>
            <a:solidFill>
              <a:schemeClr val="bg1"/>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Rectangle 7">
              <a:extLst>
                <a:ext uri="{FF2B5EF4-FFF2-40B4-BE49-F238E27FC236}">
                  <a16:creationId xmlns:a16="http://schemas.microsoft.com/office/drawing/2014/main" id="{4DD649FB-1777-20DE-F926-996DFC7A7327}"/>
                </a:ext>
              </a:extLst>
            </p:cNvPr>
            <p:cNvSpPr/>
            <p:nvPr/>
          </p:nvSpPr>
          <p:spPr>
            <a:xfrm>
              <a:off x="1625357" y="2830415"/>
              <a:ext cx="112098" cy="68038"/>
            </a:xfrm>
            <a:prstGeom prst="rect">
              <a:avLst/>
            </a:prstGeom>
            <a:solidFill>
              <a:schemeClr val="bg1"/>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9" name="Rectangle 8">
              <a:extLst>
                <a:ext uri="{FF2B5EF4-FFF2-40B4-BE49-F238E27FC236}">
                  <a16:creationId xmlns:a16="http://schemas.microsoft.com/office/drawing/2014/main" id="{6B0206B5-570A-94B7-CB42-EBE1C0E873F9}"/>
                </a:ext>
              </a:extLst>
            </p:cNvPr>
            <p:cNvSpPr/>
            <p:nvPr/>
          </p:nvSpPr>
          <p:spPr>
            <a:xfrm>
              <a:off x="1782762" y="2830415"/>
              <a:ext cx="112098" cy="68038"/>
            </a:xfrm>
            <a:prstGeom prst="rect">
              <a:avLst/>
            </a:prstGeom>
            <a:solidFill>
              <a:schemeClr val="bg1"/>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pic>
        <p:nvPicPr>
          <p:cNvPr id="11" name="Graphic 10" descr="Barn with solid fill">
            <a:extLst>
              <a:ext uri="{FF2B5EF4-FFF2-40B4-BE49-F238E27FC236}">
                <a16:creationId xmlns:a16="http://schemas.microsoft.com/office/drawing/2014/main" id="{F393AF42-27DF-F182-D814-C3386718993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13933" y="5112972"/>
            <a:ext cx="583358" cy="583358"/>
          </a:xfrm>
          <a:prstGeom prst="rect">
            <a:avLst/>
          </a:prstGeom>
        </p:spPr>
      </p:pic>
      <p:pic>
        <p:nvPicPr>
          <p:cNvPr id="13" name="Graphic 12" descr="Agriculture with solid fill">
            <a:extLst>
              <a:ext uri="{FF2B5EF4-FFF2-40B4-BE49-F238E27FC236}">
                <a16:creationId xmlns:a16="http://schemas.microsoft.com/office/drawing/2014/main" id="{2BADD8C6-CF2A-F728-CC43-596AEF88A07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66745" y="3572166"/>
            <a:ext cx="583358" cy="583358"/>
          </a:xfrm>
          <a:prstGeom prst="rect">
            <a:avLst/>
          </a:prstGeom>
        </p:spPr>
      </p:pic>
      <p:pic>
        <p:nvPicPr>
          <p:cNvPr id="14" name="Graphic 13" descr="Factory with solid fill">
            <a:extLst>
              <a:ext uri="{FF2B5EF4-FFF2-40B4-BE49-F238E27FC236}">
                <a16:creationId xmlns:a16="http://schemas.microsoft.com/office/drawing/2014/main" id="{3752FE5B-25CF-C494-7E5A-14B841ABDF8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4998631" y="1150692"/>
            <a:ext cx="782215" cy="657809"/>
          </a:xfrm>
          <a:prstGeom prst="rect">
            <a:avLst/>
          </a:prstGeom>
        </p:spPr>
      </p:pic>
      <p:pic>
        <p:nvPicPr>
          <p:cNvPr id="16" name="Graphic 15" descr="Tractor with solid fill">
            <a:extLst>
              <a:ext uri="{FF2B5EF4-FFF2-40B4-BE49-F238E27FC236}">
                <a16:creationId xmlns:a16="http://schemas.microsoft.com/office/drawing/2014/main" id="{BC21F83B-8B7E-DA29-447E-37E658B8A38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83659" y="3703337"/>
            <a:ext cx="458696" cy="458696"/>
          </a:xfrm>
          <a:prstGeom prst="rect">
            <a:avLst/>
          </a:prstGeom>
        </p:spPr>
      </p:pic>
      <p:graphicFrame>
        <p:nvGraphicFramePr>
          <p:cNvPr id="17" name="Diagram 16">
            <a:extLst>
              <a:ext uri="{FF2B5EF4-FFF2-40B4-BE49-F238E27FC236}">
                <a16:creationId xmlns:a16="http://schemas.microsoft.com/office/drawing/2014/main" id="{B3A490B9-39B4-51AF-57CC-D612DEB18CD1}"/>
              </a:ext>
            </a:extLst>
          </p:cNvPr>
          <p:cNvGraphicFramePr/>
          <p:nvPr/>
        </p:nvGraphicFramePr>
        <p:xfrm>
          <a:off x="-584787" y="1048164"/>
          <a:ext cx="8128000" cy="54186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9" name="Group 18">
            <a:extLst>
              <a:ext uri="{FF2B5EF4-FFF2-40B4-BE49-F238E27FC236}">
                <a16:creationId xmlns:a16="http://schemas.microsoft.com/office/drawing/2014/main" id="{2C75695C-D37E-DFD6-A34E-EA6EF6CD367C}"/>
              </a:ext>
            </a:extLst>
          </p:cNvPr>
          <p:cNvGrpSpPr/>
          <p:nvPr/>
        </p:nvGrpSpPr>
        <p:grpSpPr>
          <a:xfrm rot="21234034" flipH="1">
            <a:off x="1478694" y="1604884"/>
            <a:ext cx="4053837" cy="3887079"/>
            <a:chOff x="6117562" y="1459977"/>
            <a:chExt cx="4169458" cy="4169458"/>
          </a:xfrm>
          <a:solidFill>
            <a:srgbClr val="92D050"/>
          </a:solidFill>
        </p:grpSpPr>
        <p:sp>
          <p:nvSpPr>
            <p:cNvPr id="21" name="Arrow: Circular 20">
              <a:extLst>
                <a:ext uri="{FF2B5EF4-FFF2-40B4-BE49-F238E27FC236}">
                  <a16:creationId xmlns:a16="http://schemas.microsoft.com/office/drawing/2014/main" id="{AFA566E3-DC19-E5B7-10AF-CD2449435A4A}"/>
                </a:ext>
              </a:extLst>
            </p:cNvPr>
            <p:cNvSpPr/>
            <p:nvPr/>
          </p:nvSpPr>
          <p:spPr>
            <a:xfrm>
              <a:off x="6117562" y="1459977"/>
              <a:ext cx="4169458" cy="4169458"/>
            </a:xfrm>
            <a:prstGeom prst="circularArrow">
              <a:avLst>
                <a:gd name="adj1" fmla="val 5201"/>
                <a:gd name="adj2" fmla="val 335977"/>
                <a:gd name="adj3" fmla="val 21292983"/>
                <a:gd name="adj4" fmla="val 19766466"/>
                <a:gd name="adj5" fmla="val 6068"/>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Arrow: Circular 22">
              <a:extLst>
                <a:ext uri="{FF2B5EF4-FFF2-40B4-BE49-F238E27FC236}">
                  <a16:creationId xmlns:a16="http://schemas.microsoft.com/office/drawing/2014/main" id="{595707FA-B11B-12CC-8F3C-7D20048BBA1A}"/>
                </a:ext>
              </a:extLst>
            </p:cNvPr>
            <p:cNvSpPr/>
            <p:nvPr/>
          </p:nvSpPr>
          <p:spPr>
            <a:xfrm>
              <a:off x="6117562" y="1459977"/>
              <a:ext cx="4169458" cy="4169458"/>
            </a:xfrm>
            <a:prstGeom prst="circularArrow">
              <a:avLst>
                <a:gd name="adj1" fmla="val 5201"/>
                <a:gd name="adj2" fmla="val 335977"/>
                <a:gd name="adj3" fmla="val 4014430"/>
                <a:gd name="adj4" fmla="val 2253679"/>
                <a:gd name="adj5" fmla="val 6068"/>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Arrow: Circular 24">
              <a:extLst>
                <a:ext uri="{FF2B5EF4-FFF2-40B4-BE49-F238E27FC236}">
                  <a16:creationId xmlns:a16="http://schemas.microsoft.com/office/drawing/2014/main" id="{E064C6B0-2AE9-CAEC-4738-E0ACF2FBA153}"/>
                </a:ext>
              </a:extLst>
            </p:cNvPr>
            <p:cNvSpPr/>
            <p:nvPr/>
          </p:nvSpPr>
          <p:spPr>
            <a:xfrm>
              <a:off x="6117562" y="1459977"/>
              <a:ext cx="4169458" cy="4169458"/>
            </a:xfrm>
            <a:prstGeom prst="circularArrow">
              <a:avLst>
                <a:gd name="adj1" fmla="val 5201"/>
                <a:gd name="adj2" fmla="val 335977"/>
                <a:gd name="adj3" fmla="val 8210345"/>
                <a:gd name="adj4" fmla="val 6449594"/>
                <a:gd name="adj5" fmla="val 6068"/>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Arrow: Circular 26">
              <a:extLst>
                <a:ext uri="{FF2B5EF4-FFF2-40B4-BE49-F238E27FC236}">
                  <a16:creationId xmlns:a16="http://schemas.microsoft.com/office/drawing/2014/main" id="{2F942770-A02D-1F3D-16FC-40BFEC732010}"/>
                </a:ext>
              </a:extLst>
            </p:cNvPr>
            <p:cNvSpPr/>
            <p:nvPr/>
          </p:nvSpPr>
          <p:spPr>
            <a:xfrm>
              <a:off x="6117562" y="1459977"/>
              <a:ext cx="4169458" cy="4169458"/>
            </a:xfrm>
            <a:prstGeom prst="circularArrow">
              <a:avLst>
                <a:gd name="adj1" fmla="val 5201"/>
                <a:gd name="adj2" fmla="val 335977"/>
                <a:gd name="adj3" fmla="val 12297558"/>
                <a:gd name="adj4" fmla="val 10771040"/>
                <a:gd name="adj5" fmla="val 6068"/>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Arrow: Circular 28">
              <a:extLst>
                <a:ext uri="{FF2B5EF4-FFF2-40B4-BE49-F238E27FC236}">
                  <a16:creationId xmlns:a16="http://schemas.microsoft.com/office/drawing/2014/main" id="{78385346-2472-4581-0545-16C63B4B3C83}"/>
                </a:ext>
              </a:extLst>
            </p:cNvPr>
            <p:cNvSpPr/>
            <p:nvPr/>
          </p:nvSpPr>
          <p:spPr>
            <a:xfrm>
              <a:off x="6117562" y="1459977"/>
              <a:ext cx="4169458" cy="4169458"/>
            </a:xfrm>
            <a:prstGeom prst="circularArrow">
              <a:avLst>
                <a:gd name="adj1" fmla="val 5201"/>
                <a:gd name="adj2" fmla="val 335977"/>
                <a:gd name="adj3" fmla="val 16865419"/>
                <a:gd name="adj4" fmla="val 15198604"/>
                <a:gd name="adj5" fmla="val 6068"/>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1" name="Hexagon 30">
            <a:extLst>
              <a:ext uri="{FF2B5EF4-FFF2-40B4-BE49-F238E27FC236}">
                <a16:creationId xmlns:a16="http://schemas.microsoft.com/office/drawing/2014/main" id="{FBFCCD94-AF2B-C8BD-ABD2-3EAD20B4EF69}"/>
              </a:ext>
            </a:extLst>
          </p:cNvPr>
          <p:cNvSpPr/>
          <p:nvPr/>
        </p:nvSpPr>
        <p:spPr>
          <a:xfrm>
            <a:off x="4942824" y="5428036"/>
            <a:ext cx="531846" cy="490314"/>
          </a:xfrm>
          <a:prstGeom prst="hexagon">
            <a:avLst/>
          </a:prstGeom>
          <a:solidFill>
            <a:srgbClr val="70AD47"/>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WG01</a:t>
            </a:r>
          </a:p>
        </p:txBody>
      </p:sp>
      <p:sp>
        <p:nvSpPr>
          <p:cNvPr id="33" name="Hexagon 32">
            <a:extLst>
              <a:ext uri="{FF2B5EF4-FFF2-40B4-BE49-F238E27FC236}">
                <a16:creationId xmlns:a16="http://schemas.microsoft.com/office/drawing/2014/main" id="{67CF7ED8-7D69-04F7-C603-B14CA8B254B8}"/>
              </a:ext>
            </a:extLst>
          </p:cNvPr>
          <p:cNvSpPr/>
          <p:nvPr/>
        </p:nvSpPr>
        <p:spPr>
          <a:xfrm>
            <a:off x="3896183" y="5696331"/>
            <a:ext cx="531846" cy="488424"/>
          </a:xfrm>
          <a:prstGeom prst="hexagon">
            <a:avLst/>
          </a:prstGeom>
          <a:solidFill>
            <a:srgbClr val="FFFF00"/>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WG04</a:t>
            </a:r>
          </a:p>
        </p:txBody>
      </p:sp>
      <p:sp>
        <p:nvSpPr>
          <p:cNvPr id="35" name="Hexagon 34">
            <a:extLst>
              <a:ext uri="{FF2B5EF4-FFF2-40B4-BE49-F238E27FC236}">
                <a16:creationId xmlns:a16="http://schemas.microsoft.com/office/drawing/2014/main" id="{0A28BE59-5F4F-B0CE-402A-0D7C3D515649}"/>
              </a:ext>
            </a:extLst>
          </p:cNvPr>
          <p:cNvSpPr/>
          <p:nvPr/>
        </p:nvSpPr>
        <p:spPr>
          <a:xfrm>
            <a:off x="1106607" y="4749171"/>
            <a:ext cx="531846" cy="490314"/>
          </a:xfrm>
          <a:prstGeom prst="hexagon">
            <a:avLst/>
          </a:prstGeom>
          <a:solidFill>
            <a:srgbClr val="70AD47"/>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WG05</a:t>
            </a:r>
          </a:p>
        </p:txBody>
      </p:sp>
      <p:sp>
        <p:nvSpPr>
          <p:cNvPr id="36" name="Hexagon 35">
            <a:extLst>
              <a:ext uri="{FF2B5EF4-FFF2-40B4-BE49-F238E27FC236}">
                <a16:creationId xmlns:a16="http://schemas.microsoft.com/office/drawing/2014/main" id="{650BA0E3-3894-97E2-F07A-4F4A959446D0}"/>
              </a:ext>
            </a:extLst>
          </p:cNvPr>
          <p:cNvSpPr/>
          <p:nvPr/>
        </p:nvSpPr>
        <p:spPr>
          <a:xfrm>
            <a:off x="3753694" y="3359538"/>
            <a:ext cx="531846" cy="490314"/>
          </a:xfrm>
          <a:prstGeom prst="hexagon">
            <a:avLst/>
          </a:prstGeom>
          <a:solidFill>
            <a:srgbClr val="70AD47"/>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WG06</a:t>
            </a:r>
          </a:p>
        </p:txBody>
      </p:sp>
      <p:sp>
        <p:nvSpPr>
          <p:cNvPr id="37" name="Hexagon 36">
            <a:extLst>
              <a:ext uri="{FF2B5EF4-FFF2-40B4-BE49-F238E27FC236}">
                <a16:creationId xmlns:a16="http://schemas.microsoft.com/office/drawing/2014/main" id="{5969529E-ABF5-39D6-7B8E-06BB36D7B0B8}"/>
              </a:ext>
            </a:extLst>
          </p:cNvPr>
          <p:cNvSpPr/>
          <p:nvPr/>
        </p:nvSpPr>
        <p:spPr>
          <a:xfrm>
            <a:off x="3248314" y="3063331"/>
            <a:ext cx="531846" cy="490314"/>
          </a:xfrm>
          <a:prstGeom prst="hexagon">
            <a:avLst/>
          </a:prstGeom>
          <a:solidFill>
            <a:srgbClr val="70AD47"/>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WG03</a:t>
            </a:r>
          </a:p>
        </p:txBody>
      </p:sp>
      <p:sp>
        <p:nvSpPr>
          <p:cNvPr id="38" name="Hexagon 37">
            <a:extLst>
              <a:ext uri="{FF2B5EF4-FFF2-40B4-BE49-F238E27FC236}">
                <a16:creationId xmlns:a16="http://schemas.microsoft.com/office/drawing/2014/main" id="{6CB47E93-BB61-3C7D-F75C-C7387C6C3D56}"/>
              </a:ext>
            </a:extLst>
          </p:cNvPr>
          <p:cNvSpPr/>
          <p:nvPr/>
        </p:nvSpPr>
        <p:spPr>
          <a:xfrm>
            <a:off x="1993572" y="2906903"/>
            <a:ext cx="531846" cy="490314"/>
          </a:xfrm>
          <a:prstGeom prst="hexagon">
            <a:avLst/>
          </a:prstGeom>
          <a:solidFill>
            <a:srgbClr val="70AD47"/>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WG07</a:t>
            </a:r>
          </a:p>
        </p:txBody>
      </p:sp>
      <p:sp>
        <p:nvSpPr>
          <p:cNvPr id="39" name="Hexagon 38">
            <a:extLst>
              <a:ext uri="{FF2B5EF4-FFF2-40B4-BE49-F238E27FC236}">
                <a16:creationId xmlns:a16="http://schemas.microsoft.com/office/drawing/2014/main" id="{283A9125-75CB-2305-608A-AD45AFD175A0}"/>
              </a:ext>
            </a:extLst>
          </p:cNvPr>
          <p:cNvSpPr/>
          <p:nvPr/>
        </p:nvSpPr>
        <p:spPr>
          <a:xfrm>
            <a:off x="1597706" y="4456694"/>
            <a:ext cx="531846" cy="490314"/>
          </a:xfrm>
          <a:prstGeom prst="hexagon">
            <a:avLst/>
          </a:prstGeom>
          <a:solidFill>
            <a:srgbClr val="70AD47"/>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WG08</a:t>
            </a:r>
          </a:p>
        </p:txBody>
      </p:sp>
      <p:sp>
        <p:nvSpPr>
          <p:cNvPr id="40" name="Hexagon 39">
            <a:extLst>
              <a:ext uri="{FF2B5EF4-FFF2-40B4-BE49-F238E27FC236}">
                <a16:creationId xmlns:a16="http://schemas.microsoft.com/office/drawing/2014/main" id="{0D55FEA8-6CA1-453F-AF8D-7A5CF1CB61F8}"/>
              </a:ext>
            </a:extLst>
          </p:cNvPr>
          <p:cNvSpPr/>
          <p:nvPr/>
        </p:nvSpPr>
        <p:spPr>
          <a:xfrm>
            <a:off x="3241364" y="3634407"/>
            <a:ext cx="531846" cy="490314"/>
          </a:xfrm>
          <a:prstGeom prst="hexagon">
            <a:avLst/>
          </a:prstGeom>
          <a:solidFill>
            <a:srgbClr val="70AD47"/>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WG09</a:t>
            </a:r>
          </a:p>
        </p:txBody>
      </p:sp>
      <p:sp>
        <p:nvSpPr>
          <p:cNvPr id="41" name="Hexagon 40">
            <a:extLst>
              <a:ext uri="{FF2B5EF4-FFF2-40B4-BE49-F238E27FC236}">
                <a16:creationId xmlns:a16="http://schemas.microsoft.com/office/drawing/2014/main" id="{B5D4B8E1-EF92-1512-91E0-74C24A1BA898}"/>
              </a:ext>
            </a:extLst>
          </p:cNvPr>
          <p:cNvSpPr/>
          <p:nvPr/>
        </p:nvSpPr>
        <p:spPr>
          <a:xfrm>
            <a:off x="4408323" y="2089535"/>
            <a:ext cx="531846" cy="490314"/>
          </a:xfrm>
          <a:prstGeom prst="hexagon">
            <a:avLst/>
          </a:prstGeom>
          <a:solidFill>
            <a:schemeClr val="bg1"/>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WG10</a:t>
            </a:r>
          </a:p>
        </p:txBody>
      </p:sp>
      <p:sp>
        <p:nvSpPr>
          <p:cNvPr id="42" name="Hexagon 41">
            <a:extLst>
              <a:ext uri="{FF2B5EF4-FFF2-40B4-BE49-F238E27FC236}">
                <a16:creationId xmlns:a16="http://schemas.microsoft.com/office/drawing/2014/main" id="{484AA050-B067-101B-97FC-F249921A33AB}"/>
              </a:ext>
            </a:extLst>
          </p:cNvPr>
          <p:cNvSpPr/>
          <p:nvPr/>
        </p:nvSpPr>
        <p:spPr>
          <a:xfrm>
            <a:off x="3389183" y="5975295"/>
            <a:ext cx="531846" cy="490314"/>
          </a:xfrm>
          <a:prstGeom prst="hexagon">
            <a:avLst/>
          </a:prstGeom>
          <a:solidFill>
            <a:srgbClr val="FFFF00"/>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WG11</a:t>
            </a:r>
          </a:p>
        </p:txBody>
      </p:sp>
      <p:sp>
        <p:nvSpPr>
          <p:cNvPr id="43" name="Hexagon 42">
            <a:extLst>
              <a:ext uri="{FF2B5EF4-FFF2-40B4-BE49-F238E27FC236}">
                <a16:creationId xmlns:a16="http://schemas.microsoft.com/office/drawing/2014/main" id="{51ED9295-0EB6-6525-075E-F453DE4E3963}"/>
              </a:ext>
            </a:extLst>
          </p:cNvPr>
          <p:cNvSpPr/>
          <p:nvPr/>
        </p:nvSpPr>
        <p:spPr>
          <a:xfrm>
            <a:off x="601714" y="4489605"/>
            <a:ext cx="531846" cy="490314"/>
          </a:xfrm>
          <a:prstGeom prst="hexagon">
            <a:avLst/>
          </a:prstGeom>
          <a:solidFill>
            <a:srgbClr val="FFFF00"/>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WG12</a:t>
            </a:r>
          </a:p>
        </p:txBody>
      </p:sp>
      <p:sp>
        <p:nvSpPr>
          <p:cNvPr id="44" name="Hexagon 43">
            <a:extLst>
              <a:ext uri="{FF2B5EF4-FFF2-40B4-BE49-F238E27FC236}">
                <a16:creationId xmlns:a16="http://schemas.microsoft.com/office/drawing/2014/main" id="{110EDC90-F6E1-60DF-1091-3F82FB9CCBF1}"/>
              </a:ext>
            </a:extLst>
          </p:cNvPr>
          <p:cNvSpPr/>
          <p:nvPr/>
        </p:nvSpPr>
        <p:spPr>
          <a:xfrm>
            <a:off x="1221328" y="5940320"/>
            <a:ext cx="531846" cy="490314"/>
          </a:xfrm>
          <a:prstGeom prst="hexagon">
            <a:avLst/>
          </a:prstGeom>
          <a:solidFill>
            <a:schemeClr val="bg1"/>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WG13</a:t>
            </a:r>
          </a:p>
        </p:txBody>
      </p:sp>
      <p:sp>
        <p:nvSpPr>
          <p:cNvPr id="45" name="Hexagon 44">
            <a:extLst>
              <a:ext uri="{FF2B5EF4-FFF2-40B4-BE49-F238E27FC236}">
                <a16:creationId xmlns:a16="http://schemas.microsoft.com/office/drawing/2014/main" id="{F6E7BD69-B33B-B00A-8235-0DA04AAF2873}"/>
              </a:ext>
            </a:extLst>
          </p:cNvPr>
          <p:cNvSpPr/>
          <p:nvPr/>
        </p:nvSpPr>
        <p:spPr>
          <a:xfrm>
            <a:off x="2742934" y="3903575"/>
            <a:ext cx="531846" cy="470971"/>
          </a:xfrm>
          <a:prstGeom prst="hexagon">
            <a:avLst/>
          </a:prstGeom>
          <a:solidFill>
            <a:schemeClr val="bg1"/>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WG14</a:t>
            </a:r>
          </a:p>
        </p:txBody>
      </p:sp>
      <p:sp>
        <p:nvSpPr>
          <p:cNvPr id="46" name="Hexagon 45">
            <a:extLst>
              <a:ext uri="{FF2B5EF4-FFF2-40B4-BE49-F238E27FC236}">
                <a16:creationId xmlns:a16="http://schemas.microsoft.com/office/drawing/2014/main" id="{335A84B9-7D3F-9CE7-9FA6-A52ADB9D4257}"/>
              </a:ext>
            </a:extLst>
          </p:cNvPr>
          <p:cNvSpPr/>
          <p:nvPr/>
        </p:nvSpPr>
        <p:spPr>
          <a:xfrm>
            <a:off x="1058425" y="1645382"/>
            <a:ext cx="531846" cy="490314"/>
          </a:xfrm>
          <a:prstGeom prst="hexagon">
            <a:avLst/>
          </a:prstGeom>
          <a:solidFill>
            <a:schemeClr val="bg1"/>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WG15</a:t>
            </a:r>
          </a:p>
        </p:txBody>
      </p:sp>
      <p:sp>
        <p:nvSpPr>
          <p:cNvPr id="47" name="Hexagon 46">
            <a:extLst>
              <a:ext uri="{FF2B5EF4-FFF2-40B4-BE49-F238E27FC236}">
                <a16:creationId xmlns:a16="http://schemas.microsoft.com/office/drawing/2014/main" id="{AC51DF2D-3C3E-F198-CF7C-59B2BBC14851}"/>
              </a:ext>
            </a:extLst>
          </p:cNvPr>
          <p:cNvSpPr/>
          <p:nvPr/>
        </p:nvSpPr>
        <p:spPr>
          <a:xfrm>
            <a:off x="2742934" y="3348869"/>
            <a:ext cx="531846" cy="490314"/>
          </a:xfrm>
          <a:prstGeom prst="hexagon">
            <a:avLst/>
          </a:prstGeom>
          <a:solidFill>
            <a:schemeClr val="bg1"/>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WG17</a:t>
            </a:r>
          </a:p>
        </p:txBody>
      </p:sp>
      <p:sp>
        <p:nvSpPr>
          <p:cNvPr id="50" name="Content Placeholder 49">
            <a:extLst>
              <a:ext uri="{FF2B5EF4-FFF2-40B4-BE49-F238E27FC236}">
                <a16:creationId xmlns:a16="http://schemas.microsoft.com/office/drawing/2014/main" id="{2D5C0805-5853-6C1F-311E-167AFC0E0CAD}"/>
              </a:ext>
            </a:extLst>
          </p:cNvPr>
          <p:cNvSpPr>
            <a:spLocks noGrp="1"/>
          </p:cNvSpPr>
          <p:nvPr>
            <p:ph idx="1"/>
          </p:nvPr>
        </p:nvSpPr>
        <p:spPr>
          <a:xfrm>
            <a:off x="6597413" y="1231657"/>
            <a:ext cx="5434333" cy="5402055"/>
          </a:xfrm>
        </p:spPr>
        <p:txBody>
          <a:bodyPr>
            <a:normAutofit fontScale="92500" lnSpcReduction="10000"/>
          </a:bodyPr>
          <a:lstStyle/>
          <a:p>
            <a:pPr marL="0" indent="0">
              <a:buNone/>
            </a:pPr>
            <a:r>
              <a:rPr lang="en-US" b="1" dirty="0"/>
              <a:t>Wrapping Up:</a:t>
            </a:r>
          </a:p>
          <a:p>
            <a:pPr lvl="1"/>
            <a:r>
              <a:rPr lang="en-US" dirty="0"/>
              <a:t>WG04 Ag Lab Data</a:t>
            </a:r>
          </a:p>
          <a:p>
            <a:pPr lvl="1"/>
            <a:r>
              <a:rPr lang="en-US" dirty="0"/>
              <a:t>WG11 LATAM Soil Data</a:t>
            </a:r>
          </a:p>
          <a:p>
            <a:pPr lvl="1"/>
            <a:r>
              <a:rPr lang="en-US" dirty="0"/>
              <a:t>WG12 PAIL</a:t>
            </a:r>
          </a:p>
          <a:p>
            <a:pPr lvl="1"/>
            <a:r>
              <a:rPr lang="en-US" dirty="0"/>
              <a:t>WG16 Crop Protection Product Guidelines</a:t>
            </a:r>
          </a:p>
          <a:p>
            <a:pPr marL="0" indent="0">
              <a:buNone/>
            </a:pPr>
            <a:endParaRPr lang="en-US" b="1" dirty="0"/>
          </a:p>
          <a:p>
            <a:pPr marL="0" indent="0">
              <a:buNone/>
            </a:pPr>
            <a:r>
              <a:rPr lang="en-US" b="1" dirty="0"/>
              <a:t>Active or Starting Up:</a:t>
            </a:r>
          </a:p>
          <a:p>
            <a:pPr lvl="1"/>
            <a:r>
              <a:rPr lang="en-US" dirty="0"/>
              <a:t>WG10 Ag Energy Ship Notice</a:t>
            </a:r>
          </a:p>
          <a:p>
            <a:pPr lvl="1"/>
            <a:r>
              <a:rPr lang="en-US" dirty="0"/>
              <a:t>WG13 Closed Loop Spray</a:t>
            </a:r>
          </a:p>
          <a:p>
            <a:pPr lvl="1"/>
            <a:r>
              <a:rPr lang="en-US" dirty="0"/>
              <a:t>WG14 Potato Provenance</a:t>
            </a:r>
          </a:p>
          <a:p>
            <a:pPr lvl="1"/>
            <a:r>
              <a:rPr lang="en-US" dirty="0"/>
              <a:t>WG15 Scale Ticket</a:t>
            </a:r>
          </a:p>
          <a:p>
            <a:pPr lvl="1"/>
            <a:r>
              <a:rPr lang="en-US" dirty="0"/>
              <a:t>WG17 Field Boundary Terms &amp; Definitions</a:t>
            </a:r>
          </a:p>
          <a:p>
            <a:pPr lvl="1"/>
            <a:r>
              <a:rPr lang="en-US" dirty="0"/>
              <a:t>WG18 Crop Nutrition 3</a:t>
            </a:r>
            <a:r>
              <a:rPr lang="en-US" baseline="30000" dirty="0"/>
              <a:t>rd</a:t>
            </a:r>
            <a:r>
              <a:rPr lang="en-US" dirty="0"/>
              <a:t> Party Warehouse Management</a:t>
            </a:r>
          </a:p>
          <a:p>
            <a:pPr lvl="1"/>
            <a:r>
              <a:rPr lang="en-US" dirty="0"/>
              <a:t>WG19 ADAPT Serialization</a:t>
            </a:r>
          </a:p>
          <a:p>
            <a:pPr lvl="1"/>
            <a:r>
              <a:rPr lang="en-US" dirty="0"/>
              <a:t>WG20 TRU and CTE Modeling </a:t>
            </a:r>
          </a:p>
          <a:p>
            <a:pPr marL="274320" lvl="1" indent="0">
              <a:buNone/>
            </a:pPr>
            <a:endParaRPr lang="en-US" dirty="0"/>
          </a:p>
          <a:p>
            <a:pPr lvl="1"/>
            <a:endParaRPr lang="en-US" dirty="0"/>
          </a:p>
          <a:p>
            <a:pPr lvl="1"/>
            <a:endParaRPr lang="en-US" dirty="0"/>
          </a:p>
        </p:txBody>
      </p:sp>
      <p:sp>
        <p:nvSpPr>
          <p:cNvPr id="48" name="Title 47">
            <a:extLst>
              <a:ext uri="{FF2B5EF4-FFF2-40B4-BE49-F238E27FC236}">
                <a16:creationId xmlns:a16="http://schemas.microsoft.com/office/drawing/2014/main" id="{FCA3914A-BD02-C8FB-366D-776D75CFCD5C}"/>
              </a:ext>
            </a:extLst>
          </p:cNvPr>
          <p:cNvSpPr>
            <a:spLocks noGrp="1"/>
          </p:cNvSpPr>
          <p:nvPr>
            <p:ph type="title"/>
          </p:nvPr>
        </p:nvSpPr>
        <p:spPr>
          <a:xfrm>
            <a:off x="114873" y="391169"/>
            <a:ext cx="9767516" cy="434975"/>
          </a:xfrm>
        </p:spPr>
        <p:txBody>
          <a:bodyPr/>
          <a:lstStyle/>
          <a:p>
            <a:r>
              <a:rPr lang="en-US" sz="2000" dirty="0">
                <a:solidFill>
                  <a:schemeClr val="tx1"/>
                </a:solidFill>
              </a:rPr>
              <a:t>AgGateway Working Groups in the Value Chain</a:t>
            </a:r>
          </a:p>
        </p:txBody>
      </p:sp>
      <p:sp>
        <p:nvSpPr>
          <p:cNvPr id="2" name="Hexagon 1">
            <a:extLst>
              <a:ext uri="{FF2B5EF4-FFF2-40B4-BE49-F238E27FC236}">
                <a16:creationId xmlns:a16="http://schemas.microsoft.com/office/drawing/2014/main" id="{78E12C7C-3C8E-58EC-97E1-65889287368D}"/>
              </a:ext>
            </a:extLst>
          </p:cNvPr>
          <p:cNvSpPr/>
          <p:nvPr/>
        </p:nvSpPr>
        <p:spPr>
          <a:xfrm>
            <a:off x="4825301" y="3503222"/>
            <a:ext cx="531846" cy="490314"/>
          </a:xfrm>
          <a:prstGeom prst="hexagon">
            <a:avLst/>
          </a:prstGeom>
          <a:solidFill>
            <a:srgbClr val="FFFF00"/>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WG16</a:t>
            </a:r>
          </a:p>
        </p:txBody>
      </p:sp>
      <p:sp>
        <p:nvSpPr>
          <p:cNvPr id="3" name="Hexagon 2">
            <a:extLst>
              <a:ext uri="{FF2B5EF4-FFF2-40B4-BE49-F238E27FC236}">
                <a16:creationId xmlns:a16="http://schemas.microsoft.com/office/drawing/2014/main" id="{0722B43A-87CD-16BC-267E-956D7EA8EC15}"/>
              </a:ext>
            </a:extLst>
          </p:cNvPr>
          <p:cNvSpPr/>
          <p:nvPr/>
        </p:nvSpPr>
        <p:spPr>
          <a:xfrm>
            <a:off x="5332390" y="3209616"/>
            <a:ext cx="531846" cy="490314"/>
          </a:xfrm>
          <a:prstGeom prst="hexagon">
            <a:avLst/>
          </a:prstGeom>
          <a:solidFill>
            <a:schemeClr val="bg1"/>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WG18</a:t>
            </a:r>
          </a:p>
        </p:txBody>
      </p:sp>
      <p:sp>
        <p:nvSpPr>
          <p:cNvPr id="10" name="Hexagon 9">
            <a:extLst>
              <a:ext uri="{FF2B5EF4-FFF2-40B4-BE49-F238E27FC236}">
                <a16:creationId xmlns:a16="http://schemas.microsoft.com/office/drawing/2014/main" id="{63C1CE4E-93FB-DB15-175D-29E1D8366B49}"/>
              </a:ext>
            </a:extLst>
          </p:cNvPr>
          <p:cNvSpPr/>
          <p:nvPr/>
        </p:nvSpPr>
        <p:spPr>
          <a:xfrm>
            <a:off x="2067274" y="4141968"/>
            <a:ext cx="531846" cy="490314"/>
          </a:xfrm>
          <a:prstGeom prst="hexagon">
            <a:avLst/>
          </a:prstGeom>
          <a:solidFill>
            <a:schemeClr val="bg1"/>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WG19</a:t>
            </a:r>
          </a:p>
        </p:txBody>
      </p:sp>
      <p:sp>
        <p:nvSpPr>
          <p:cNvPr id="12" name="Hexagon 11">
            <a:extLst>
              <a:ext uri="{FF2B5EF4-FFF2-40B4-BE49-F238E27FC236}">
                <a16:creationId xmlns:a16="http://schemas.microsoft.com/office/drawing/2014/main" id="{60B02689-79DB-E966-1C5E-C2BBBDFC35A3}"/>
              </a:ext>
            </a:extLst>
          </p:cNvPr>
          <p:cNvSpPr/>
          <p:nvPr/>
        </p:nvSpPr>
        <p:spPr>
          <a:xfrm>
            <a:off x="2020748" y="5388755"/>
            <a:ext cx="531846" cy="490314"/>
          </a:xfrm>
          <a:prstGeom prst="hexagon">
            <a:avLst/>
          </a:prstGeom>
          <a:solidFill>
            <a:schemeClr val="bg1"/>
          </a:solidFill>
          <a:ln w="25400" cap="flat">
            <a:solidFill>
              <a:schemeClr val="tx1"/>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WG20</a:t>
            </a:r>
          </a:p>
        </p:txBody>
      </p:sp>
      <p:sp>
        <p:nvSpPr>
          <p:cNvPr id="15" name="Content Placeholder 49">
            <a:extLst>
              <a:ext uri="{FF2B5EF4-FFF2-40B4-BE49-F238E27FC236}">
                <a16:creationId xmlns:a16="http://schemas.microsoft.com/office/drawing/2014/main" id="{872BC090-671B-A433-F0D5-A3469E2F61E8}"/>
              </a:ext>
            </a:extLst>
          </p:cNvPr>
          <p:cNvSpPr txBox="1">
            <a:spLocks/>
          </p:cNvSpPr>
          <p:nvPr/>
        </p:nvSpPr>
        <p:spPr>
          <a:xfrm>
            <a:off x="6635733" y="1178536"/>
            <a:ext cx="5434333" cy="5402055"/>
          </a:xfrm>
          <a:prstGeom prst="rect">
            <a:avLst/>
          </a:prstGeom>
        </p:spPr>
        <p:txBody>
          <a:bodyPr vert="horz" lIns="91440" tIns="45720" rIns="91440" bIns="45720" rtlCol="0">
            <a:normAutofit/>
          </a:bodyPr>
          <a:lstStyle>
            <a:lvl1pPr marL="243834" marR="0" indent="-243834" algn="l" defTabSz="1219170" rtl="0" eaLnBrk="1" fontAlgn="auto" latinLnBrk="0" hangingPunct="1">
              <a:lnSpc>
                <a:spcPct val="100000"/>
              </a:lnSpc>
              <a:spcBef>
                <a:spcPct val="20000"/>
              </a:spcBef>
              <a:spcAft>
                <a:spcPts val="0"/>
              </a:spcAft>
              <a:buClr>
                <a:srgbClr val="4F81BD"/>
              </a:buClr>
              <a:buSzPct val="85000"/>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1pPr>
            <a:lvl2pPr marL="609585" marR="0" indent="-243834" algn="l" defTabSz="1219170" rtl="0" eaLnBrk="1" fontAlgn="auto" latinLnBrk="0" hangingPunct="1">
              <a:lnSpc>
                <a:spcPct val="100000"/>
              </a:lnSpc>
              <a:spcBef>
                <a:spcPct val="20000"/>
              </a:spcBef>
              <a:spcAft>
                <a:spcPts val="0"/>
              </a:spcAft>
              <a:buClr>
                <a:srgbClr val="4F81BD"/>
              </a:buClr>
              <a:buSzPct val="85000"/>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975336" marR="0" indent="-243834" algn="l" defTabSz="1219170" rtl="0" eaLnBrk="1" fontAlgn="auto" latinLnBrk="0" hangingPunct="1">
              <a:lnSpc>
                <a:spcPct val="100000"/>
              </a:lnSpc>
              <a:spcBef>
                <a:spcPct val="20000"/>
              </a:spcBef>
              <a:spcAft>
                <a:spcPts val="0"/>
              </a:spcAft>
              <a:buClr>
                <a:srgbClr val="4F81BD"/>
              </a:buClr>
              <a:buSzPct val="90000"/>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341086" marR="0" indent="-243834" algn="l" defTabSz="1219170" rtl="0" eaLnBrk="1" fontAlgn="auto" latinLnBrk="0" hangingPunct="1">
              <a:lnSpc>
                <a:spcPct val="100000"/>
              </a:lnSpc>
              <a:spcBef>
                <a:spcPct val="20000"/>
              </a:spcBef>
              <a:spcAft>
                <a:spcPts val="0"/>
              </a:spcAft>
              <a:buClr>
                <a:srgbClr val="4F81BD"/>
              </a:buClr>
              <a:buSzTx/>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4pPr>
            <a:lvl5pPr marL="1584920" marR="0" indent="-182875" algn="l" defTabSz="1219170" rtl="0" eaLnBrk="1" fontAlgn="auto" latinLnBrk="0" hangingPunct="1">
              <a:lnSpc>
                <a:spcPct val="100000"/>
              </a:lnSpc>
              <a:spcBef>
                <a:spcPct val="20000"/>
              </a:spcBef>
              <a:spcAft>
                <a:spcPts val="0"/>
              </a:spcAft>
              <a:buClr>
                <a:srgbClr val="4F81BD"/>
              </a:buClr>
              <a:buSzPct val="100000"/>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pitchFamily="34" charset="0"/>
              <a:buNone/>
            </a:pPr>
            <a:r>
              <a:rPr lang="en-US" b="1" dirty="0"/>
              <a:t>Complete, ready for implementation</a:t>
            </a:r>
          </a:p>
          <a:p>
            <a:r>
              <a:rPr lang="en-US" dirty="0"/>
              <a:t>WG01 In-Field Product ID Seeding Pilot</a:t>
            </a:r>
          </a:p>
          <a:p>
            <a:pPr lvl="1"/>
            <a:r>
              <a:rPr lang="en-US" dirty="0"/>
              <a:t>Seed list from retailer to farmer/planter controller (</a:t>
            </a:r>
            <a:r>
              <a:rPr lang="en-US" dirty="0" err="1"/>
              <a:t>ShippedItemInstance</a:t>
            </a:r>
            <a:r>
              <a:rPr lang="en-US" dirty="0"/>
              <a:t>)</a:t>
            </a:r>
          </a:p>
          <a:p>
            <a:r>
              <a:rPr lang="en-US" dirty="0"/>
              <a:t>WG03 Product Catalog</a:t>
            </a:r>
          </a:p>
          <a:p>
            <a:pPr lvl="1"/>
            <a:r>
              <a:rPr lang="en-US" dirty="0"/>
              <a:t>Common information on products for ecommerce</a:t>
            </a:r>
          </a:p>
          <a:p>
            <a:r>
              <a:rPr lang="en-US" dirty="0"/>
              <a:t>WG05 Mix Ticket</a:t>
            </a:r>
          </a:p>
          <a:p>
            <a:pPr lvl="1"/>
            <a:r>
              <a:rPr lang="en-US" dirty="0"/>
              <a:t>Work order/record from product mixing </a:t>
            </a:r>
          </a:p>
          <a:p>
            <a:r>
              <a:rPr lang="en-US" dirty="0"/>
              <a:t>WG06 Farm Inputs: Reference Data</a:t>
            </a:r>
          </a:p>
          <a:p>
            <a:r>
              <a:rPr lang="en-US" dirty="0"/>
              <a:t>WG07 Farm Inputs: Work Order, Work Record</a:t>
            </a:r>
          </a:p>
          <a:p>
            <a:r>
              <a:rPr lang="en-US" dirty="0"/>
              <a:t>WG08 In-Field Product ID ADAPT Plugin </a:t>
            </a:r>
          </a:p>
          <a:p>
            <a:r>
              <a:rPr lang="en-US" dirty="0"/>
              <a:t>WG09 Linked Data (</a:t>
            </a:r>
            <a:r>
              <a:rPr lang="en-US" dirty="0" err="1"/>
              <a:t>DatasetMetadata</a:t>
            </a:r>
            <a:r>
              <a:rPr lang="en-US" dirty="0"/>
              <a:t>)</a:t>
            </a:r>
          </a:p>
        </p:txBody>
      </p:sp>
    </p:spTree>
    <p:extLst>
      <p:ext uri="{BB962C8B-B14F-4D97-AF65-F5344CB8AC3E}">
        <p14:creationId xmlns:p14="http://schemas.microsoft.com/office/powerpoint/2010/main" val="3989105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xEl>
                                              <p:pRg st="3" end="3"/>
                                            </p:txEl>
                                          </p:spTgt>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50">
                                            <p:txEl>
                                              <p:pRg st="4" end="4"/>
                                            </p:txEl>
                                          </p:spTgt>
                                        </p:tgtEl>
                                        <p:attrNameLst>
                                          <p:attrName>style.visibility</p:attrName>
                                        </p:attrNameLst>
                                      </p:cBhvr>
                                      <p:to>
                                        <p:strVal val="visible"/>
                                      </p:to>
                                    </p:set>
                                  </p:childTnLst>
                                </p:cTn>
                              </p:par>
                              <p:par>
                                <p:cTn id="21" presetID="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xEl>
                                              <p:pRg st="12" end="1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xEl>
                                              <p:pRg st="13" end="1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xEl>
                                              <p:pRg st="14" end="14"/>
                                            </p:txEl>
                                          </p:spTgt>
                                        </p:tgtEl>
                                        <p:attrNameLst>
                                          <p:attrName>style.visibility</p:attrName>
                                        </p:attrNameLst>
                                      </p:cBhvr>
                                      <p:to>
                                        <p:strVal val="visible"/>
                                      </p:to>
                                    </p:set>
                                  </p:childTnLst>
                                </p:cTn>
                              </p:par>
                              <p:par>
                                <p:cTn id="53" presetID="21" presetClass="entr" presetSubtype="2"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heel(2)">
                                      <p:cBhvr>
                                        <p:cTn id="55" dur="1000"/>
                                        <p:tgtEl>
                                          <p:spTgt spid="44"/>
                                        </p:tgtEl>
                                      </p:cBhvr>
                                    </p:animEffect>
                                  </p:childTnLst>
                                </p:cTn>
                              </p:par>
                              <p:par>
                                <p:cTn id="56" presetID="21" presetClass="entr" presetSubtype="2"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heel(2)">
                                      <p:cBhvr>
                                        <p:cTn id="58" dur="1000"/>
                                        <p:tgtEl>
                                          <p:spTgt spid="12"/>
                                        </p:tgtEl>
                                      </p:cBhvr>
                                    </p:animEffect>
                                  </p:childTnLst>
                                </p:cTn>
                              </p:par>
                              <p:par>
                                <p:cTn id="59" presetID="21" presetClass="entr" presetSubtype="2"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heel(2)">
                                      <p:cBhvr>
                                        <p:cTn id="61" dur="1000"/>
                                        <p:tgtEl>
                                          <p:spTgt spid="10"/>
                                        </p:tgtEl>
                                      </p:cBhvr>
                                    </p:animEffect>
                                  </p:childTnLst>
                                </p:cTn>
                              </p:par>
                              <p:par>
                                <p:cTn id="62" presetID="21" presetClass="entr" presetSubtype="2"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heel(2)">
                                      <p:cBhvr>
                                        <p:cTn id="64" dur="1000"/>
                                        <p:tgtEl>
                                          <p:spTgt spid="45"/>
                                        </p:tgtEl>
                                      </p:cBhvr>
                                    </p:animEffect>
                                  </p:childTnLst>
                                </p:cTn>
                              </p:par>
                              <p:par>
                                <p:cTn id="65" presetID="21" presetClass="entr" presetSubtype="2"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heel(2)">
                                      <p:cBhvr>
                                        <p:cTn id="67" dur="1000"/>
                                        <p:tgtEl>
                                          <p:spTgt spid="47"/>
                                        </p:tgtEl>
                                      </p:cBhvr>
                                    </p:animEffect>
                                  </p:childTnLst>
                                </p:cTn>
                              </p:par>
                              <p:par>
                                <p:cTn id="68" presetID="21" presetClass="entr" presetSubtype="2"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heel(2)">
                                      <p:cBhvr>
                                        <p:cTn id="70" dur="1000"/>
                                        <p:tgtEl>
                                          <p:spTgt spid="46"/>
                                        </p:tgtEl>
                                      </p:cBhvr>
                                    </p:animEffect>
                                  </p:childTnLst>
                                </p:cTn>
                              </p:par>
                              <p:par>
                                <p:cTn id="71" presetID="21" presetClass="entr" presetSubtype="2"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heel(2)">
                                      <p:cBhvr>
                                        <p:cTn id="73" dur="1000"/>
                                        <p:tgtEl>
                                          <p:spTgt spid="41"/>
                                        </p:tgtEl>
                                      </p:cBhvr>
                                    </p:animEffect>
                                  </p:childTnLst>
                                </p:cTn>
                              </p:par>
                              <p:par>
                                <p:cTn id="74" presetID="21" presetClass="entr" presetSubtype="2"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heel(2)">
                                      <p:cBhvr>
                                        <p:cTn id="7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 grpId="0" animBg="1"/>
      <p:bldP spid="42" grpId="0" animBg="1"/>
      <p:bldP spid="43" grpId="0" animBg="1"/>
      <p:bldP spid="44" grpId="0" animBg="1"/>
      <p:bldP spid="45" grpId="0" animBg="1"/>
      <p:bldP spid="46" grpId="0" animBg="1"/>
      <p:bldP spid="47" grpId="0" animBg="1"/>
      <p:bldP spid="50" grpId="0" uiExpand="1" build="p"/>
      <p:bldP spid="2" grpId="0" animBg="1"/>
      <p:bldP spid="3" grpId="0" animBg="1"/>
      <p:bldP spid="10" grpId="0" animBg="1"/>
      <p:bldP spid="12"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6E3297-C44F-A443-EA30-A12799C29A46}"/>
              </a:ext>
            </a:extLst>
          </p:cNvPr>
          <p:cNvSpPr>
            <a:spLocks noGrp="1"/>
          </p:cNvSpPr>
          <p:nvPr>
            <p:ph type="title"/>
          </p:nvPr>
        </p:nvSpPr>
        <p:spPr>
          <a:xfrm>
            <a:off x="1001585" y="3429000"/>
            <a:ext cx="10363200" cy="1362075"/>
          </a:xfrm>
        </p:spPr>
        <p:txBody>
          <a:bodyPr>
            <a:normAutofit fontScale="90000"/>
          </a:bodyPr>
          <a:lstStyle/>
          <a:p>
            <a:r>
              <a:rPr lang="en-US" dirty="0"/>
              <a:t>Recently Digital Resources: ready to Implement</a:t>
            </a:r>
            <a:br>
              <a:rPr lang="en-US" dirty="0"/>
            </a:br>
            <a:endParaRPr lang="en-US" dirty="0"/>
          </a:p>
        </p:txBody>
      </p:sp>
    </p:spTree>
    <p:extLst>
      <p:ext uri="{BB962C8B-B14F-4D97-AF65-F5344CB8AC3E}">
        <p14:creationId xmlns:p14="http://schemas.microsoft.com/office/powerpoint/2010/main" val="1358750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diagram&#10;&#10;Description automatically generated">
            <a:extLst>
              <a:ext uri="{FF2B5EF4-FFF2-40B4-BE49-F238E27FC236}">
                <a16:creationId xmlns:a16="http://schemas.microsoft.com/office/drawing/2014/main" id="{A046E10B-3DFF-44C5-B03F-144B0FE242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99639" y="1149350"/>
            <a:ext cx="5064973" cy="52260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C54DE41-ADF7-67C7-A89A-1F1CAF764125}"/>
              </a:ext>
            </a:extLst>
          </p:cNvPr>
          <p:cNvSpPr>
            <a:spLocks noGrp="1"/>
          </p:cNvSpPr>
          <p:nvPr>
            <p:ph idx="11"/>
          </p:nvPr>
        </p:nvSpPr>
        <p:spPr>
          <a:xfrm>
            <a:off x="6273674" y="1062445"/>
            <a:ext cx="5744155" cy="4684575"/>
          </a:xfrm>
        </p:spPr>
        <p:txBody>
          <a:bodyPr/>
          <a:lstStyle/>
          <a:p>
            <a:pPr marL="0" indent="0">
              <a:buNone/>
            </a:pPr>
            <a:r>
              <a:rPr lang="en-US" b="1" dirty="0" err="1"/>
              <a:t>DatasetMetadata</a:t>
            </a:r>
            <a:r>
              <a:rPr lang="en-US" b="1" dirty="0"/>
              <a:t> (WG09)</a:t>
            </a:r>
          </a:p>
          <a:p>
            <a:r>
              <a:rPr lang="en-US" dirty="0"/>
              <a:t>A farmer can share the raw dataset uploaded to an OEM cloud with an FMIS partner, and further sharing of the processed dataset with a Carbon Program platform partner. </a:t>
            </a:r>
          </a:p>
          <a:p>
            <a:r>
              <a:rPr lang="en-US" dirty="0"/>
              <a:t>In each case, the Dataset Metadata provides the necessary content as the notification message that enables the recipient to retrieve that shared dataset. </a:t>
            </a:r>
          </a:p>
          <a:p>
            <a:pPr marL="0" indent="0">
              <a:buNone/>
            </a:pPr>
            <a:endParaRPr lang="en-US" dirty="0"/>
          </a:p>
        </p:txBody>
      </p:sp>
      <p:sp>
        <p:nvSpPr>
          <p:cNvPr id="4" name="Title 3">
            <a:extLst>
              <a:ext uri="{FF2B5EF4-FFF2-40B4-BE49-F238E27FC236}">
                <a16:creationId xmlns:a16="http://schemas.microsoft.com/office/drawing/2014/main" id="{6A3D279D-CC7B-346F-7E9C-6B4A16215C1D}"/>
              </a:ext>
            </a:extLst>
          </p:cNvPr>
          <p:cNvSpPr>
            <a:spLocks noGrp="1"/>
          </p:cNvSpPr>
          <p:nvPr>
            <p:ph type="title"/>
          </p:nvPr>
        </p:nvSpPr>
        <p:spPr/>
        <p:txBody>
          <a:bodyPr>
            <a:normAutofit fontScale="90000"/>
          </a:bodyPr>
          <a:lstStyle/>
          <a:p>
            <a:r>
              <a:rPr lang="en-US" dirty="0"/>
              <a:t>Notable Recent WG Digital Resources </a:t>
            </a:r>
          </a:p>
        </p:txBody>
      </p:sp>
      <p:pic>
        <p:nvPicPr>
          <p:cNvPr id="2" name="Picture 1">
            <a:extLst>
              <a:ext uri="{FF2B5EF4-FFF2-40B4-BE49-F238E27FC236}">
                <a16:creationId xmlns:a16="http://schemas.microsoft.com/office/drawing/2014/main" id="{ABB6798B-C1F8-47EB-A716-F594A455D378}"/>
              </a:ext>
            </a:extLst>
          </p:cNvPr>
          <p:cNvPicPr>
            <a:picLocks noChangeAspect="1"/>
          </p:cNvPicPr>
          <p:nvPr/>
        </p:nvPicPr>
        <p:blipFill>
          <a:blip r:embed="rId3"/>
          <a:stretch>
            <a:fillRect/>
          </a:stretch>
        </p:blipFill>
        <p:spPr>
          <a:xfrm>
            <a:off x="6357259" y="4248098"/>
            <a:ext cx="5747655" cy="2450861"/>
          </a:xfrm>
          <a:prstGeom prst="rect">
            <a:avLst/>
          </a:prstGeom>
        </p:spPr>
      </p:pic>
    </p:spTree>
    <p:extLst>
      <p:ext uri="{BB962C8B-B14F-4D97-AF65-F5344CB8AC3E}">
        <p14:creationId xmlns:p14="http://schemas.microsoft.com/office/powerpoint/2010/main" val="222346635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B877EE1-0F9C-B970-475F-681AB5338AB8}"/>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0338" y="1515761"/>
            <a:ext cx="5743575" cy="4493227"/>
          </a:xfrm>
        </p:spPr>
      </p:pic>
      <p:sp>
        <p:nvSpPr>
          <p:cNvPr id="3" name="Content Placeholder 2">
            <a:extLst>
              <a:ext uri="{FF2B5EF4-FFF2-40B4-BE49-F238E27FC236}">
                <a16:creationId xmlns:a16="http://schemas.microsoft.com/office/drawing/2014/main" id="{FC54DE41-ADF7-67C7-A89A-1F1CAF764125}"/>
              </a:ext>
            </a:extLst>
          </p:cNvPr>
          <p:cNvSpPr>
            <a:spLocks noGrp="1"/>
          </p:cNvSpPr>
          <p:nvPr>
            <p:ph idx="11"/>
          </p:nvPr>
        </p:nvSpPr>
        <p:spPr/>
        <p:txBody>
          <a:bodyPr/>
          <a:lstStyle/>
          <a:p>
            <a:pPr marL="0" indent="0">
              <a:buNone/>
            </a:pPr>
            <a:r>
              <a:rPr lang="en-US" b="1" dirty="0" err="1"/>
              <a:t>ShippedItemInstance</a:t>
            </a:r>
            <a:r>
              <a:rPr lang="en-US" b="1" dirty="0"/>
              <a:t> (WG01)</a:t>
            </a:r>
          </a:p>
          <a:p>
            <a:r>
              <a:rPr lang="en-US" dirty="0"/>
              <a:t>Retailer provides a </a:t>
            </a:r>
            <a:r>
              <a:rPr lang="en-US" dirty="0" err="1"/>
              <a:t>ShippedItemInstance</a:t>
            </a:r>
            <a:r>
              <a:rPr lang="en-US" dirty="0"/>
              <a:t> file to the Farmers FMIS. This is used to create the Setup data/prescription file(s) for the farmers field operations. Only the products the farmer purchased are sent to the tractor display. If using ISO11783, the product list includes unique identifiers in a </a:t>
            </a:r>
            <a:r>
              <a:rPr lang="en-US" dirty="0" err="1"/>
              <a:t>LinkList</a:t>
            </a:r>
            <a:r>
              <a:rPr lang="en-US" dirty="0"/>
              <a:t> file that can be used to provided more product information such as variety, lot, batch, and seed treatment for improved traceability. </a:t>
            </a:r>
          </a:p>
        </p:txBody>
      </p:sp>
      <p:sp>
        <p:nvSpPr>
          <p:cNvPr id="4" name="Title 3">
            <a:extLst>
              <a:ext uri="{FF2B5EF4-FFF2-40B4-BE49-F238E27FC236}">
                <a16:creationId xmlns:a16="http://schemas.microsoft.com/office/drawing/2014/main" id="{6A3D279D-CC7B-346F-7E9C-6B4A16215C1D}"/>
              </a:ext>
            </a:extLst>
          </p:cNvPr>
          <p:cNvSpPr>
            <a:spLocks noGrp="1"/>
          </p:cNvSpPr>
          <p:nvPr>
            <p:ph type="title"/>
          </p:nvPr>
        </p:nvSpPr>
        <p:spPr/>
        <p:txBody>
          <a:bodyPr>
            <a:normAutofit fontScale="90000"/>
          </a:bodyPr>
          <a:lstStyle/>
          <a:p>
            <a:r>
              <a:rPr lang="en-US" dirty="0"/>
              <a:t>Notable Recent WG Digital Resources </a:t>
            </a:r>
          </a:p>
        </p:txBody>
      </p:sp>
    </p:spTree>
    <p:extLst>
      <p:ext uri="{BB962C8B-B14F-4D97-AF65-F5344CB8AC3E}">
        <p14:creationId xmlns:p14="http://schemas.microsoft.com/office/powerpoint/2010/main" val="286084712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DB0AAF2-9BDA-4D5E-A77E-79EE38D46C4D}"/>
              </a:ext>
            </a:extLst>
          </p:cNvPr>
          <p:cNvSpPr>
            <a:spLocks noGrp="1"/>
          </p:cNvSpPr>
          <p:nvPr>
            <p:ph type="title"/>
          </p:nvPr>
        </p:nvSpPr>
        <p:spPr>
          <a:prstGeom prst="rect">
            <a:avLst/>
          </a:prstGeom>
        </p:spPr>
        <p:txBody>
          <a:bodyPr vert="horz" lIns="91440" tIns="45720" rIns="91440" bIns="45720" rtlCol="0" anchor="ctr">
            <a:normAutofit/>
          </a:bodyPr>
          <a:lstStyle/>
          <a:p>
            <a:r>
              <a:rPr lang="en-US" sz="3200" dirty="0">
                <a:latin typeface="Calibri" panose="020F0502020204030204" pitchFamily="34" charset="0"/>
                <a:ea typeface="+mj-ea"/>
                <a:cs typeface="Calibri" panose="020F0502020204030204" pitchFamily="34" charset="0"/>
              </a:rPr>
              <a:t>Agenda</a:t>
            </a:r>
          </a:p>
        </p:txBody>
      </p:sp>
      <p:sp>
        <p:nvSpPr>
          <p:cNvPr id="3" name="Content Placeholder 2">
            <a:extLst>
              <a:ext uri="{FF2B5EF4-FFF2-40B4-BE49-F238E27FC236}">
                <a16:creationId xmlns:a16="http://schemas.microsoft.com/office/drawing/2014/main" id="{9F71B4C8-C845-8959-8A75-B9443341021B}"/>
              </a:ext>
            </a:extLst>
          </p:cNvPr>
          <p:cNvSpPr>
            <a:spLocks noGrp="1"/>
          </p:cNvSpPr>
          <p:nvPr>
            <p:ph idx="1"/>
          </p:nvPr>
        </p:nvSpPr>
        <p:spPr>
          <a:prstGeom prst="rect">
            <a:avLst/>
          </a:prstGeom>
        </p:spPr>
        <p:txBody>
          <a:bodyPr>
            <a:normAutofit fontScale="92500" lnSpcReduction="20000"/>
          </a:bodyPr>
          <a:lstStyle/>
          <a:p>
            <a:r>
              <a:rPr lang="en-US" dirty="0"/>
              <a:t>PMC Organizational Overview</a:t>
            </a:r>
          </a:p>
          <a:p>
            <a:endParaRPr lang="en-US" dirty="0"/>
          </a:p>
          <a:p>
            <a:r>
              <a:rPr lang="en-US" dirty="0"/>
              <a:t>Current Working Group Overview</a:t>
            </a:r>
            <a:br>
              <a:rPr lang="en-US" dirty="0"/>
            </a:br>
            <a:endParaRPr lang="en-US" dirty="0"/>
          </a:p>
          <a:p>
            <a:r>
              <a:rPr lang="en-US" dirty="0"/>
              <a:t>Recently Completed Digital Resources</a:t>
            </a:r>
          </a:p>
          <a:p>
            <a:endParaRPr lang="en-US" dirty="0"/>
          </a:p>
          <a:p>
            <a:r>
              <a:rPr lang="en-US" dirty="0"/>
              <a:t>Looking Forward</a:t>
            </a:r>
            <a:br>
              <a:rPr lang="en-US" dirty="0"/>
            </a:br>
            <a:endParaRPr lang="en-US" dirty="0"/>
          </a:p>
          <a:p>
            <a:r>
              <a:rPr lang="en-US" dirty="0"/>
              <a:t>Other Issues &amp; Opportunities</a:t>
            </a:r>
            <a:br>
              <a:rPr lang="en-US" dirty="0"/>
            </a:br>
            <a:endParaRPr lang="en-US" dirty="0"/>
          </a:p>
          <a:p>
            <a:endParaRPr lang="en-US" dirty="0"/>
          </a:p>
        </p:txBody>
      </p:sp>
    </p:spTree>
    <p:extLst>
      <p:ext uri="{BB962C8B-B14F-4D97-AF65-F5344CB8AC3E}">
        <p14:creationId xmlns:p14="http://schemas.microsoft.com/office/powerpoint/2010/main" val="3112588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0FF5E93-6ED2-68E1-25E8-EB60B8095D7D}"/>
              </a:ext>
            </a:extLst>
          </p:cNvPr>
          <p:cNvPicPr>
            <a:picLocks noGrp="1" noChangeAspect="1"/>
          </p:cNvPicPr>
          <p:nvPr>
            <p:ph idx="1"/>
          </p:nvPr>
        </p:nvPicPr>
        <p:blipFill>
          <a:blip r:embed="rId2"/>
          <a:stretch>
            <a:fillRect/>
          </a:stretch>
        </p:blipFill>
        <p:spPr>
          <a:xfrm>
            <a:off x="1045029" y="1164304"/>
            <a:ext cx="4245428" cy="5550775"/>
          </a:xfrm>
        </p:spPr>
      </p:pic>
      <p:sp>
        <p:nvSpPr>
          <p:cNvPr id="7" name="Content Placeholder 6">
            <a:extLst>
              <a:ext uri="{FF2B5EF4-FFF2-40B4-BE49-F238E27FC236}">
                <a16:creationId xmlns:a16="http://schemas.microsoft.com/office/drawing/2014/main" id="{0F85D033-E203-DC01-9D9C-982ED299A25E}"/>
              </a:ext>
            </a:extLst>
          </p:cNvPr>
          <p:cNvSpPr>
            <a:spLocks noGrp="1"/>
          </p:cNvSpPr>
          <p:nvPr>
            <p:ph idx="11"/>
          </p:nvPr>
        </p:nvSpPr>
        <p:spPr>
          <a:xfrm>
            <a:off x="6287592" y="1594561"/>
            <a:ext cx="5744155" cy="4780112"/>
          </a:xfrm>
        </p:spPr>
        <p:txBody>
          <a:bodyPr>
            <a:normAutofit/>
          </a:bodyPr>
          <a:lstStyle/>
          <a:p>
            <a:r>
              <a:rPr lang="en-US" sz="2400" dirty="0"/>
              <a:t>Many WG’s now using GitHub</a:t>
            </a:r>
          </a:p>
          <a:p>
            <a:pPr lvl="1"/>
            <a:r>
              <a:rPr lang="en-US" sz="2000" dirty="0"/>
              <a:t>Finalizing license </a:t>
            </a:r>
          </a:p>
          <a:p>
            <a:pPr lvl="1"/>
            <a:r>
              <a:rPr lang="en-US" sz="2000" dirty="0"/>
              <a:t>Finalizing access</a:t>
            </a:r>
          </a:p>
          <a:p>
            <a:pPr lvl="1"/>
            <a:r>
              <a:rPr lang="en-US" sz="2000" dirty="0"/>
              <a:t>DRC will be able to monitor and support future revisions </a:t>
            </a:r>
          </a:p>
          <a:p>
            <a:r>
              <a:rPr lang="en-US" sz="2400" dirty="0"/>
              <a:t>Some projects have their own public Wiki space</a:t>
            </a:r>
          </a:p>
          <a:p>
            <a:r>
              <a:rPr lang="en-US" sz="2400" dirty="0"/>
              <a:t>Home page has Archive of PMC to DRC handoff documents</a:t>
            </a:r>
          </a:p>
          <a:p>
            <a:endParaRPr lang="en-US" sz="2400" dirty="0"/>
          </a:p>
        </p:txBody>
      </p:sp>
      <p:sp>
        <p:nvSpPr>
          <p:cNvPr id="5" name="Title 4">
            <a:extLst>
              <a:ext uri="{FF2B5EF4-FFF2-40B4-BE49-F238E27FC236}">
                <a16:creationId xmlns:a16="http://schemas.microsoft.com/office/drawing/2014/main" id="{1215C444-E15F-BF33-C65E-F6208FFE5E1E}"/>
              </a:ext>
            </a:extLst>
          </p:cNvPr>
          <p:cNvSpPr>
            <a:spLocks noGrp="1"/>
          </p:cNvSpPr>
          <p:nvPr>
            <p:ph type="title"/>
          </p:nvPr>
        </p:nvSpPr>
        <p:spPr/>
        <p:txBody>
          <a:bodyPr>
            <a:normAutofit fontScale="90000"/>
          </a:bodyPr>
          <a:lstStyle/>
          <a:p>
            <a:r>
              <a:rPr lang="en-US" dirty="0"/>
              <a:t>Where to Find Digital Resources</a:t>
            </a:r>
          </a:p>
        </p:txBody>
      </p:sp>
    </p:spTree>
    <p:extLst>
      <p:ext uri="{BB962C8B-B14F-4D97-AF65-F5344CB8AC3E}">
        <p14:creationId xmlns:p14="http://schemas.microsoft.com/office/powerpoint/2010/main" val="18199532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581853A-3F0A-193D-FE17-798E35236283}"/>
              </a:ext>
            </a:extLst>
          </p:cNvPr>
          <p:cNvSpPr>
            <a:spLocks noGrp="1"/>
          </p:cNvSpPr>
          <p:nvPr>
            <p:ph type="subTitle" idx="1"/>
          </p:nvPr>
        </p:nvSpPr>
        <p:spPr/>
        <p:txBody>
          <a:bodyPr/>
          <a:lstStyle/>
          <a:p>
            <a:endParaRPr lang="en-US" dirty="0"/>
          </a:p>
        </p:txBody>
      </p:sp>
      <p:sp>
        <p:nvSpPr>
          <p:cNvPr id="3" name="Title 2">
            <a:extLst>
              <a:ext uri="{FF2B5EF4-FFF2-40B4-BE49-F238E27FC236}">
                <a16:creationId xmlns:a16="http://schemas.microsoft.com/office/drawing/2014/main" id="{00792C95-0FB9-D1D2-50A0-24527C2D1D4C}"/>
              </a:ext>
            </a:extLst>
          </p:cNvPr>
          <p:cNvSpPr>
            <a:spLocks noGrp="1"/>
          </p:cNvSpPr>
          <p:nvPr>
            <p:ph type="title"/>
          </p:nvPr>
        </p:nvSpPr>
        <p:spPr/>
        <p:txBody>
          <a:bodyPr/>
          <a:lstStyle/>
          <a:p>
            <a:r>
              <a:rPr lang="en-US" dirty="0"/>
              <a:t>Individual WG Detail Slides</a:t>
            </a:r>
          </a:p>
        </p:txBody>
      </p:sp>
    </p:spTree>
    <p:extLst>
      <p:ext uri="{BB962C8B-B14F-4D97-AF65-F5344CB8AC3E}">
        <p14:creationId xmlns:p14="http://schemas.microsoft.com/office/powerpoint/2010/main" val="3993253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WG04 Ag Laboratory Data Standardization</a:t>
            </a:r>
          </a:p>
        </p:txBody>
      </p:sp>
      <p:sp>
        <p:nvSpPr>
          <p:cNvPr id="11" name="TextBox 10">
            <a:extLst>
              <a:ext uri="{FF2B5EF4-FFF2-40B4-BE49-F238E27FC236}">
                <a16:creationId xmlns:a16="http://schemas.microsoft.com/office/drawing/2014/main" id="{ECBEFF4D-5FE5-4146-84C1-DF46B9670D17}"/>
              </a:ext>
            </a:extLst>
          </p:cNvPr>
          <p:cNvSpPr txBox="1"/>
          <p:nvPr/>
        </p:nvSpPr>
        <p:spPr>
          <a:xfrm>
            <a:off x="8651632" y="1784686"/>
            <a:ext cx="2989384"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Chair: Open</a:t>
            </a:r>
          </a:p>
          <a:p>
            <a:r>
              <a:rPr lang="en-US" b="1" dirty="0">
                <a:latin typeface="Arial" panose="020B0604020202020204" pitchFamily="34" charset="0"/>
                <a:cs typeface="Arial" panose="020B0604020202020204" pitchFamily="34" charset="0"/>
              </a:rPr>
              <a:t>Staff Liaison: Ben Craker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Member Companies:</a:t>
            </a:r>
          </a:p>
        </p:txBody>
      </p:sp>
      <p:sp>
        <p:nvSpPr>
          <p:cNvPr id="3" name="Content Placeholder 2">
            <a:extLst>
              <a:ext uri="{FF2B5EF4-FFF2-40B4-BE49-F238E27FC236}">
                <a16:creationId xmlns:a16="http://schemas.microsoft.com/office/drawing/2014/main" id="{5BF18B25-CA3E-2108-1D74-D1CAAB245909}"/>
              </a:ext>
            </a:extLst>
          </p:cNvPr>
          <p:cNvSpPr txBox="1">
            <a:spLocks/>
          </p:cNvSpPr>
          <p:nvPr/>
        </p:nvSpPr>
        <p:spPr>
          <a:xfrm>
            <a:off x="1108593" y="1269439"/>
            <a:ext cx="6886575" cy="4838700"/>
          </a:xfrm>
        </p:spPr>
        <p:txBody>
          <a:bodyPr>
            <a:normAutofit/>
          </a:bodyPr>
          <a:lstStyle>
            <a:lvl1pPr marL="182879" marR="0" indent="-182879"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1pPr>
            <a:lvl2pPr marL="493775" marR="0" indent="-219455"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2pPr>
            <a:lvl3pPr marL="792479" marR="0" indent="-243840" algn="l" defTabSz="914400" rtl="0" eaLnBrk="1" latinLnBrk="0" hangingPunct="1">
              <a:lnSpc>
                <a:spcPct val="100000"/>
              </a:lnSpc>
              <a:spcBef>
                <a:spcPts val="500"/>
              </a:spcBef>
              <a:spcAft>
                <a:spcPts val="0"/>
              </a:spcAft>
              <a:buClr>
                <a:schemeClr val="accent1"/>
              </a:buClr>
              <a:buSzPct val="90000"/>
              <a:buFont typeface="Arial"/>
              <a:buChar char="•"/>
              <a:tabLst/>
              <a:defRPr sz="2400" b="0" i="0" u="none" strike="noStrike" cap="none" spc="0" baseline="0">
                <a:ln>
                  <a:noFill/>
                </a:ln>
                <a:solidFill>
                  <a:srgbClr val="000000"/>
                </a:solidFill>
                <a:uFillTx/>
                <a:latin typeface="Calibri"/>
                <a:ea typeface="Calibri"/>
                <a:cs typeface="Calibri"/>
                <a:sym typeface="Calibri"/>
              </a:defRPr>
            </a:lvl3pPr>
            <a:lvl4pPr marL="1066800" marR="0" indent="-24384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4pPr>
            <a:lvl5pPr marL="1234439" marR="0" indent="-18288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5pPr>
            <a:lvl6pPr marL="25603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6pPr>
            <a:lvl7pPr marL="30175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7pPr>
            <a:lvl8pPr marL="34747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8pPr>
            <a:lvl9pPr marL="39319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9pPr>
          </a:lstStyle>
          <a:p>
            <a:pPr marL="0" indent="0">
              <a:buFont typeface="Arial"/>
              <a:buNone/>
            </a:pPr>
            <a:r>
              <a:rPr lang="en-US" sz="2000" b="1" dirty="0">
                <a:latin typeface="Arial" panose="020B0604020202020204" pitchFamily="34" charset="0"/>
                <a:cs typeface="Arial" panose="020B0604020202020204" pitchFamily="34" charset="0"/>
              </a:rPr>
              <a:t>Business Value: </a:t>
            </a:r>
          </a:p>
          <a:p>
            <a:pPr marL="233363" indent="0">
              <a:buFont typeface="Arial"/>
              <a:buNone/>
            </a:pPr>
            <a:r>
              <a:rPr lang="en-US" sz="2000" dirty="0">
                <a:latin typeface="Arial" panose="020B0604020202020204" pitchFamily="34" charset="0"/>
                <a:cs typeface="Arial" panose="020B0604020202020204" pitchFamily="34" charset="0"/>
              </a:rPr>
              <a:t>Automated test data management to improve labs’ efficiency and enable increased sample throughput.</a:t>
            </a:r>
          </a:p>
          <a:p>
            <a:pPr marL="233363" indent="0">
              <a:buFont typeface="Arial"/>
              <a:buNone/>
            </a:pPr>
            <a:endParaRPr lang="en-US" sz="2000" b="1" dirty="0">
              <a:latin typeface="Arial" panose="020B0604020202020204" pitchFamily="34" charset="0"/>
              <a:cs typeface="Arial" panose="020B0604020202020204" pitchFamily="34" charset="0"/>
            </a:endParaRPr>
          </a:p>
          <a:p>
            <a:pPr marL="0" indent="0">
              <a:buNone/>
            </a:pPr>
            <a:r>
              <a:rPr lang="en-US" sz="2000" b="1" dirty="0">
                <a:solidFill>
                  <a:srgbClr val="000000"/>
                </a:solidFill>
                <a:latin typeface="Arial" panose="020B0604020202020204" pitchFamily="34" charset="0"/>
                <a:cs typeface="Arial" panose="020B0604020202020204" pitchFamily="34" charset="0"/>
              </a:rPr>
              <a:t>Scope: </a:t>
            </a:r>
            <a:r>
              <a:rPr lang="en-US" sz="2000" dirty="0">
                <a:solidFill>
                  <a:srgbClr val="000000"/>
                </a:solidFill>
                <a:latin typeface="Arial" panose="020B0604020202020204" pitchFamily="34" charset="0"/>
                <a:cs typeface="Arial" panose="020B0604020202020204" pitchFamily="34" charset="0"/>
              </a:rPr>
              <a:t>Soil initially, Water, Plant Tissue, Manure to follow</a:t>
            </a:r>
          </a:p>
          <a:p>
            <a:endParaRPr lang="en-US" sz="2000" b="1" dirty="0">
              <a:latin typeface="Arial" panose="020B0604020202020204" pitchFamily="34" charset="0"/>
              <a:cs typeface="Arial" panose="020B0604020202020204" pitchFamily="34" charset="0"/>
            </a:endParaRPr>
          </a:p>
          <a:p>
            <a:pPr marL="0" indent="0">
              <a:buNone/>
            </a:pPr>
            <a:r>
              <a:rPr lang="en-US" sz="2000" b="1" dirty="0">
                <a:solidFill>
                  <a:srgbClr val="000000"/>
                </a:solidFill>
                <a:latin typeface="Arial" panose="020B0604020202020204" pitchFamily="34" charset="0"/>
                <a:cs typeface="Arial" panose="020B0604020202020204" pitchFamily="34" charset="0"/>
              </a:rPr>
              <a:t>Deliverables: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Updated MODUS Tables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Observation codes</a:t>
            </a:r>
          </a:p>
          <a:p>
            <a:pPr marL="285750" indent="-28575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XML Schema</a:t>
            </a:r>
          </a:p>
          <a:p>
            <a:pPr marL="0" indent="0">
              <a:buFont typeface="Arial"/>
              <a:buNone/>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Status:  </a:t>
            </a:r>
            <a:r>
              <a:rPr kumimoji="0" lang="en-US" sz="20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Finalizing MODUS 2.0 tables for soils, incorporating plants, nematodes, manure/compost, water</a:t>
            </a:r>
            <a:endParaRPr lang="en-US" sz="2000" kern="1200" dirty="0">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1200" dirty="0">
              <a:latin typeface="Arial" panose="020B0604020202020204" pitchFamily="34" charset="0"/>
              <a:ea typeface="+mn-ea"/>
              <a:cs typeface="Arial" panose="020B0604020202020204" pitchFamily="34" charset="0"/>
            </a:endParaRPr>
          </a:p>
          <a:p>
            <a:pPr marL="0" indent="0">
              <a:buFont typeface="Arial"/>
              <a:buNone/>
            </a:pP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79E1BDF-C299-0553-1D5C-2E31AB137AD9}"/>
              </a:ext>
            </a:extLst>
          </p:cNvPr>
          <p:cNvPicPr>
            <a:picLocks noChangeAspect="1"/>
          </p:cNvPicPr>
          <p:nvPr/>
        </p:nvPicPr>
        <p:blipFill>
          <a:blip r:embed="rId3"/>
          <a:stretch>
            <a:fillRect/>
          </a:stretch>
        </p:blipFill>
        <p:spPr>
          <a:xfrm>
            <a:off x="8651632" y="3168694"/>
            <a:ext cx="2782425" cy="2420328"/>
          </a:xfrm>
          <a:prstGeom prst="rect">
            <a:avLst/>
          </a:prstGeom>
        </p:spPr>
      </p:pic>
    </p:spTree>
    <p:extLst>
      <p:ext uri="{BB962C8B-B14F-4D97-AF65-F5344CB8AC3E}">
        <p14:creationId xmlns:p14="http://schemas.microsoft.com/office/powerpoint/2010/main" val="337841542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WG11 LATAM Soil Test Data Standardization</a:t>
            </a:r>
          </a:p>
        </p:txBody>
      </p:sp>
      <p:sp>
        <p:nvSpPr>
          <p:cNvPr id="7" name="TextBox 6">
            <a:extLst>
              <a:ext uri="{FF2B5EF4-FFF2-40B4-BE49-F238E27FC236}">
                <a16:creationId xmlns:a16="http://schemas.microsoft.com/office/drawing/2014/main" id="{F00F4650-55A8-6F03-FFBC-D22DB9D3BC97}"/>
              </a:ext>
            </a:extLst>
          </p:cNvPr>
          <p:cNvSpPr txBox="1"/>
          <p:nvPr/>
        </p:nvSpPr>
        <p:spPr>
          <a:xfrm>
            <a:off x="8255977" y="1679440"/>
            <a:ext cx="3630112"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Chair: Ronaldo </a:t>
            </a:r>
            <a:r>
              <a:rPr lang="en-US" b="1" dirty="0" err="1">
                <a:latin typeface="Arial" panose="020B0604020202020204" pitchFamily="34" charset="0"/>
                <a:cs typeface="Arial" panose="020B0604020202020204" pitchFamily="34" charset="0"/>
              </a:rPr>
              <a:t>Oliviera</a:t>
            </a:r>
            <a:r>
              <a:rPr lang="en-US" b="1" dirty="0">
                <a:latin typeface="Arial" panose="020B0604020202020204" pitchFamily="34" charset="0"/>
                <a:cs typeface="Arial" panose="020B0604020202020204" pitchFamily="34" charset="0"/>
              </a:rPr>
              <a:t> (EMBRAPA)</a:t>
            </a:r>
          </a:p>
          <a:p>
            <a:r>
              <a:rPr lang="en-US" b="1" dirty="0">
                <a:latin typeface="Arial" panose="020B0604020202020204" pitchFamily="34" charset="0"/>
                <a:cs typeface="Arial" panose="020B0604020202020204" pitchFamily="34" charset="0"/>
              </a:rPr>
              <a:t>Staff Liaison: Loyola</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Member Companies:</a:t>
            </a:r>
          </a:p>
        </p:txBody>
      </p:sp>
      <p:sp>
        <p:nvSpPr>
          <p:cNvPr id="3" name="Content Placeholder 2">
            <a:extLst>
              <a:ext uri="{FF2B5EF4-FFF2-40B4-BE49-F238E27FC236}">
                <a16:creationId xmlns:a16="http://schemas.microsoft.com/office/drawing/2014/main" id="{A4A3991A-1699-EAD3-6EE4-3B258B14AF7A}"/>
              </a:ext>
            </a:extLst>
          </p:cNvPr>
          <p:cNvSpPr txBox="1">
            <a:spLocks/>
          </p:cNvSpPr>
          <p:nvPr/>
        </p:nvSpPr>
        <p:spPr>
          <a:xfrm>
            <a:off x="940194" y="1184352"/>
            <a:ext cx="6761868" cy="4838700"/>
          </a:xfrm>
        </p:spPr>
        <p:txBody>
          <a:bodyPr>
            <a:normAutofit fontScale="92500" lnSpcReduction="10000"/>
          </a:bodyPr>
          <a:lstStyle>
            <a:lvl1pPr marL="182879" marR="0" indent="-182879"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1pPr>
            <a:lvl2pPr marL="493775" marR="0" indent="-219455"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2pPr>
            <a:lvl3pPr marL="792479" marR="0" indent="-243840" algn="l" defTabSz="914400" rtl="0" eaLnBrk="1" latinLnBrk="0" hangingPunct="1">
              <a:lnSpc>
                <a:spcPct val="100000"/>
              </a:lnSpc>
              <a:spcBef>
                <a:spcPts val="500"/>
              </a:spcBef>
              <a:spcAft>
                <a:spcPts val="0"/>
              </a:spcAft>
              <a:buClr>
                <a:schemeClr val="accent1"/>
              </a:buClr>
              <a:buSzPct val="90000"/>
              <a:buFont typeface="Arial"/>
              <a:buChar char="•"/>
              <a:tabLst/>
              <a:defRPr sz="2400" b="0" i="0" u="none" strike="noStrike" cap="none" spc="0" baseline="0">
                <a:ln>
                  <a:noFill/>
                </a:ln>
                <a:solidFill>
                  <a:srgbClr val="000000"/>
                </a:solidFill>
                <a:uFillTx/>
                <a:latin typeface="Calibri"/>
                <a:ea typeface="Calibri"/>
                <a:cs typeface="Calibri"/>
                <a:sym typeface="Calibri"/>
              </a:defRPr>
            </a:lvl3pPr>
            <a:lvl4pPr marL="1066800" marR="0" indent="-24384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4pPr>
            <a:lvl5pPr marL="1234439" marR="0" indent="-18288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5pPr>
            <a:lvl6pPr marL="25603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6pPr>
            <a:lvl7pPr marL="30175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7pPr>
            <a:lvl8pPr marL="34747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8pPr>
            <a:lvl9pPr marL="39319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9pPr>
          </a:lstStyle>
          <a:p>
            <a:pPr marL="0" indent="0">
              <a:buFont typeface="Arial"/>
              <a:buNone/>
            </a:pPr>
            <a:r>
              <a:rPr lang="en-US" sz="1800" b="1" dirty="0">
                <a:latin typeface="Arial" panose="020B0604020202020204" pitchFamily="34" charset="0"/>
                <a:cs typeface="Arial" panose="020B0604020202020204" pitchFamily="34" charset="0"/>
              </a:rPr>
              <a:t>Business Value: </a:t>
            </a:r>
          </a:p>
          <a:p>
            <a:pPr marL="233363" indent="0">
              <a:buNone/>
            </a:pPr>
            <a:r>
              <a:rPr lang="en-US" sz="1800" dirty="0">
                <a:latin typeface="Arial" panose="020B0604020202020204" pitchFamily="34" charset="0"/>
                <a:cs typeface="Arial" panose="020B0604020202020204" pitchFamily="34" charset="0"/>
              </a:rPr>
              <a:t>Automated test data management to improve labs’ efficiency and enable increased sample throughput.</a:t>
            </a:r>
            <a:r>
              <a:rPr lang="en-US" sz="1800" kern="1200" dirty="0">
                <a:latin typeface="Arial" panose="020B0604020202020204" pitchFamily="34" charset="0"/>
                <a:ea typeface="+mn-ea"/>
                <a:cs typeface="Arial" panose="020B0604020202020204" pitchFamily="34" charset="0"/>
              </a:rPr>
              <a:t> Partnering with WG04 to gap check and add/edit Modus tables for tropical soils and LATAM specific test methods</a:t>
            </a:r>
            <a:endParaRPr lang="en-US" sz="1800" dirty="0">
              <a:latin typeface="Arial" panose="020B0604020202020204" pitchFamily="34" charset="0"/>
              <a:cs typeface="Arial" panose="020B0604020202020204" pitchFamily="34" charset="0"/>
            </a:endParaRPr>
          </a:p>
          <a:p>
            <a:pPr marL="233363" indent="0">
              <a:buFont typeface="Arial"/>
              <a:buNone/>
            </a:pPr>
            <a:endParaRPr lang="en-US" sz="1800" b="1" dirty="0">
              <a:latin typeface="Arial" panose="020B0604020202020204" pitchFamily="34" charset="0"/>
              <a:cs typeface="Arial" panose="020B0604020202020204" pitchFamily="34" charset="0"/>
            </a:endParaRPr>
          </a:p>
          <a:p>
            <a:pPr marL="0" indent="0">
              <a:buNone/>
            </a:pPr>
            <a:r>
              <a:rPr lang="en-US" sz="1800" b="1" dirty="0">
                <a:solidFill>
                  <a:srgbClr val="000000"/>
                </a:solidFill>
                <a:latin typeface="Arial" panose="020B0604020202020204" pitchFamily="34" charset="0"/>
                <a:cs typeface="Arial" panose="020B0604020202020204" pitchFamily="34" charset="0"/>
              </a:rPr>
              <a:t>Scope: </a:t>
            </a:r>
            <a:r>
              <a:rPr lang="en-US" sz="1800" dirty="0">
                <a:solidFill>
                  <a:srgbClr val="000000"/>
                </a:solidFill>
                <a:latin typeface="Arial" panose="020B0604020202020204" pitchFamily="34" charset="0"/>
                <a:cs typeface="Arial" panose="020B0604020202020204" pitchFamily="34" charset="0"/>
              </a:rPr>
              <a:t>Soil initially, Water, Plant Tissue, Manure, etc. to follow</a:t>
            </a:r>
          </a:p>
          <a:p>
            <a:pPr marL="0" indent="0">
              <a:buNone/>
            </a:pPr>
            <a:endParaRPr lang="en-US" sz="1800" dirty="0">
              <a:solidFill>
                <a:srgbClr val="000000"/>
              </a:solidFill>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pPr marL="0" indent="0">
              <a:buNone/>
            </a:pPr>
            <a:r>
              <a:rPr lang="en-US" sz="1800" b="1" dirty="0">
                <a:solidFill>
                  <a:srgbClr val="000000"/>
                </a:solidFill>
                <a:latin typeface="Arial" panose="020B0604020202020204" pitchFamily="34" charset="0"/>
                <a:cs typeface="Arial" panose="020B0604020202020204" pitchFamily="34" charset="0"/>
              </a:rPr>
              <a:t>Deliverables: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Updated MODUS Tables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Observation codes</a:t>
            </a:r>
          </a:p>
          <a:p>
            <a:pPr marL="285750" indent="-285750">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XML Schema</a:t>
            </a:r>
          </a:p>
          <a:p>
            <a:pPr marL="0" indent="0">
              <a:buFont typeface="Arial"/>
              <a:buNone/>
            </a:pPr>
            <a:endParaRPr lang="en-US" sz="18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Status:  </a:t>
            </a:r>
            <a:r>
              <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Finalizing MODUS 2.0 tables for soils, incorporating plants, nematodes, manure/compost, water</a:t>
            </a:r>
            <a:endParaRPr lang="en-US" sz="1800" kern="1200" dirty="0">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latin typeface="Arial" panose="020B0604020202020204" pitchFamily="34" charset="0"/>
              <a:ea typeface="+mn-ea"/>
              <a:cs typeface="Arial" panose="020B0604020202020204" pitchFamily="34" charset="0"/>
            </a:endParaRPr>
          </a:p>
          <a:p>
            <a:pPr marL="0" indent="0">
              <a:buFont typeface="Arial"/>
              <a:buNone/>
            </a:pPr>
            <a:endParaRPr lang="en-US" sz="1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5A17217-D12A-5DB4-E445-0E90148DB2F6}"/>
              </a:ext>
            </a:extLst>
          </p:cNvPr>
          <p:cNvPicPr>
            <a:picLocks noChangeAspect="1"/>
          </p:cNvPicPr>
          <p:nvPr/>
        </p:nvPicPr>
        <p:blipFill>
          <a:blip r:embed="rId3"/>
          <a:stretch>
            <a:fillRect/>
          </a:stretch>
        </p:blipFill>
        <p:spPr>
          <a:xfrm>
            <a:off x="8379191" y="3156768"/>
            <a:ext cx="3097161" cy="2507226"/>
          </a:xfrm>
          <a:prstGeom prst="rect">
            <a:avLst/>
          </a:prstGeom>
        </p:spPr>
      </p:pic>
    </p:spTree>
    <p:extLst>
      <p:ext uri="{BB962C8B-B14F-4D97-AF65-F5344CB8AC3E}">
        <p14:creationId xmlns:p14="http://schemas.microsoft.com/office/powerpoint/2010/main" val="352522193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WG10 Ag Energy Ship Notice</a:t>
            </a:r>
          </a:p>
        </p:txBody>
      </p:sp>
      <p:sp>
        <p:nvSpPr>
          <p:cNvPr id="11" name="TextBox 10">
            <a:extLst>
              <a:ext uri="{FF2B5EF4-FFF2-40B4-BE49-F238E27FC236}">
                <a16:creationId xmlns:a16="http://schemas.microsoft.com/office/drawing/2014/main" id="{ECBEFF4D-5FE5-4146-84C1-DF46B9670D17}"/>
              </a:ext>
            </a:extLst>
          </p:cNvPr>
          <p:cNvSpPr txBox="1"/>
          <p:nvPr/>
        </p:nvSpPr>
        <p:spPr>
          <a:xfrm>
            <a:off x="8651632" y="1784686"/>
            <a:ext cx="2989384"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Chair: Open</a:t>
            </a:r>
          </a:p>
          <a:p>
            <a:r>
              <a:rPr lang="en-US" b="1" dirty="0">
                <a:latin typeface="Arial" panose="020B0604020202020204" pitchFamily="34" charset="0"/>
                <a:cs typeface="Arial" panose="020B0604020202020204" pitchFamily="34" charset="0"/>
              </a:rPr>
              <a:t>Staff Liaison:</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Member Companies:</a:t>
            </a:r>
          </a:p>
          <a:p>
            <a:r>
              <a:rPr lang="en-US" b="1" dirty="0">
                <a:latin typeface="Arial" panose="020B0604020202020204" pitchFamily="34" charset="0"/>
                <a:cs typeface="Arial" panose="020B0604020202020204" pitchFamily="34" charset="0"/>
              </a:rPr>
              <a:t>TBD</a:t>
            </a:r>
          </a:p>
        </p:txBody>
      </p:sp>
      <p:sp>
        <p:nvSpPr>
          <p:cNvPr id="3" name="Content Placeholder 2">
            <a:extLst>
              <a:ext uri="{FF2B5EF4-FFF2-40B4-BE49-F238E27FC236}">
                <a16:creationId xmlns:a16="http://schemas.microsoft.com/office/drawing/2014/main" id="{5BF18B25-CA3E-2108-1D74-D1CAAB245909}"/>
              </a:ext>
            </a:extLst>
          </p:cNvPr>
          <p:cNvSpPr txBox="1">
            <a:spLocks/>
          </p:cNvSpPr>
          <p:nvPr/>
        </p:nvSpPr>
        <p:spPr>
          <a:xfrm>
            <a:off x="1108593" y="1269439"/>
            <a:ext cx="6886575" cy="4838700"/>
          </a:xfrm>
        </p:spPr>
        <p:txBody>
          <a:bodyPr>
            <a:normAutofit fontScale="70000" lnSpcReduction="20000"/>
          </a:bodyPr>
          <a:lstStyle>
            <a:lvl1pPr marL="182879" marR="0" indent="-182879"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1pPr>
            <a:lvl2pPr marL="493775" marR="0" indent="-219455"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2pPr>
            <a:lvl3pPr marL="792479" marR="0" indent="-243840" algn="l" defTabSz="914400" rtl="0" eaLnBrk="1" latinLnBrk="0" hangingPunct="1">
              <a:lnSpc>
                <a:spcPct val="100000"/>
              </a:lnSpc>
              <a:spcBef>
                <a:spcPts val="500"/>
              </a:spcBef>
              <a:spcAft>
                <a:spcPts val="0"/>
              </a:spcAft>
              <a:buClr>
                <a:schemeClr val="accent1"/>
              </a:buClr>
              <a:buSzPct val="90000"/>
              <a:buFont typeface="Arial"/>
              <a:buChar char="•"/>
              <a:tabLst/>
              <a:defRPr sz="2400" b="0" i="0" u="none" strike="noStrike" cap="none" spc="0" baseline="0">
                <a:ln>
                  <a:noFill/>
                </a:ln>
                <a:solidFill>
                  <a:srgbClr val="000000"/>
                </a:solidFill>
                <a:uFillTx/>
                <a:latin typeface="Calibri"/>
                <a:ea typeface="Calibri"/>
                <a:cs typeface="Calibri"/>
                <a:sym typeface="Calibri"/>
              </a:defRPr>
            </a:lvl3pPr>
            <a:lvl4pPr marL="1066800" marR="0" indent="-24384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4pPr>
            <a:lvl5pPr marL="1234439" marR="0" indent="-18288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5pPr>
            <a:lvl6pPr marL="25603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6pPr>
            <a:lvl7pPr marL="30175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7pPr>
            <a:lvl8pPr marL="34747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8pPr>
            <a:lvl9pPr marL="39319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9pPr>
          </a:lstStyle>
          <a:p>
            <a:pPr marL="0" indent="0">
              <a:buFont typeface="Arial"/>
              <a:buNone/>
            </a:pPr>
            <a:r>
              <a:rPr lang="en-US" sz="2000" b="1" dirty="0">
                <a:latin typeface="Arial" panose="020B0604020202020204" pitchFamily="34" charset="0"/>
                <a:cs typeface="Arial" panose="020B0604020202020204" pitchFamily="34" charset="0"/>
              </a:rPr>
              <a:t>Business Value: </a:t>
            </a:r>
          </a:p>
          <a:p>
            <a:pPr eaLnBrk="0" fontAlgn="base" hangingPunct="0">
              <a:spcBef>
                <a:spcPct val="0"/>
              </a:spcBef>
              <a:spcAft>
                <a:spcPct val="0"/>
              </a:spcAft>
              <a:buClrTx/>
              <a:buSzTx/>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For Suppliers:</a:t>
            </a:r>
            <a:endParaRPr kumimoji="0" lang="en-US" altLang="en-US" sz="1400" b="0" i="0" u="none" strike="noStrike" cap="none" normalizeH="0" baseline="0" dirty="0">
              <a:ln>
                <a:noFill/>
              </a:ln>
              <a:solidFill>
                <a:schemeClr val="tx1"/>
              </a:solidFill>
              <a:effectLst/>
              <a:latin typeface="Arial Unicode MS"/>
            </a:endParaRPr>
          </a:p>
          <a:p>
            <a:pPr lvl="1" eaLnBrk="0" fontAlgn="base" hangingPunct="0">
              <a:spcBef>
                <a:spcPct val="0"/>
              </a:spcBef>
              <a:spcAft>
                <a:spcPct val="0"/>
              </a:spcAft>
              <a:buClrTx/>
              <a:buSzTx/>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Integrated connection to their </a:t>
            </a: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distributor/retailer</a:t>
            </a:r>
            <a:endParaRPr kumimoji="0" lang="en-US" altLang="en-US" sz="1400" b="0" i="0" u="none" strike="noStrike" cap="none" normalizeH="0" baseline="0" dirty="0">
              <a:ln>
                <a:noFill/>
              </a:ln>
              <a:solidFill>
                <a:schemeClr val="tx1"/>
              </a:solidFill>
              <a:effectLst/>
              <a:latin typeface="Arial Unicode MS"/>
            </a:endParaRPr>
          </a:p>
          <a:p>
            <a:pPr lvl="1" eaLnBrk="0" fontAlgn="base" hangingPunct="0">
              <a:spcBef>
                <a:spcPct val="0"/>
              </a:spcBef>
              <a:spcAft>
                <a:spcPct val="0"/>
              </a:spcAft>
              <a:buClrTx/>
              <a:buSzTx/>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Reduced burden of generating duplicative forms</a:t>
            </a:r>
            <a:endParaRPr kumimoji="0" lang="en-US" altLang="en-US" sz="1400" b="0" i="0" u="none" strike="noStrike" cap="none" normalizeH="0" baseline="0" dirty="0">
              <a:ln>
                <a:noFill/>
              </a:ln>
              <a:solidFill>
                <a:schemeClr val="tx1"/>
              </a:solidFill>
              <a:effectLst/>
              <a:latin typeface="Arial Unicode MS"/>
            </a:endParaRPr>
          </a:p>
          <a:p>
            <a:pPr eaLnBrk="0" fontAlgn="base" hangingPunct="0">
              <a:spcBef>
                <a:spcPct val="0"/>
              </a:spcBef>
              <a:spcAft>
                <a:spcPct val="0"/>
              </a:spcAft>
              <a:buClrTx/>
              <a:buSzTx/>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For Distributors:</a:t>
            </a:r>
            <a:endParaRPr lang="en-US" altLang="en-US" sz="1400" dirty="0">
              <a:solidFill>
                <a:schemeClr val="tx1"/>
              </a:solidFill>
              <a:latin typeface="Arial Unicode MS"/>
              <a:cs typeface="Arial" panose="020B0604020202020204" pitchFamily="34" charset="0"/>
            </a:endParaRPr>
          </a:p>
          <a:p>
            <a:pPr lvl="1" eaLnBrk="0" fontAlgn="base" hangingPunct="0">
              <a:spcBef>
                <a:spcPct val="0"/>
              </a:spcBef>
              <a:spcAft>
                <a:spcPct val="0"/>
              </a:spcAft>
              <a:buClrTx/>
              <a:buSzTx/>
            </a:pPr>
            <a:r>
              <a:rPr kumimoji="0" lang="en-US" altLang="en-US" sz="2000" b="0" i="0" u="none" strike="noStrike" cap="none" normalizeH="0" baseline="0" dirty="0">
                <a:ln>
                  <a:noFill/>
                </a:ln>
                <a:solidFill>
                  <a:schemeClr val="tx1"/>
                </a:solidFill>
                <a:effectLst/>
                <a:latin typeface="Arial Unicode MS"/>
              </a:rPr>
              <a:t>Consistency in product, location data for </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improved visibility</a:t>
            </a:r>
            <a:endParaRPr lang="en-US" altLang="en-US" sz="1400" dirty="0">
              <a:solidFill>
                <a:schemeClr val="tx1"/>
              </a:solidFill>
              <a:latin typeface="Arial Unicode MS"/>
            </a:endParaRPr>
          </a:p>
          <a:p>
            <a:pPr lvl="1" eaLnBrk="0" fontAlgn="base" hangingPunct="0">
              <a:spcBef>
                <a:spcPct val="0"/>
              </a:spcBef>
              <a:spcAft>
                <a:spcPct val="0"/>
              </a:spcAft>
              <a:buClrTx/>
              <a:buSzTx/>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Cost savings through the elimination of manual entry</a:t>
            </a:r>
          </a:p>
          <a:p>
            <a:pPr eaLnBrk="0" fontAlgn="base" hangingPunct="0">
              <a:spcBef>
                <a:spcPct val="0"/>
              </a:spcBef>
              <a:spcAft>
                <a:spcPct val="0"/>
              </a:spcAft>
              <a:buClrTx/>
              <a:buSzTx/>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For Retailers:</a:t>
            </a:r>
          </a:p>
          <a:p>
            <a:pPr lvl="1" eaLnBrk="0" fontAlgn="base" hangingPunct="0">
              <a:spcBef>
                <a:spcPct val="0"/>
              </a:spcBef>
              <a:spcAft>
                <a:spcPct val="0"/>
              </a:spcAft>
              <a:buClrTx/>
              <a:buSzTx/>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Improved receiving, invoice matching</a:t>
            </a:r>
            <a:endParaRPr lang="en-US" altLang="en-US" sz="1400" dirty="0">
              <a:solidFill>
                <a:schemeClr val="tx1"/>
              </a:solidFill>
              <a:latin typeface="Arial Unicode MS"/>
            </a:endParaRPr>
          </a:p>
          <a:p>
            <a:pPr lvl="1" eaLnBrk="0" fontAlgn="base" hangingPunct="0">
              <a:spcBef>
                <a:spcPct val="0"/>
              </a:spcBef>
              <a:spcAft>
                <a:spcPct val="0"/>
              </a:spcAft>
              <a:buClrTx/>
              <a:buSzTx/>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Cost savings through the elimination of manual entry</a:t>
            </a:r>
            <a:endParaRPr kumimoji="0" lang="en-US" altLang="en-US" sz="1400" b="0" i="0" u="none" strike="noStrike" cap="none" normalizeH="0" baseline="0" dirty="0">
              <a:ln>
                <a:noFill/>
              </a:ln>
              <a:solidFill>
                <a:schemeClr val="tx1"/>
              </a:solidFill>
              <a:effectLst/>
              <a:latin typeface="Arial Unicode MS"/>
            </a:endParaRPr>
          </a:p>
          <a:p>
            <a:pPr marL="233363" indent="0">
              <a:buFont typeface="Arial"/>
              <a:buNone/>
            </a:pPr>
            <a:endParaRPr lang="en-US" sz="2000" dirty="0">
              <a:latin typeface="Arial" panose="020B0604020202020204" pitchFamily="34" charset="0"/>
              <a:cs typeface="Arial" panose="020B0604020202020204" pitchFamily="34" charset="0"/>
            </a:endParaRPr>
          </a:p>
          <a:p>
            <a:pPr marL="233363" indent="0">
              <a:buFont typeface="Arial"/>
              <a:buNone/>
            </a:pPr>
            <a:endParaRPr lang="en-US" sz="2000" b="1" dirty="0">
              <a:latin typeface="Arial" panose="020B0604020202020204" pitchFamily="34" charset="0"/>
              <a:cs typeface="Arial" panose="020B0604020202020204" pitchFamily="34" charset="0"/>
            </a:endParaRPr>
          </a:p>
          <a:p>
            <a:pPr marL="0" indent="0">
              <a:buNone/>
            </a:pPr>
            <a:r>
              <a:rPr lang="en-US" sz="2000" b="1" dirty="0">
                <a:solidFill>
                  <a:srgbClr val="000000"/>
                </a:solidFill>
                <a:latin typeface="Arial" panose="020B0604020202020204" pitchFamily="34" charset="0"/>
                <a:cs typeface="Arial" panose="020B0604020202020204" pitchFamily="34" charset="0"/>
              </a:rPr>
              <a:t>Scope:</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solidFill>
                  <a:srgbClr val="000000"/>
                </a:solidFill>
                <a:latin typeface="Arial" panose="020B0604020202020204" pitchFamily="34" charset="0"/>
                <a:cs typeface="Arial" panose="020B0604020202020204" pitchFamily="34" charset="0"/>
              </a:rPr>
              <a:t>Deliverables:</a:t>
            </a:r>
          </a:p>
          <a:p>
            <a:pPr eaLnBrk="0" fontAlgn="base" hangingPunct="0">
              <a:spcBef>
                <a:spcPct val="0"/>
              </a:spcBef>
              <a:spcAft>
                <a:spcPct val="0"/>
              </a:spcAft>
              <a:buClrTx/>
              <a:buSzTx/>
            </a:pPr>
            <a:endParaRPr kumimoji="0" lang="en-US" altLang="en-US" sz="1400" b="0" i="0" u="none" strike="noStrike" cap="none" normalizeH="0" baseline="0" dirty="0">
              <a:ln>
                <a:noFill/>
              </a:ln>
              <a:solidFill>
                <a:schemeClr val="tx1"/>
              </a:solidFill>
              <a:effectLst/>
              <a:latin typeface="Arial Unicode MS"/>
            </a:endParaRPr>
          </a:p>
          <a:p>
            <a:pPr eaLnBrk="0" fontAlgn="base" hangingPunct="0">
              <a:spcBef>
                <a:spcPct val="0"/>
              </a:spcBef>
              <a:spcAft>
                <a:spcPct val="0"/>
              </a:spcAft>
              <a:buClrTx/>
              <a:buSzTx/>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Implementable schema for ship notices</a:t>
            </a:r>
            <a:endParaRPr kumimoji="0" lang="en-US" altLang="en-US" sz="1400" b="0" i="0" u="none" strike="noStrike" cap="none" normalizeH="0" baseline="0" dirty="0">
              <a:ln>
                <a:noFill/>
              </a:ln>
              <a:solidFill>
                <a:schemeClr val="tx1"/>
              </a:solidFill>
              <a:effectLst/>
              <a:latin typeface="Arial Unicode MS"/>
            </a:endParaRPr>
          </a:p>
          <a:p>
            <a:pPr eaLnBrk="0" fontAlgn="base" hangingPunct="0">
              <a:spcBef>
                <a:spcPct val="0"/>
              </a:spcBef>
              <a:spcAft>
                <a:spcPct val="0"/>
              </a:spcAft>
              <a:buClrTx/>
              <a:buSzTx/>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Business rules documenting use and exception handling</a:t>
            </a:r>
            <a:endParaRPr kumimoji="0" lang="en-US" altLang="en-US" sz="1400" b="0" i="0" u="none" strike="noStrike" cap="none" normalizeH="0" baseline="0" dirty="0">
              <a:ln>
                <a:noFill/>
              </a:ln>
              <a:solidFill>
                <a:schemeClr val="tx1"/>
              </a:solidFill>
              <a:effectLst/>
              <a:latin typeface="Arial Unicode MS"/>
            </a:endParaRPr>
          </a:p>
          <a:p>
            <a:pPr eaLnBrk="0" fontAlgn="base" hangingPunct="0">
              <a:spcBef>
                <a:spcPct val="0"/>
              </a:spcBef>
              <a:spcAft>
                <a:spcPct val="0"/>
              </a:spcAft>
              <a:buClrTx/>
              <a:buSzTx/>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Extensions </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supporting ag, commercial and consumer customer segments</a:t>
            </a:r>
            <a:endParaRPr kumimoji="0" lang="en-US" altLang="en-US" sz="1400" b="0" i="0" u="none" strike="noStrike" cap="none" normalizeH="0" baseline="0" dirty="0">
              <a:ln>
                <a:noFill/>
              </a:ln>
              <a:solidFill>
                <a:schemeClr val="tx1"/>
              </a:solidFill>
              <a:effectLst/>
              <a:latin typeface="Arial Unicode MS"/>
            </a:endParaRPr>
          </a:p>
          <a:p>
            <a:pPr eaLnBrk="0" fontAlgn="base" hangingPunct="0">
              <a:spcBef>
                <a:spcPct val="0"/>
              </a:spcBef>
              <a:spcAft>
                <a:spcPct val="0"/>
              </a:spcAft>
              <a:buClrTx/>
              <a:buSzTx/>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Agreement on and implementation of identification standards for locations and products</a:t>
            </a:r>
            <a:endParaRPr kumimoji="0" lang="en-US" altLang="en-US" sz="1400" b="0" i="0" u="none" strike="noStrike" cap="none" normalizeH="0" baseline="0" dirty="0">
              <a:ln>
                <a:noFill/>
              </a:ln>
              <a:solidFill>
                <a:schemeClr val="tx1"/>
              </a:solidFill>
              <a:effectLst/>
              <a:latin typeface="Arial Unicode MS"/>
            </a:endParaRPr>
          </a:p>
          <a:p>
            <a:pPr eaLnBrk="0" fontAlgn="base" hangingPunct="0">
              <a:spcBef>
                <a:spcPct val="0"/>
              </a:spcBef>
              <a:spcAft>
                <a:spcPct val="0"/>
              </a:spcAft>
              <a:buClrTx/>
              <a:buSzTx/>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Implementation Documentation</a:t>
            </a:r>
            <a:endParaRPr kumimoji="0" lang="en-US" altLang="en-US" sz="14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indent="0">
              <a:buFont typeface="Arial"/>
              <a:buNone/>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Status:  </a:t>
            </a:r>
            <a:r>
              <a:rPr kumimoji="0" lang="en-US" sz="20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Reorganizing and reviewing scope to re-launch effort</a:t>
            </a:r>
            <a:endParaRPr lang="en-US" sz="2000" kern="1200" dirty="0">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1200" dirty="0">
              <a:latin typeface="Arial" panose="020B0604020202020204" pitchFamily="34" charset="0"/>
              <a:ea typeface="+mn-ea"/>
              <a:cs typeface="Arial" panose="020B0604020202020204" pitchFamily="34" charset="0"/>
            </a:endParaRPr>
          </a:p>
          <a:p>
            <a:pPr marL="0" indent="0">
              <a:buFont typeface="Arial"/>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28353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WG12 PAIL Irrigation Standard</a:t>
            </a:r>
          </a:p>
        </p:txBody>
      </p:sp>
      <p:sp>
        <p:nvSpPr>
          <p:cNvPr id="7" name="TextBox 6">
            <a:extLst>
              <a:ext uri="{FF2B5EF4-FFF2-40B4-BE49-F238E27FC236}">
                <a16:creationId xmlns:a16="http://schemas.microsoft.com/office/drawing/2014/main" id="{F00F4650-55A8-6F03-FFBC-D22DB9D3BC97}"/>
              </a:ext>
            </a:extLst>
          </p:cNvPr>
          <p:cNvSpPr txBox="1"/>
          <p:nvPr/>
        </p:nvSpPr>
        <p:spPr>
          <a:xfrm>
            <a:off x="8537331" y="1679440"/>
            <a:ext cx="3348758" cy="230832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Chair: Charles Hillyer (Fresno St.)</a:t>
            </a:r>
          </a:p>
          <a:p>
            <a:r>
              <a:rPr lang="en-US" b="1" dirty="0">
                <a:latin typeface="Arial" panose="020B0604020202020204" pitchFamily="34" charset="0"/>
                <a:cs typeface="Arial" panose="020B0604020202020204" pitchFamily="34" charset="0"/>
              </a:rPr>
              <a:t>Staff Liaison: Ben Craker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Current Member Companies:</a:t>
            </a:r>
          </a:p>
          <a:p>
            <a:r>
              <a:rPr lang="en-US" b="1" dirty="0" err="1">
                <a:latin typeface="Arial" panose="020B0604020202020204" pitchFamily="34" charset="0"/>
                <a:cs typeface="Arial" panose="020B0604020202020204" pitchFamily="34" charset="0"/>
              </a:rPr>
              <a:t>AgSense</a:t>
            </a:r>
            <a:r>
              <a:rPr lang="en-US" b="1" dirty="0">
                <a:latin typeface="Arial" panose="020B0604020202020204" pitchFamily="34" charset="0"/>
                <a:cs typeface="Arial" panose="020B0604020202020204" pitchFamily="34" charset="0"/>
              </a:rPr>
              <a:t>/Valley</a:t>
            </a:r>
          </a:p>
          <a:p>
            <a:r>
              <a:rPr lang="en-US" b="1" dirty="0">
                <a:latin typeface="Arial" panose="020B0604020202020204" pitchFamily="34" charset="0"/>
                <a:cs typeface="Arial" panose="020B0604020202020204" pitchFamily="34" charset="0"/>
              </a:rPr>
              <a:t>Fresno State</a:t>
            </a:r>
          </a:p>
          <a:p>
            <a:r>
              <a:rPr lang="en-US" b="1" dirty="0">
                <a:latin typeface="Arial" panose="020B0604020202020204" pitchFamily="34" charset="0"/>
                <a:cs typeface="Arial" panose="020B0604020202020204" pitchFamily="34" charset="0"/>
              </a:rPr>
              <a:t>Syngenta</a:t>
            </a:r>
          </a:p>
        </p:txBody>
      </p:sp>
      <p:sp>
        <p:nvSpPr>
          <p:cNvPr id="5" name="Content Placeholder 2">
            <a:extLst>
              <a:ext uri="{FF2B5EF4-FFF2-40B4-BE49-F238E27FC236}">
                <a16:creationId xmlns:a16="http://schemas.microsoft.com/office/drawing/2014/main" id="{4C628B59-5440-E642-BAB0-233A212F6B7D}"/>
              </a:ext>
            </a:extLst>
          </p:cNvPr>
          <p:cNvSpPr txBox="1">
            <a:spLocks/>
          </p:cNvSpPr>
          <p:nvPr/>
        </p:nvSpPr>
        <p:spPr>
          <a:xfrm>
            <a:off x="940194" y="1184352"/>
            <a:ext cx="6886575" cy="4838700"/>
          </a:xfrm>
        </p:spPr>
        <p:txBody>
          <a:bodyPr>
            <a:normAutofit/>
          </a:bodyPr>
          <a:lstStyle>
            <a:lvl1pPr marL="182879" marR="0" indent="-182879"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1pPr>
            <a:lvl2pPr marL="493775" marR="0" indent="-219455"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2pPr>
            <a:lvl3pPr marL="792479" marR="0" indent="-243840" algn="l" defTabSz="914400" rtl="0" eaLnBrk="1" latinLnBrk="0" hangingPunct="1">
              <a:lnSpc>
                <a:spcPct val="100000"/>
              </a:lnSpc>
              <a:spcBef>
                <a:spcPts val="500"/>
              </a:spcBef>
              <a:spcAft>
                <a:spcPts val="0"/>
              </a:spcAft>
              <a:buClr>
                <a:schemeClr val="accent1"/>
              </a:buClr>
              <a:buSzPct val="90000"/>
              <a:buFont typeface="Arial"/>
              <a:buChar char="•"/>
              <a:tabLst/>
              <a:defRPr sz="2400" b="0" i="0" u="none" strike="noStrike" cap="none" spc="0" baseline="0">
                <a:ln>
                  <a:noFill/>
                </a:ln>
                <a:solidFill>
                  <a:srgbClr val="000000"/>
                </a:solidFill>
                <a:uFillTx/>
                <a:latin typeface="Calibri"/>
                <a:ea typeface="Calibri"/>
                <a:cs typeface="Calibri"/>
                <a:sym typeface="Calibri"/>
              </a:defRPr>
            </a:lvl3pPr>
            <a:lvl4pPr marL="1066800" marR="0" indent="-24384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4pPr>
            <a:lvl5pPr marL="1234439" marR="0" indent="-18288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5pPr>
            <a:lvl6pPr marL="25603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6pPr>
            <a:lvl7pPr marL="30175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7pPr>
            <a:lvl8pPr marL="34747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8pPr>
            <a:lvl9pPr marL="39319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9pPr>
          </a:lstStyle>
          <a:p>
            <a:pPr marL="0" indent="0">
              <a:buFont typeface="Arial"/>
              <a:buNone/>
            </a:pPr>
            <a:r>
              <a:rPr lang="en-US" sz="2000" b="1" dirty="0">
                <a:latin typeface="Arial" panose="020B0604020202020204" pitchFamily="34" charset="0"/>
                <a:cs typeface="Arial" panose="020B0604020202020204" pitchFamily="34" charset="0"/>
              </a:rPr>
              <a:t>Business Value: </a:t>
            </a:r>
          </a:p>
          <a:p>
            <a:pPr marL="233363" indent="0">
              <a:buNone/>
            </a:pPr>
            <a:r>
              <a:rPr lang="en-US" sz="2000" dirty="0">
                <a:latin typeface="Arial" panose="020B0604020202020204" pitchFamily="34" charset="0"/>
                <a:cs typeface="Arial" panose="020B0604020202020204" pitchFamily="34" charset="0"/>
              </a:rPr>
              <a:t>Improve agricultural irrigation by developing a common set of data standards and formats to convert data for use in irrigation data analysis and precision prescription programs. Effort broken down into three Parts:</a:t>
            </a:r>
          </a:p>
          <a:p>
            <a:pPr marL="690563" indent="-457200">
              <a:buFont typeface="+mj-lt"/>
              <a:buAutoNum type="arabicPeriod"/>
            </a:pPr>
            <a:r>
              <a:rPr lang="en-US" sz="2000" dirty="0">
                <a:latin typeface="Arial" panose="020B0604020202020204" pitchFamily="34" charset="0"/>
                <a:cs typeface="Arial" panose="020B0604020202020204" pitchFamily="34" charset="0"/>
              </a:rPr>
              <a:t>Core Concepts</a:t>
            </a:r>
          </a:p>
          <a:p>
            <a:pPr marL="690563" indent="-457200">
              <a:buFont typeface="+mj-lt"/>
              <a:buAutoNum type="arabicPeriod"/>
            </a:pPr>
            <a:r>
              <a:rPr lang="en-US" sz="2000" dirty="0">
                <a:latin typeface="Arial" panose="020B0604020202020204" pitchFamily="34" charset="0"/>
                <a:cs typeface="Arial" panose="020B0604020202020204" pitchFamily="34" charset="0"/>
              </a:rPr>
              <a:t>Observations &amp; Measurements </a:t>
            </a:r>
          </a:p>
          <a:p>
            <a:pPr marL="690563" indent="-457200">
              <a:buFont typeface="+mj-lt"/>
              <a:buAutoNum type="arabicPeriod"/>
            </a:pPr>
            <a:r>
              <a:rPr lang="en-US" sz="2000" dirty="0">
                <a:latin typeface="Arial" panose="020B0604020202020204" pitchFamily="34" charset="0"/>
                <a:cs typeface="Arial" panose="020B0604020202020204" pitchFamily="34" charset="0"/>
              </a:rPr>
              <a:t>Equipment Operations</a:t>
            </a:r>
          </a:p>
          <a:p>
            <a:pPr marL="690563" indent="-457200">
              <a:buFont typeface="+mj-lt"/>
              <a:buAutoNum type="arabicPeriod"/>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Status:  </a:t>
            </a:r>
            <a:r>
              <a:rPr lang="en-US" sz="2000" kern="1200" dirty="0">
                <a:latin typeface="Arial" panose="020B0604020202020204" pitchFamily="34" charset="0"/>
                <a:ea typeface="+mn-ea"/>
                <a:cs typeface="Arial" panose="020B0604020202020204" pitchFamily="34" charset="0"/>
              </a:rPr>
              <a:t>Working through ISO to make all three parts a global standard. Parts 1 and 3 approved as a US national standard through ASABE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1200" dirty="0">
              <a:latin typeface="Arial" panose="020B0604020202020204" pitchFamily="34" charset="0"/>
              <a:ea typeface="+mn-ea"/>
              <a:cs typeface="Arial" panose="020B0604020202020204" pitchFamily="34" charset="0"/>
            </a:endParaRPr>
          </a:p>
          <a:p>
            <a:pPr marL="0" indent="0">
              <a:buFont typeface="Arial"/>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51166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C41055-D8CD-4598-B3D2-21A26FF37242}"/>
              </a:ext>
            </a:extLst>
          </p:cNvPr>
          <p:cNvSpPr>
            <a:spLocks noGrp="1"/>
          </p:cNvSpPr>
          <p:nvPr>
            <p:ph type="title"/>
          </p:nvPr>
        </p:nvSpPr>
        <p:spPr/>
        <p:txBody>
          <a:bodyPr>
            <a:normAutofit fontScale="90000"/>
          </a:bodyPr>
          <a:lstStyle/>
          <a:p>
            <a:r>
              <a:rPr lang="en-US" dirty="0"/>
              <a:t>WG13 Closed Loop Spray: Product Discovery</a:t>
            </a:r>
          </a:p>
        </p:txBody>
      </p:sp>
      <p:sp>
        <p:nvSpPr>
          <p:cNvPr id="9" name="Content Placeholder 2">
            <a:extLst>
              <a:ext uri="{FF2B5EF4-FFF2-40B4-BE49-F238E27FC236}">
                <a16:creationId xmlns:a16="http://schemas.microsoft.com/office/drawing/2014/main" id="{FB77801D-FA2D-4956-883F-AA6B129A862B}"/>
              </a:ext>
            </a:extLst>
          </p:cNvPr>
          <p:cNvSpPr>
            <a:spLocks noGrp="1"/>
          </p:cNvSpPr>
          <p:nvPr>
            <p:ph sz="half" idx="4294967295"/>
          </p:nvPr>
        </p:nvSpPr>
        <p:spPr>
          <a:xfrm>
            <a:off x="610863" y="1391261"/>
            <a:ext cx="6586538" cy="4783137"/>
          </a:xfrm>
        </p:spPr>
        <p:txBody>
          <a:bodyPr>
            <a:normAutofit lnSpcReduction="10000"/>
          </a:bodyPr>
          <a:lstStyle/>
          <a:p>
            <a:pPr marL="0" indent="0">
              <a:lnSpc>
                <a:spcPct val="107000"/>
              </a:lnSpc>
              <a:spcBef>
                <a:spcPts val="0"/>
              </a:spcBef>
              <a:spcAft>
                <a:spcPts val="1067"/>
              </a:spcAft>
              <a:buNone/>
            </a:pPr>
            <a:r>
              <a:rPr lang="en-US" sz="2000" b="1" dirty="0">
                <a:latin typeface="Arial" panose="020B0604020202020204" pitchFamily="34" charset="0"/>
                <a:ea typeface="Calibri" panose="020F0502020204030204" pitchFamily="34" charset="0"/>
                <a:cs typeface="Arial" panose="020B0604020202020204" pitchFamily="34" charset="0"/>
              </a:rPr>
              <a:t>Business Value: </a:t>
            </a:r>
          </a:p>
          <a:p>
            <a:pPr marL="168275" indent="0">
              <a:lnSpc>
                <a:spcPct val="107000"/>
              </a:lnSpc>
              <a:spcBef>
                <a:spcPts val="0"/>
              </a:spcBef>
              <a:spcAft>
                <a:spcPts val="1067"/>
              </a:spcAft>
              <a:buNone/>
            </a:pPr>
            <a:r>
              <a:rPr lang="en-US" sz="2000" dirty="0">
                <a:latin typeface="Arial" panose="020B0604020202020204" pitchFamily="34" charset="0"/>
                <a:ea typeface="Calibri" panose="020F0502020204030204" pitchFamily="34" charset="0"/>
                <a:cs typeface="Arial" panose="020B0604020202020204" pitchFamily="34" charset="0"/>
              </a:rPr>
              <a:t>Help farmers comply with regulations and minimize mistakes. Provides traceability of product used.</a:t>
            </a:r>
          </a:p>
          <a:p>
            <a:pPr marL="0" indent="0">
              <a:lnSpc>
                <a:spcPct val="107000"/>
              </a:lnSpc>
              <a:spcBef>
                <a:spcPts val="0"/>
              </a:spcBef>
              <a:spcAft>
                <a:spcPts val="1067"/>
              </a:spcAft>
              <a:buNone/>
            </a:pPr>
            <a:r>
              <a:rPr lang="en-US" sz="2000" b="1" dirty="0">
                <a:latin typeface="Arial" panose="020B0604020202020204" pitchFamily="34" charset="0"/>
                <a:ea typeface="Calibri" panose="020F0502020204030204" pitchFamily="34" charset="0"/>
                <a:cs typeface="Arial" panose="020B0604020202020204" pitchFamily="34" charset="0"/>
              </a:rPr>
              <a:t>Scope: </a:t>
            </a:r>
          </a:p>
          <a:p>
            <a:pPr marL="168275" indent="0">
              <a:lnSpc>
                <a:spcPct val="107000"/>
              </a:lnSpc>
              <a:spcBef>
                <a:spcPts val="0"/>
              </a:spcBef>
              <a:spcAft>
                <a:spcPts val="1067"/>
              </a:spcAft>
              <a:buNone/>
            </a:pPr>
            <a:r>
              <a:rPr lang="en-US" sz="2000" dirty="0">
                <a:latin typeface="Arial" panose="020B0604020202020204" pitchFamily="34" charset="0"/>
                <a:ea typeface="Calibri" panose="020F0502020204030204" pitchFamily="34" charset="0"/>
                <a:cs typeface="Arial" panose="020B0604020202020204" pitchFamily="34" charset="0"/>
              </a:rPr>
              <a:t>Product Discovery: </a:t>
            </a:r>
            <a:r>
              <a:rPr lang="en-US" sz="2000" dirty="0">
                <a:effectLst/>
                <a:latin typeface="Arial" panose="020B0604020202020204" pitchFamily="34" charset="0"/>
                <a:ea typeface="Calibri" panose="020F0502020204030204" pitchFamily="34" charset="0"/>
                <a:cs typeface="Arial" panose="020B0604020202020204" pitchFamily="34" charset="0"/>
              </a:rPr>
              <a:t>When an input is loaded into the machine, the system enables unambiguous product identification</a:t>
            </a:r>
            <a:endParaRPr lang="en-US" sz="20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1067"/>
              </a:spcAft>
              <a:buNone/>
            </a:pPr>
            <a:r>
              <a:rPr lang="en-US" sz="2000" b="1" dirty="0">
                <a:latin typeface="Arial" panose="020B0604020202020204" pitchFamily="34" charset="0"/>
                <a:ea typeface="Calibri" panose="020F0502020204030204" pitchFamily="34" charset="0"/>
                <a:cs typeface="Arial" panose="020B0604020202020204" pitchFamily="34" charset="0"/>
              </a:rPr>
              <a:t>Planning to leverage existing work:</a:t>
            </a:r>
          </a:p>
          <a:p>
            <a:pPr marL="342900" marR="0" lvl="0" indent="-342900">
              <a:lnSpc>
                <a:spcPct val="107000"/>
              </a:lnSpc>
              <a:spcBef>
                <a:spcPts val="0"/>
              </a:spcBef>
              <a:spcAft>
                <a:spcPts val="0"/>
              </a:spcAft>
              <a:buFont typeface="Symbol" panose="05050102010706020507" pitchFamily="18" charset="2"/>
              <a:buChar char=""/>
            </a:pPr>
            <a:r>
              <a:rPr lang="en-US" sz="1900" dirty="0">
                <a:effectLst/>
                <a:latin typeface="Arial" panose="020B0604020202020204" pitchFamily="34" charset="0"/>
                <a:ea typeface="Calibri" panose="020F0502020204030204" pitchFamily="34" charset="0"/>
                <a:cs typeface="Arial" panose="020B0604020202020204" pitchFamily="34" charset="0"/>
              </a:rPr>
              <a:t>The Product Catalog</a:t>
            </a:r>
          </a:p>
          <a:p>
            <a:pPr marL="342900" marR="0" lvl="0" indent="-342900">
              <a:lnSpc>
                <a:spcPct val="107000"/>
              </a:lnSpc>
              <a:spcBef>
                <a:spcPts val="0"/>
              </a:spcBef>
              <a:spcAft>
                <a:spcPts val="0"/>
              </a:spcAft>
              <a:buFont typeface="Symbol" panose="05050102010706020507" pitchFamily="18" charset="2"/>
              <a:buChar char=""/>
            </a:pPr>
            <a:r>
              <a:rPr lang="en-US" sz="1900" dirty="0">
                <a:effectLst/>
                <a:latin typeface="Arial" panose="020B0604020202020204" pitchFamily="34" charset="0"/>
                <a:ea typeface="Calibri" panose="020F0502020204030204" pitchFamily="34" charset="0"/>
                <a:cs typeface="Arial" panose="020B0604020202020204" pitchFamily="34" charset="0"/>
              </a:rPr>
              <a:t>Mix Ticket</a:t>
            </a:r>
          </a:p>
          <a:p>
            <a:pPr marL="342900" marR="0" lvl="0" indent="-342900">
              <a:lnSpc>
                <a:spcPct val="107000"/>
              </a:lnSpc>
              <a:spcBef>
                <a:spcPts val="0"/>
              </a:spcBef>
              <a:spcAft>
                <a:spcPts val="0"/>
              </a:spcAft>
              <a:buFont typeface="Symbol" panose="05050102010706020507" pitchFamily="18" charset="2"/>
              <a:buChar char=""/>
            </a:pPr>
            <a:r>
              <a:rPr lang="en-US" sz="1900" dirty="0">
                <a:effectLst/>
                <a:latin typeface="Arial" panose="020B0604020202020204" pitchFamily="34" charset="0"/>
                <a:ea typeface="Calibri" panose="020F0502020204030204" pitchFamily="34" charset="0"/>
                <a:cs typeface="Arial" panose="020B0604020202020204" pitchFamily="34" charset="0"/>
              </a:rPr>
              <a:t>Work from WG01 In-Field Product Identification</a:t>
            </a:r>
          </a:p>
          <a:p>
            <a:pPr marL="342900" marR="0" lvl="0" indent="-342900">
              <a:lnSpc>
                <a:spcPct val="107000"/>
              </a:lnSpc>
              <a:spcBef>
                <a:spcPts val="0"/>
              </a:spcBef>
              <a:spcAft>
                <a:spcPts val="0"/>
              </a:spcAft>
              <a:buFont typeface="Symbol" panose="05050102010706020507" pitchFamily="18" charset="2"/>
              <a:buChar char=""/>
            </a:pPr>
            <a:r>
              <a:rPr lang="en-US" sz="1900" dirty="0">
                <a:effectLst/>
                <a:latin typeface="Arial" panose="020B0604020202020204" pitchFamily="34" charset="0"/>
                <a:ea typeface="Calibri" panose="020F0502020204030204" pitchFamily="34" charset="0"/>
                <a:cs typeface="Arial" panose="020B0604020202020204" pitchFamily="34" charset="0"/>
              </a:rPr>
              <a:t>Definitions for work orders and work records</a:t>
            </a:r>
          </a:p>
          <a:p>
            <a:pPr marL="342900" marR="0" lvl="0" indent="-342900">
              <a:lnSpc>
                <a:spcPct val="107000"/>
              </a:lnSpc>
              <a:spcBef>
                <a:spcPts val="0"/>
              </a:spcBef>
              <a:spcAft>
                <a:spcPts val="800"/>
              </a:spcAft>
              <a:buFont typeface="Symbol" panose="05050102010706020507" pitchFamily="18" charset="2"/>
              <a:buChar char=""/>
            </a:pPr>
            <a:r>
              <a:rPr lang="en-US" sz="1900" dirty="0">
                <a:effectLst/>
                <a:latin typeface="Arial" panose="020B0604020202020204" pitchFamily="34" charset="0"/>
                <a:ea typeface="Calibri" panose="020F0502020204030204" pitchFamily="34" charset="0"/>
                <a:cs typeface="Arial" panose="020B0604020202020204" pitchFamily="34" charset="0"/>
              </a:rPr>
              <a:t>“OK to Spray” work from the SPADE project</a:t>
            </a:r>
            <a:endParaRPr lang="en-US" sz="1900"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1B10E01-3812-15D0-37CD-58161E5EB189}"/>
              </a:ext>
            </a:extLst>
          </p:cNvPr>
          <p:cNvSpPr txBox="1"/>
          <p:nvPr/>
        </p:nvSpPr>
        <p:spPr>
          <a:xfrm>
            <a:off x="8172450" y="1942330"/>
            <a:ext cx="3806189"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Chair: TBD</a:t>
            </a:r>
          </a:p>
          <a:p>
            <a:r>
              <a:rPr lang="en-US" b="1" dirty="0">
                <a:latin typeface="Arial" panose="020B0604020202020204" pitchFamily="34" charset="0"/>
                <a:cs typeface="Arial" panose="020B0604020202020204" pitchFamily="34" charset="0"/>
              </a:rPr>
              <a:t>Staff Liaison: Conny Graumans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Member Companies:</a:t>
            </a:r>
          </a:p>
        </p:txBody>
      </p:sp>
      <p:pic>
        <p:nvPicPr>
          <p:cNvPr id="3" name="Picture 2">
            <a:extLst>
              <a:ext uri="{FF2B5EF4-FFF2-40B4-BE49-F238E27FC236}">
                <a16:creationId xmlns:a16="http://schemas.microsoft.com/office/drawing/2014/main" id="{BBC76E69-FC3F-50BB-8DFC-A67ADC25587D}"/>
              </a:ext>
            </a:extLst>
          </p:cNvPr>
          <p:cNvPicPr>
            <a:picLocks noChangeAspect="1"/>
          </p:cNvPicPr>
          <p:nvPr/>
        </p:nvPicPr>
        <p:blipFill>
          <a:blip r:embed="rId3"/>
          <a:stretch>
            <a:fillRect/>
          </a:stretch>
        </p:blipFill>
        <p:spPr>
          <a:xfrm>
            <a:off x="8287869" y="3142659"/>
            <a:ext cx="2084439" cy="1838632"/>
          </a:xfrm>
          <a:prstGeom prst="rect">
            <a:avLst/>
          </a:prstGeom>
        </p:spPr>
      </p:pic>
    </p:spTree>
    <p:extLst>
      <p:ext uri="{BB962C8B-B14F-4D97-AF65-F5344CB8AC3E}">
        <p14:creationId xmlns:p14="http://schemas.microsoft.com/office/powerpoint/2010/main" val="245907312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7975B3D-02AB-4AB9-82DD-AAD4A940CF08}"/>
              </a:ext>
            </a:extLst>
          </p:cNvPr>
          <p:cNvSpPr>
            <a:spLocks noGrp="1"/>
          </p:cNvSpPr>
          <p:nvPr>
            <p:ph type="title"/>
          </p:nvPr>
        </p:nvSpPr>
        <p:spPr/>
        <p:txBody>
          <a:bodyPr>
            <a:noAutofit/>
          </a:bodyPr>
          <a:lstStyle/>
          <a:p>
            <a:r>
              <a:rPr lang="en-US" sz="2200" dirty="0"/>
              <a:t>WG14 Potato Provenance: Farm &amp; Field ID </a:t>
            </a:r>
          </a:p>
        </p:txBody>
      </p:sp>
      <p:sp>
        <p:nvSpPr>
          <p:cNvPr id="13" name="Content Placeholder 2">
            <a:extLst>
              <a:ext uri="{FF2B5EF4-FFF2-40B4-BE49-F238E27FC236}">
                <a16:creationId xmlns:a16="http://schemas.microsoft.com/office/drawing/2014/main" id="{37E71146-2BB5-41ED-8F34-6AF92F872748}"/>
              </a:ext>
            </a:extLst>
          </p:cNvPr>
          <p:cNvSpPr>
            <a:spLocks noGrp="1"/>
          </p:cNvSpPr>
          <p:nvPr>
            <p:ph sz="half" idx="4294967295"/>
          </p:nvPr>
        </p:nvSpPr>
        <p:spPr>
          <a:xfrm>
            <a:off x="624254" y="1417027"/>
            <a:ext cx="6588125" cy="4267200"/>
          </a:xfrm>
        </p:spPr>
        <p:txBody>
          <a:bodyPr>
            <a:normAutofit fontScale="92500" lnSpcReduction="20000"/>
          </a:bodyPr>
          <a:lstStyle/>
          <a:p>
            <a:pPr marL="0" indent="0">
              <a:buNone/>
            </a:pPr>
            <a:r>
              <a:rPr lang="en-US" sz="2000" b="1" dirty="0">
                <a:latin typeface="Arial" panose="020B0604020202020204" pitchFamily="34" charset="0"/>
                <a:cs typeface="Arial" panose="020B0604020202020204" pitchFamily="34" charset="0"/>
              </a:rPr>
              <a:t>Business Value: </a:t>
            </a:r>
          </a:p>
          <a:p>
            <a:pPr marL="233363" indent="0">
              <a:buNone/>
            </a:pPr>
            <a:r>
              <a:rPr lang="en-US" sz="2000" dirty="0">
                <a:latin typeface="Arial" panose="020B0604020202020204" pitchFamily="34" charset="0"/>
                <a:cs typeface="Arial" panose="020B0604020202020204" pitchFamily="34" charset="0"/>
              </a:rPr>
              <a:t>Provide potato processors specific data on a batch of potatoes they receive.</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Scope: </a:t>
            </a:r>
          </a:p>
          <a:p>
            <a:pPr marL="168275" indent="0">
              <a:buNone/>
            </a:pPr>
            <a:r>
              <a:rPr lang="en-US" sz="2000" dirty="0">
                <a:latin typeface="Arial" panose="020B0604020202020204" pitchFamily="34" charset="0"/>
                <a:cs typeface="Arial" panose="020B0604020202020204" pitchFamily="34" charset="0"/>
              </a:rPr>
              <a:t>Farm and field polygons, coordinating with newly established Field Boundaries subcommittee. This group will primarily focus on data elements and formats used within the potato industry.</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FMIS companies are mainly interested in Field Identification and field boundaries. </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Status:  </a:t>
            </a:r>
            <a:r>
              <a:rPr lang="en-US" sz="2000" dirty="0">
                <a:latin typeface="Arial" panose="020B0604020202020204" pitchFamily="34" charset="0"/>
                <a:cs typeface="Arial" panose="020B0604020202020204" pitchFamily="34" charset="0"/>
              </a:rPr>
              <a:t>On hold, dependencies on several other working groups, working though splitting scope up into additional working groups</a:t>
            </a:r>
          </a:p>
        </p:txBody>
      </p:sp>
      <p:sp>
        <p:nvSpPr>
          <p:cNvPr id="4" name="Slide Number Placeholder 3">
            <a:extLst>
              <a:ext uri="{FF2B5EF4-FFF2-40B4-BE49-F238E27FC236}">
                <a16:creationId xmlns:a16="http://schemas.microsoft.com/office/drawing/2014/main" id="{8F1360FC-FD73-4A69-ABEF-3AAF6AE8D78A}"/>
              </a:ext>
            </a:extLst>
          </p:cNvPr>
          <p:cNvSpPr>
            <a:spLocks noGrp="1"/>
          </p:cNvSpPr>
          <p:nvPr>
            <p:ph type="sldNum" sz="quarter" idx="4294967295"/>
          </p:nvPr>
        </p:nvSpPr>
        <p:spPr>
          <a:xfrm>
            <a:off x="0" y="0"/>
            <a:ext cx="0" cy="0"/>
          </a:xfrm>
        </p:spPr>
        <p:txBody>
          <a:bodyPr anchor="ctr">
            <a:normAutofit fontScale="25000" lnSpcReduction="20000"/>
          </a:bodyPr>
          <a:lstStyle/>
          <a:p>
            <a:pPr defTabSz="1219170" hangingPunct="1">
              <a:lnSpc>
                <a:spcPct val="90000"/>
              </a:lnSpc>
              <a:spcAft>
                <a:spcPts val="800"/>
              </a:spcAft>
              <a:defRPr/>
            </a:pPr>
            <a:fld id="{ADE3A8B2-84D3-49A8-8E03-921EE22FAEA7}" type="slidenum">
              <a:rPr lang="en-US" sz="1467">
                <a:latin typeface="Arial" panose="020B0604020202020204" pitchFamily="34" charset="0"/>
                <a:cs typeface="Arial" panose="020B0604020202020204" pitchFamily="34" charset="0"/>
              </a:rPr>
              <a:pPr defTabSz="1219170" hangingPunct="1">
                <a:lnSpc>
                  <a:spcPct val="90000"/>
                </a:lnSpc>
                <a:spcAft>
                  <a:spcPts val="800"/>
                </a:spcAft>
                <a:defRPr/>
              </a:pPr>
              <a:t>27</a:t>
            </a:fld>
            <a:endParaRPr lang="en-US" sz="1467"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0BCD663-8DC7-39B0-32F1-C86856751BCE}"/>
              </a:ext>
            </a:extLst>
          </p:cNvPr>
          <p:cNvSpPr txBox="1"/>
          <p:nvPr/>
        </p:nvSpPr>
        <p:spPr>
          <a:xfrm>
            <a:off x="8534400" y="1679440"/>
            <a:ext cx="3351689"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Chair: TBD</a:t>
            </a:r>
          </a:p>
          <a:p>
            <a:r>
              <a:rPr lang="en-US" b="1" dirty="0">
                <a:latin typeface="Arial" panose="020B0604020202020204" pitchFamily="34" charset="0"/>
                <a:cs typeface="Arial" panose="020B0604020202020204" pitchFamily="34" charset="0"/>
              </a:rPr>
              <a:t>Staff Liaison: Conny Graumans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Member Companies:</a:t>
            </a:r>
          </a:p>
        </p:txBody>
      </p:sp>
      <p:pic>
        <p:nvPicPr>
          <p:cNvPr id="3" name="Picture 2">
            <a:extLst>
              <a:ext uri="{FF2B5EF4-FFF2-40B4-BE49-F238E27FC236}">
                <a16:creationId xmlns:a16="http://schemas.microsoft.com/office/drawing/2014/main" id="{AD7248DE-C749-2667-34D6-B37F4D4A889A}"/>
              </a:ext>
            </a:extLst>
          </p:cNvPr>
          <p:cNvPicPr>
            <a:picLocks noChangeAspect="1"/>
          </p:cNvPicPr>
          <p:nvPr/>
        </p:nvPicPr>
        <p:blipFill>
          <a:blip r:embed="rId3"/>
          <a:stretch>
            <a:fillRect/>
          </a:stretch>
        </p:blipFill>
        <p:spPr>
          <a:xfrm>
            <a:off x="8642244" y="3124737"/>
            <a:ext cx="2744309" cy="1152991"/>
          </a:xfrm>
          <a:prstGeom prst="rect">
            <a:avLst/>
          </a:prstGeom>
        </p:spPr>
      </p:pic>
    </p:spTree>
    <p:extLst>
      <p:ext uri="{BB962C8B-B14F-4D97-AF65-F5344CB8AC3E}">
        <p14:creationId xmlns:p14="http://schemas.microsoft.com/office/powerpoint/2010/main" val="5573103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7975B3D-02AB-4AB9-82DD-AAD4A940CF08}"/>
              </a:ext>
            </a:extLst>
          </p:cNvPr>
          <p:cNvSpPr>
            <a:spLocks noGrp="1"/>
          </p:cNvSpPr>
          <p:nvPr>
            <p:ph type="title"/>
          </p:nvPr>
        </p:nvSpPr>
        <p:spPr/>
        <p:txBody>
          <a:bodyPr>
            <a:noAutofit/>
          </a:bodyPr>
          <a:lstStyle/>
          <a:p>
            <a:r>
              <a:rPr lang="en-US" sz="2200" dirty="0"/>
              <a:t>WG15 Scale Ticket</a:t>
            </a:r>
          </a:p>
        </p:txBody>
      </p:sp>
      <p:sp>
        <p:nvSpPr>
          <p:cNvPr id="13" name="Content Placeholder 2">
            <a:extLst>
              <a:ext uri="{FF2B5EF4-FFF2-40B4-BE49-F238E27FC236}">
                <a16:creationId xmlns:a16="http://schemas.microsoft.com/office/drawing/2014/main" id="{37E71146-2BB5-41ED-8F34-6AF92F872748}"/>
              </a:ext>
            </a:extLst>
          </p:cNvPr>
          <p:cNvSpPr>
            <a:spLocks noGrp="1"/>
          </p:cNvSpPr>
          <p:nvPr>
            <p:ph sz="half" idx="4294967295"/>
          </p:nvPr>
        </p:nvSpPr>
        <p:spPr>
          <a:xfrm>
            <a:off x="307732" y="1390650"/>
            <a:ext cx="6682154" cy="4838700"/>
          </a:xfrm>
        </p:spPr>
        <p:txBody>
          <a:bodyPr>
            <a:normAutofit fontScale="92500" lnSpcReduction="20000"/>
          </a:bodyPr>
          <a:lstStyle/>
          <a:p>
            <a:pPr marL="0" indent="0">
              <a:buNone/>
            </a:pPr>
            <a:r>
              <a:rPr lang="en-US" sz="2000" b="1" dirty="0">
                <a:latin typeface="Arial" panose="020B0604020202020204" pitchFamily="34" charset="0"/>
                <a:cs typeface="Arial" panose="020B0604020202020204" pitchFamily="34" charset="0"/>
              </a:rPr>
              <a:t>Business Value: </a:t>
            </a:r>
          </a:p>
          <a:p>
            <a:pPr marL="233363" indent="0">
              <a:buNone/>
            </a:pPr>
            <a:r>
              <a:rPr lang="en-US" sz="2000" dirty="0">
                <a:latin typeface="Arial" panose="020B0604020202020204" pitchFamily="34" charset="0"/>
                <a:cs typeface="Arial" panose="020B0604020202020204" pitchFamily="34" charset="0"/>
              </a:rPr>
              <a:t>Provide electronic proof of receipt from entity to entity, starting at the point of origin in a standardized way (leveraging current standards), to a retailer or cooperative/ retailer/ processor who has received the commodity at the destination at the time of receipt.  </a:t>
            </a:r>
          </a:p>
          <a:p>
            <a:pPr marL="0" indent="0">
              <a:buNone/>
            </a:pPr>
            <a:endParaRPr lang="en-US" sz="2000" dirty="0">
              <a:latin typeface="Arial" panose="020B0604020202020204" pitchFamily="34" charset="0"/>
              <a:cs typeface="Arial" panose="020B0604020202020204" pitchFamily="34" charset="0"/>
            </a:endParaRPr>
          </a:p>
          <a:p>
            <a:pPr marL="233363" indent="0">
              <a:buNone/>
            </a:pPr>
            <a:r>
              <a:rPr lang="en-US" sz="2000" dirty="0">
                <a:latin typeface="Arial" panose="020B0604020202020204" pitchFamily="34" charset="0"/>
                <a:cs typeface="Arial" panose="020B0604020202020204" pitchFamily="34" charset="0"/>
              </a:rPr>
              <a:t>We will define the Minimum Viable Product (MVP) that will help facilitate the financial settlements between the parties and provide sufficient identification that enables traceability. </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Deliverables: </a:t>
            </a:r>
          </a:p>
          <a:p>
            <a:r>
              <a:rPr lang="en-US" sz="2000" dirty="0">
                <a:latin typeface="Arial" panose="020B0604020202020204" pitchFamily="34" charset="0"/>
                <a:cs typeface="Arial" panose="020B0604020202020204" pitchFamily="34" charset="0"/>
              </a:rPr>
              <a:t>Sequence diagrams showing interactions among parties </a:t>
            </a:r>
          </a:p>
          <a:p>
            <a:r>
              <a:rPr lang="en-US" sz="2000" dirty="0" err="1">
                <a:latin typeface="Arial" panose="020B0604020202020204" pitchFamily="34" charset="0"/>
                <a:cs typeface="Arial" panose="020B0604020202020204" pitchFamily="34" charset="0"/>
              </a:rPr>
              <a:t>OpenAPI</a:t>
            </a:r>
            <a:r>
              <a:rPr lang="en-US" sz="2000" dirty="0">
                <a:latin typeface="Arial" panose="020B0604020202020204" pitchFamily="34" charset="0"/>
                <a:cs typeface="Arial" panose="020B0604020202020204" pitchFamily="34" charset="0"/>
              </a:rPr>
              <a:t> spec addressing the MVP</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Status:  </a:t>
            </a:r>
            <a:r>
              <a:rPr lang="en-US" sz="2000" dirty="0">
                <a:latin typeface="Arial" panose="020B0604020202020204" pitchFamily="34" charset="0"/>
                <a:cs typeface="Arial" panose="020B0604020202020204" pitchFamily="34" charset="0"/>
              </a:rPr>
              <a:t>Reviewing use cases and existing documents, API’s, </a:t>
            </a:r>
            <a:r>
              <a:rPr lang="en-US" sz="2000" dirty="0" err="1">
                <a:latin typeface="Arial" panose="020B0604020202020204" pitchFamily="34" charset="0"/>
                <a:cs typeface="Arial" panose="020B0604020202020204" pitchFamily="34" charset="0"/>
              </a:rPr>
              <a:t>etc</a:t>
            </a: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F1360FC-FD73-4A69-ABEF-3AAF6AE8D78A}"/>
              </a:ext>
            </a:extLst>
          </p:cNvPr>
          <p:cNvSpPr>
            <a:spLocks noGrp="1"/>
          </p:cNvSpPr>
          <p:nvPr>
            <p:ph type="sldNum" sz="quarter" idx="4294967295"/>
          </p:nvPr>
        </p:nvSpPr>
        <p:spPr>
          <a:xfrm>
            <a:off x="0" y="0"/>
            <a:ext cx="0" cy="0"/>
          </a:xfrm>
        </p:spPr>
        <p:txBody>
          <a:bodyPr anchor="ctr">
            <a:normAutofit fontScale="25000" lnSpcReduction="20000"/>
          </a:bodyPr>
          <a:lstStyle/>
          <a:p>
            <a:pPr defTabSz="1219170" hangingPunct="1">
              <a:lnSpc>
                <a:spcPct val="90000"/>
              </a:lnSpc>
              <a:spcAft>
                <a:spcPts val="800"/>
              </a:spcAft>
              <a:defRPr/>
            </a:pPr>
            <a:fld id="{ADE3A8B2-84D3-49A8-8E03-921EE22FAEA7}" type="slidenum">
              <a:rPr lang="en-US" sz="1467">
                <a:latin typeface="Arial" panose="020B0604020202020204" pitchFamily="34" charset="0"/>
                <a:cs typeface="Arial" panose="020B0604020202020204" pitchFamily="34" charset="0"/>
              </a:rPr>
              <a:pPr defTabSz="1219170" hangingPunct="1">
                <a:lnSpc>
                  <a:spcPct val="90000"/>
                </a:lnSpc>
                <a:spcAft>
                  <a:spcPts val="800"/>
                </a:spcAft>
                <a:defRPr/>
              </a:pPr>
              <a:t>28</a:t>
            </a:fld>
            <a:endParaRPr lang="en-US" sz="1467"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0BCD663-8DC7-39B0-32F1-C86856751BCE}"/>
              </a:ext>
            </a:extLst>
          </p:cNvPr>
          <p:cNvSpPr txBox="1"/>
          <p:nvPr/>
        </p:nvSpPr>
        <p:spPr>
          <a:xfrm>
            <a:off x="8208112" y="1390650"/>
            <a:ext cx="3439319"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Chair: Phil </a:t>
            </a:r>
            <a:r>
              <a:rPr lang="en-US" b="1" dirty="0" err="1">
                <a:latin typeface="Arial" panose="020B0604020202020204" pitchFamily="34" charset="0"/>
                <a:cs typeface="Arial" panose="020B0604020202020204" pitchFamily="34" charset="0"/>
              </a:rPr>
              <a:t>Kubish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VitaPlus</a:t>
            </a:r>
            <a:r>
              <a:rPr lang="en-US" b="1"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Vice Chair: </a:t>
            </a:r>
          </a:p>
          <a:p>
            <a:r>
              <a:rPr lang="en-US" b="1" dirty="0">
                <a:latin typeface="Arial" panose="020B0604020202020204" pitchFamily="34" charset="0"/>
                <a:cs typeface="Arial" panose="020B0604020202020204" pitchFamily="34" charset="0"/>
              </a:rPr>
              <a:t>Staff Liaison: Ben Craker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Current Member Companies:</a:t>
            </a:r>
          </a:p>
        </p:txBody>
      </p:sp>
      <p:pic>
        <p:nvPicPr>
          <p:cNvPr id="3" name="Picture 2">
            <a:extLst>
              <a:ext uri="{FF2B5EF4-FFF2-40B4-BE49-F238E27FC236}">
                <a16:creationId xmlns:a16="http://schemas.microsoft.com/office/drawing/2014/main" id="{8E34ACA4-28E2-8E52-7C9C-5F7527D56D80}"/>
              </a:ext>
            </a:extLst>
          </p:cNvPr>
          <p:cNvPicPr>
            <a:picLocks noChangeAspect="1"/>
          </p:cNvPicPr>
          <p:nvPr/>
        </p:nvPicPr>
        <p:blipFill>
          <a:blip r:embed="rId3"/>
          <a:stretch>
            <a:fillRect/>
          </a:stretch>
        </p:blipFill>
        <p:spPr>
          <a:xfrm>
            <a:off x="8252158" y="2981074"/>
            <a:ext cx="2896771" cy="2525146"/>
          </a:xfrm>
          <a:prstGeom prst="rect">
            <a:avLst/>
          </a:prstGeom>
        </p:spPr>
      </p:pic>
    </p:spTree>
    <p:extLst>
      <p:ext uri="{BB962C8B-B14F-4D97-AF65-F5344CB8AC3E}">
        <p14:creationId xmlns:p14="http://schemas.microsoft.com/office/powerpoint/2010/main" val="260742654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F82F-7178-A63B-8B5E-0DBFE066A27A}"/>
              </a:ext>
            </a:extLst>
          </p:cNvPr>
          <p:cNvSpPr>
            <a:spLocks noGrp="1"/>
          </p:cNvSpPr>
          <p:nvPr>
            <p:ph type="title"/>
          </p:nvPr>
        </p:nvSpPr>
        <p:spPr/>
        <p:txBody>
          <a:bodyPr>
            <a:normAutofit fontScale="90000"/>
          </a:bodyPr>
          <a:lstStyle/>
          <a:p>
            <a:r>
              <a:rPr lang="en-US" dirty="0"/>
              <a:t>WG16 Crop Protection Product Guidelines</a:t>
            </a:r>
          </a:p>
        </p:txBody>
      </p:sp>
      <p:sp>
        <p:nvSpPr>
          <p:cNvPr id="3" name="TextBox 2">
            <a:extLst>
              <a:ext uri="{FF2B5EF4-FFF2-40B4-BE49-F238E27FC236}">
                <a16:creationId xmlns:a16="http://schemas.microsoft.com/office/drawing/2014/main" id="{D458EFBF-7A90-6687-13CB-EEA2E1646D83}"/>
              </a:ext>
            </a:extLst>
          </p:cNvPr>
          <p:cNvSpPr txBox="1"/>
          <p:nvPr/>
        </p:nvSpPr>
        <p:spPr>
          <a:xfrm>
            <a:off x="8223011" y="825535"/>
            <a:ext cx="3351689"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Chair: TBD</a:t>
            </a:r>
          </a:p>
          <a:p>
            <a:r>
              <a:rPr lang="en-US" b="1" dirty="0">
                <a:latin typeface="Arial" panose="020B0604020202020204" pitchFamily="34" charset="0"/>
                <a:cs typeface="Arial" panose="020B0604020202020204" pitchFamily="34" charset="0"/>
              </a:rPr>
              <a:t>Staff Liaison: Brent Kemp</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Current Member Companies:</a:t>
            </a:r>
          </a:p>
        </p:txBody>
      </p:sp>
      <p:sp>
        <p:nvSpPr>
          <p:cNvPr id="4" name="Content Placeholder 2">
            <a:extLst>
              <a:ext uri="{FF2B5EF4-FFF2-40B4-BE49-F238E27FC236}">
                <a16:creationId xmlns:a16="http://schemas.microsoft.com/office/drawing/2014/main" id="{4D5F86E3-8C7C-D84A-7FD8-9061C0593E70}"/>
              </a:ext>
            </a:extLst>
          </p:cNvPr>
          <p:cNvSpPr txBox="1">
            <a:spLocks/>
          </p:cNvSpPr>
          <p:nvPr/>
        </p:nvSpPr>
        <p:spPr>
          <a:xfrm>
            <a:off x="744700" y="1288013"/>
            <a:ext cx="6588125" cy="4533900"/>
          </a:xfrm>
        </p:spPr>
        <p:txBody>
          <a:bodyPr>
            <a:normAutofit fontScale="85000" lnSpcReduction="10000"/>
          </a:bodyPr>
          <a:lstStyle>
            <a:lvl1pPr marL="182879" marR="0" indent="-182879"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1pPr>
            <a:lvl2pPr marL="493775" marR="0" indent="-219455"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2pPr>
            <a:lvl3pPr marL="792479" marR="0" indent="-243840" algn="l" defTabSz="914400" rtl="0" eaLnBrk="1" latinLnBrk="0" hangingPunct="1">
              <a:lnSpc>
                <a:spcPct val="100000"/>
              </a:lnSpc>
              <a:spcBef>
                <a:spcPts val="500"/>
              </a:spcBef>
              <a:spcAft>
                <a:spcPts val="0"/>
              </a:spcAft>
              <a:buClr>
                <a:schemeClr val="accent1"/>
              </a:buClr>
              <a:buSzPct val="90000"/>
              <a:buFont typeface="Arial"/>
              <a:buChar char="•"/>
              <a:tabLst/>
              <a:defRPr sz="2400" b="0" i="0" u="none" strike="noStrike" cap="none" spc="0" baseline="0">
                <a:ln>
                  <a:noFill/>
                </a:ln>
                <a:solidFill>
                  <a:srgbClr val="000000"/>
                </a:solidFill>
                <a:uFillTx/>
                <a:latin typeface="Calibri"/>
                <a:ea typeface="Calibri"/>
                <a:cs typeface="Calibri"/>
                <a:sym typeface="Calibri"/>
              </a:defRPr>
            </a:lvl3pPr>
            <a:lvl4pPr marL="1066800" marR="0" indent="-24384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4pPr>
            <a:lvl5pPr marL="1234439" marR="0" indent="-18288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5pPr>
            <a:lvl6pPr marL="25603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6pPr>
            <a:lvl7pPr marL="30175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7pPr>
            <a:lvl8pPr marL="34747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8pPr>
            <a:lvl9pPr marL="39319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9pPr>
          </a:lstStyle>
          <a:p>
            <a:pPr marL="0" indent="0">
              <a:buFont typeface="Arial"/>
              <a:buNone/>
            </a:pPr>
            <a:r>
              <a:rPr lang="en-US" sz="2000" b="1" dirty="0">
                <a:latin typeface="Arial" panose="020B0604020202020204" pitchFamily="34" charset="0"/>
                <a:cs typeface="Arial" panose="020B0604020202020204" pitchFamily="34" charset="0"/>
              </a:rPr>
              <a:t>Business Value: </a:t>
            </a:r>
          </a:p>
          <a:p>
            <a:pPr marL="285750" indent="0">
              <a:buFont typeface="Arial"/>
              <a:buNone/>
            </a:pPr>
            <a:r>
              <a:rPr lang="en-US" sz="2000" dirty="0">
                <a:latin typeface="Arial" panose="020B0604020202020204" pitchFamily="34" charset="0"/>
                <a:cs typeface="Arial" panose="020B0604020202020204" pitchFamily="34" charset="0"/>
              </a:rPr>
              <a:t>The working group proposes to develop a set of industry agreed-upon documents that allow data owners to consistently load reference data to AGIIS, as well as providing data owners and consumers best practices in managing and implementing the reference data so loaded.</a:t>
            </a:r>
          </a:p>
          <a:p>
            <a:pPr marL="285750" indent="0">
              <a:buFont typeface="Arial"/>
              <a:buNone/>
            </a:pPr>
            <a:r>
              <a:rPr lang="en-US" sz="2000" b="1" dirty="0">
                <a:latin typeface="Arial" panose="020B0604020202020204" pitchFamily="34" charset="0"/>
                <a:cs typeface="Arial" panose="020B0604020202020204" pitchFamily="34" charset="0"/>
              </a:rPr>
              <a:t> </a:t>
            </a:r>
          </a:p>
          <a:p>
            <a:pPr marL="0" indent="0">
              <a:buFont typeface="Arial"/>
              <a:buNone/>
            </a:pPr>
            <a:r>
              <a:rPr lang="en-US" sz="2000" b="1" dirty="0">
                <a:latin typeface="Arial" panose="020B0604020202020204" pitchFamily="34" charset="0"/>
                <a:cs typeface="Arial" panose="020B0604020202020204" pitchFamily="34" charset="0"/>
              </a:rPr>
              <a:t>Scope:</a:t>
            </a:r>
          </a:p>
          <a:p>
            <a:pPr marL="342900" indent="-342900"/>
            <a:r>
              <a:rPr lang="en-US" sz="2000" dirty="0">
                <a:latin typeface="Arial" panose="020B0604020202020204" pitchFamily="34" charset="0"/>
                <a:cs typeface="Arial" panose="020B0604020202020204" pitchFamily="34" charset="0"/>
              </a:rPr>
              <a:t>Industry agreed-upon field-level mapping and examples of crop protection product in AGIIS</a:t>
            </a:r>
          </a:p>
          <a:p>
            <a:pPr marL="342900" indent="-342900"/>
            <a:r>
              <a:rPr lang="en-US" sz="2000" dirty="0">
                <a:latin typeface="Arial" panose="020B0604020202020204" pitchFamily="34" charset="0"/>
                <a:cs typeface="Arial" panose="020B0604020202020204" pitchFamily="34" charset="0"/>
              </a:rPr>
              <a:t>Industry agreed-upon best practices for product maintenance in AGIIS for both data owners and consumers</a:t>
            </a:r>
          </a:p>
          <a:p>
            <a:pPr marL="342900" indent="-342900"/>
            <a:r>
              <a:rPr lang="en-US" sz="2000" dirty="0">
                <a:latin typeface="Arial" panose="020B0604020202020204" pitchFamily="34" charset="0"/>
                <a:cs typeface="Arial" panose="020B0604020202020204" pitchFamily="34" charset="0"/>
              </a:rPr>
              <a:t>Impact assessment for implementing GTINs in eBusiness Messages already in industry use</a:t>
            </a:r>
          </a:p>
          <a:p>
            <a:pPr marL="0" indent="0">
              <a:buFont typeface="Arial"/>
              <a:buNone/>
            </a:pPr>
            <a:endParaRPr lang="en-US" sz="2000" b="1" dirty="0">
              <a:latin typeface="Arial" panose="020B0604020202020204" pitchFamily="34" charset="0"/>
              <a:cs typeface="Arial" panose="020B0604020202020204" pitchFamily="34" charset="0"/>
            </a:endParaRPr>
          </a:p>
          <a:p>
            <a:pPr marL="0" indent="0">
              <a:buFont typeface="Arial"/>
              <a:buNone/>
            </a:pPr>
            <a:r>
              <a:rPr lang="en-US" sz="2000" b="1" dirty="0">
                <a:latin typeface="Arial" panose="020B0604020202020204" pitchFamily="34" charset="0"/>
                <a:cs typeface="Arial" panose="020B0604020202020204" pitchFamily="34" charset="0"/>
              </a:rPr>
              <a:t>Status:  </a:t>
            </a:r>
            <a:r>
              <a:rPr lang="en-US" sz="2000" dirty="0">
                <a:latin typeface="Arial" panose="020B0604020202020204" pitchFamily="34" charset="0"/>
                <a:cs typeface="Arial" panose="020B0604020202020204" pitchFamily="34" charset="0"/>
              </a:rPr>
              <a:t>Reviewing best practices to inform guidelines </a:t>
            </a:r>
          </a:p>
        </p:txBody>
      </p:sp>
      <p:pic>
        <p:nvPicPr>
          <p:cNvPr id="9" name="Picture 8">
            <a:extLst>
              <a:ext uri="{FF2B5EF4-FFF2-40B4-BE49-F238E27FC236}">
                <a16:creationId xmlns:a16="http://schemas.microsoft.com/office/drawing/2014/main" id="{0EC6B85F-CEFB-B5EE-152F-FFAC7E7B4292}"/>
              </a:ext>
            </a:extLst>
          </p:cNvPr>
          <p:cNvPicPr>
            <a:picLocks noChangeAspect="1"/>
          </p:cNvPicPr>
          <p:nvPr/>
        </p:nvPicPr>
        <p:blipFill>
          <a:blip r:embed="rId2"/>
          <a:stretch>
            <a:fillRect/>
          </a:stretch>
        </p:blipFill>
        <p:spPr>
          <a:xfrm>
            <a:off x="8296786" y="2025864"/>
            <a:ext cx="2182107" cy="4040233"/>
          </a:xfrm>
          <a:prstGeom prst="rect">
            <a:avLst/>
          </a:prstGeom>
        </p:spPr>
      </p:pic>
    </p:spTree>
    <p:extLst>
      <p:ext uri="{BB962C8B-B14F-4D97-AF65-F5344CB8AC3E}">
        <p14:creationId xmlns:p14="http://schemas.microsoft.com/office/powerpoint/2010/main" val="347056674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C3C50AD-9744-88F7-023B-19A1128BD726}"/>
              </a:ext>
            </a:extLst>
          </p:cNvPr>
          <p:cNvGraphicFramePr>
            <a:graphicFrameLocks noGrp="1"/>
          </p:cNvGraphicFramePr>
          <p:nvPr>
            <p:ph idx="1"/>
            <p:extLst>
              <p:ext uri="{D42A27DB-BD31-4B8C-83A1-F6EECF244321}">
                <p14:modId xmlns:p14="http://schemas.microsoft.com/office/powerpoint/2010/main" val="1448461381"/>
              </p:ext>
            </p:extLst>
          </p:nvPr>
        </p:nvGraphicFramePr>
        <p:xfrm>
          <a:off x="160338" y="1141413"/>
          <a:ext cx="11877675" cy="5108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7121A55E-C628-A8A9-EEDA-5C78BB96BF08}"/>
              </a:ext>
            </a:extLst>
          </p:cNvPr>
          <p:cNvSpPr>
            <a:spLocks noGrp="1"/>
          </p:cNvSpPr>
          <p:nvPr>
            <p:ph type="title"/>
          </p:nvPr>
        </p:nvSpPr>
        <p:spPr/>
        <p:txBody>
          <a:bodyPr anchor="ctr">
            <a:normAutofit fontScale="90000"/>
          </a:bodyPr>
          <a:lstStyle/>
          <a:p>
            <a:r>
              <a:rPr lang="en-US" dirty="0"/>
              <a:t>PMC Groups</a:t>
            </a:r>
          </a:p>
        </p:txBody>
      </p:sp>
    </p:spTree>
    <p:extLst>
      <p:ext uri="{BB962C8B-B14F-4D97-AF65-F5344CB8AC3E}">
        <p14:creationId xmlns:p14="http://schemas.microsoft.com/office/powerpoint/2010/main" val="43498634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FC6B5-92F3-A0C0-D273-DB371FDC4C7D}"/>
              </a:ext>
            </a:extLst>
          </p:cNvPr>
          <p:cNvSpPr>
            <a:spLocks noGrp="1"/>
          </p:cNvSpPr>
          <p:nvPr>
            <p:ph type="title"/>
          </p:nvPr>
        </p:nvSpPr>
        <p:spPr/>
        <p:txBody>
          <a:bodyPr>
            <a:normAutofit fontScale="90000"/>
          </a:bodyPr>
          <a:lstStyle/>
          <a:p>
            <a:r>
              <a:rPr lang="en-US" dirty="0"/>
              <a:t>WG17 Field Boundaries: Use cases, terms &amp; definitions</a:t>
            </a:r>
          </a:p>
        </p:txBody>
      </p:sp>
      <p:sp>
        <p:nvSpPr>
          <p:cNvPr id="3" name="TextBox 2">
            <a:extLst>
              <a:ext uri="{FF2B5EF4-FFF2-40B4-BE49-F238E27FC236}">
                <a16:creationId xmlns:a16="http://schemas.microsoft.com/office/drawing/2014/main" id="{47C27F99-A7E7-D9EC-CE23-1FC3F3145484}"/>
              </a:ext>
            </a:extLst>
          </p:cNvPr>
          <p:cNvSpPr txBox="1"/>
          <p:nvPr/>
        </p:nvSpPr>
        <p:spPr>
          <a:xfrm>
            <a:off x="8251927" y="1295400"/>
            <a:ext cx="3351689"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Chair: TBD</a:t>
            </a:r>
          </a:p>
          <a:p>
            <a:r>
              <a:rPr lang="en-US" b="1" dirty="0">
                <a:latin typeface="Arial" panose="020B0604020202020204" pitchFamily="34" charset="0"/>
                <a:cs typeface="Arial" panose="020B0604020202020204" pitchFamily="34" charset="0"/>
              </a:rPr>
              <a:t>Staff Liaison: Ben Craker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Current Member Companies:</a:t>
            </a:r>
          </a:p>
        </p:txBody>
      </p:sp>
      <p:sp>
        <p:nvSpPr>
          <p:cNvPr id="4" name="Content Placeholder 2">
            <a:extLst>
              <a:ext uri="{FF2B5EF4-FFF2-40B4-BE49-F238E27FC236}">
                <a16:creationId xmlns:a16="http://schemas.microsoft.com/office/drawing/2014/main" id="{22D72E40-6C74-6474-E13B-04EF2BD1ABF8}"/>
              </a:ext>
            </a:extLst>
          </p:cNvPr>
          <p:cNvSpPr txBox="1">
            <a:spLocks/>
          </p:cNvSpPr>
          <p:nvPr/>
        </p:nvSpPr>
        <p:spPr>
          <a:xfrm>
            <a:off x="657225" y="1295400"/>
            <a:ext cx="7058025" cy="5265420"/>
          </a:xfrm>
        </p:spPr>
        <p:txBody>
          <a:bodyPr>
            <a:noAutofit/>
          </a:bodyPr>
          <a:lstStyle>
            <a:lvl1pPr marL="182879" marR="0" indent="-182879"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1pPr>
            <a:lvl2pPr marL="493775" marR="0" indent="-219455"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2pPr>
            <a:lvl3pPr marL="792479" marR="0" indent="-243840" algn="l" defTabSz="914400" rtl="0" eaLnBrk="1" latinLnBrk="0" hangingPunct="1">
              <a:lnSpc>
                <a:spcPct val="100000"/>
              </a:lnSpc>
              <a:spcBef>
                <a:spcPts val="500"/>
              </a:spcBef>
              <a:spcAft>
                <a:spcPts val="0"/>
              </a:spcAft>
              <a:buClr>
                <a:schemeClr val="accent1"/>
              </a:buClr>
              <a:buSzPct val="90000"/>
              <a:buFont typeface="Arial"/>
              <a:buChar char="•"/>
              <a:tabLst/>
              <a:defRPr sz="2400" b="0" i="0" u="none" strike="noStrike" cap="none" spc="0" baseline="0">
                <a:ln>
                  <a:noFill/>
                </a:ln>
                <a:solidFill>
                  <a:srgbClr val="000000"/>
                </a:solidFill>
                <a:uFillTx/>
                <a:latin typeface="Calibri"/>
                <a:ea typeface="Calibri"/>
                <a:cs typeface="Calibri"/>
                <a:sym typeface="Calibri"/>
              </a:defRPr>
            </a:lvl3pPr>
            <a:lvl4pPr marL="1066800" marR="0" indent="-24384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4pPr>
            <a:lvl5pPr marL="1234439" marR="0" indent="-18288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5pPr>
            <a:lvl6pPr marL="25603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6pPr>
            <a:lvl7pPr marL="30175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7pPr>
            <a:lvl8pPr marL="34747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8pPr>
            <a:lvl9pPr marL="39319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9pPr>
          </a:lstStyle>
          <a:p>
            <a:pPr marL="0" indent="0">
              <a:buFont typeface="Arial"/>
              <a:buNone/>
            </a:pPr>
            <a:r>
              <a:rPr lang="en-US" sz="1600" b="1" dirty="0">
                <a:latin typeface="Arial" panose="020B0604020202020204" pitchFamily="34" charset="0"/>
                <a:cs typeface="Arial" panose="020B0604020202020204" pitchFamily="34" charset="0"/>
              </a:rPr>
              <a:t>Business Value: </a:t>
            </a:r>
          </a:p>
          <a:p>
            <a:pPr marL="285750" indent="0">
              <a:buFont typeface="Arial"/>
              <a:buNone/>
            </a:pPr>
            <a:r>
              <a:rPr lang="en-US" sz="1600" dirty="0">
                <a:latin typeface="Arial" panose="020B0604020202020204" pitchFamily="34" charset="0"/>
                <a:cs typeface="Arial" panose="020B0604020202020204" pitchFamily="34" charset="0"/>
              </a:rPr>
              <a:t>An unambiguous, core definition of a field and field boundary that can serve as the basis for different business use cases, can reduce effort and confusion across the value chain. Preserving the meaning of that core definition, while adding relative meaning for different use cases enabling farmers to share their field data more easily as well as assist in traceability efforts</a:t>
            </a:r>
          </a:p>
          <a:p>
            <a:pPr marL="0" indent="0">
              <a:buFont typeface="Arial"/>
              <a:buNone/>
            </a:pPr>
            <a:endParaRPr lang="en-US" sz="1600" b="1" dirty="0">
              <a:latin typeface="Arial" panose="020B0604020202020204" pitchFamily="34" charset="0"/>
              <a:cs typeface="Arial" panose="020B0604020202020204" pitchFamily="34" charset="0"/>
            </a:endParaRPr>
          </a:p>
          <a:p>
            <a:pPr marL="0" indent="0">
              <a:buFont typeface="Arial"/>
              <a:buNone/>
            </a:pPr>
            <a:r>
              <a:rPr lang="en-US" sz="1600" b="1" dirty="0">
                <a:latin typeface="Arial" panose="020B0604020202020204" pitchFamily="34" charset="0"/>
                <a:cs typeface="Arial" panose="020B0604020202020204" pitchFamily="34" charset="0"/>
              </a:rPr>
              <a:t>Scope:</a:t>
            </a:r>
          </a:p>
          <a:p>
            <a:pPr marL="285750" indent="0">
              <a:buFont typeface="Arial"/>
              <a:buNone/>
            </a:pPr>
            <a:r>
              <a:rPr lang="en-US" sz="1600" dirty="0">
                <a:latin typeface="Arial" panose="020B0604020202020204" pitchFamily="34" charset="0"/>
                <a:cs typeface="Arial" panose="020B0604020202020204" pitchFamily="34" charset="0"/>
              </a:rPr>
              <a:t>The Working Group will lead the effort in defining the overall use cases, terms and definitions surrounding field boundaries. The group will start with existing content from SPADE artifacts, work already done by WG14 Potato Provenance, work in the PAIL project as well as leverage existing standards and methods where possible. Such as ISO 19115 Geographic information — Metadata and ISO 19157 Geographic information — Data quality.</a:t>
            </a:r>
          </a:p>
          <a:p>
            <a:pPr marL="0" indent="0">
              <a:buFont typeface="Arial"/>
              <a:buNone/>
            </a:pPr>
            <a:endParaRPr lang="en-US" sz="1600" b="1" dirty="0">
              <a:latin typeface="Arial" panose="020B0604020202020204" pitchFamily="34" charset="0"/>
              <a:cs typeface="Arial" panose="020B0604020202020204" pitchFamily="34" charset="0"/>
            </a:endParaRPr>
          </a:p>
          <a:p>
            <a:pPr marL="0" indent="0">
              <a:buFont typeface="Arial"/>
              <a:buNone/>
            </a:pPr>
            <a:r>
              <a:rPr lang="en-US" sz="1600" b="1" dirty="0">
                <a:latin typeface="Arial" panose="020B0604020202020204" pitchFamily="34" charset="0"/>
                <a:cs typeface="Arial" panose="020B0604020202020204" pitchFamily="34" charset="0"/>
              </a:rPr>
              <a:t>Status:  </a:t>
            </a:r>
            <a:r>
              <a:rPr lang="en-US" sz="1600" dirty="0">
                <a:latin typeface="Arial" panose="020B0604020202020204" pitchFamily="34" charset="0"/>
                <a:cs typeface="Arial" panose="020B0604020202020204" pitchFamily="34" charset="0"/>
              </a:rPr>
              <a:t>Capturing use cases and identifying terms</a:t>
            </a:r>
          </a:p>
        </p:txBody>
      </p:sp>
      <p:pic>
        <p:nvPicPr>
          <p:cNvPr id="6" name="Picture 5">
            <a:extLst>
              <a:ext uri="{FF2B5EF4-FFF2-40B4-BE49-F238E27FC236}">
                <a16:creationId xmlns:a16="http://schemas.microsoft.com/office/drawing/2014/main" id="{8E22D747-0F4D-6C43-E12A-46DC24819695}"/>
              </a:ext>
            </a:extLst>
          </p:cNvPr>
          <p:cNvPicPr>
            <a:picLocks noChangeAspect="1"/>
          </p:cNvPicPr>
          <p:nvPr/>
        </p:nvPicPr>
        <p:blipFill>
          <a:blip r:embed="rId2"/>
          <a:stretch>
            <a:fillRect/>
          </a:stretch>
        </p:blipFill>
        <p:spPr>
          <a:xfrm>
            <a:off x="8336733" y="2489253"/>
            <a:ext cx="2467973" cy="2877713"/>
          </a:xfrm>
          <a:prstGeom prst="rect">
            <a:avLst/>
          </a:prstGeom>
        </p:spPr>
      </p:pic>
    </p:spTree>
    <p:extLst>
      <p:ext uri="{BB962C8B-B14F-4D97-AF65-F5344CB8AC3E}">
        <p14:creationId xmlns:p14="http://schemas.microsoft.com/office/powerpoint/2010/main" val="322546182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FC6B5-92F3-A0C0-D273-DB371FDC4C7D}"/>
              </a:ext>
            </a:extLst>
          </p:cNvPr>
          <p:cNvSpPr>
            <a:spLocks noGrp="1"/>
          </p:cNvSpPr>
          <p:nvPr>
            <p:ph type="title"/>
          </p:nvPr>
        </p:nvSpPr>
        <p:spPr/>
        <p:txBody>
          <a:bodyPr>
            <a:normAutofit fontScale="90000"/>
          </a:bodyPr>
          <a:lstStyle/>
          <a:p>
            <a:r>
              <a:rPr lang="en-US" dirty="0"/>
              <a:t>WG18 Crop Nutrition 3</a:t>
            </a:r>
            <a:r>
              <a:rPr lang="en-US" baseline="30000" dirty="0"/>
              <a:t>rd</a:t>
            </a:r>
            <a:r>
              <a:rPr lang="en-US" dirty="0"/>
              <a:t> Party Warehouse Management </a:t>
            </a:r>
          </a:p>
        </p:txBody>
      </p:sp>
      <p:sp>
        <p:nvSpPr>
          <p:cNvPr id="3" name="TextBox 2">
            <a:extLst>
              <a:ext uri="{FF2B5EF4-FFF2-40B4-BE49-F238E27FC236}">
                <a16:creationId xmlns:a16="http://schemas.microsoft.com/office/drawing/2014/main" id="{47C27F99-A7E7-D9EC-CE23-1FC3F3145484}"/>
              </a:ext>
            </a:extLst>
          </p:cNvPr>
          <p:cNvSpPr txBox="1"/>
          <p:nvPr/>
        </p:nvSpPr>
        <p:spPr>
          <a:xfrm>
            <a:off x="8454390" y="2456680"/>
            <a:ext cx="3351689"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Chair: TBD</a:t>
            </a:r>
          </a:p>
          <a:p>
            <a:r>
              <a:rPr lang="en-US" b="1" dirty="0">
                <a:latin typeface="Arial" panose="020B0604020202020204" pitchFamily="34" charset="0"/>
                <a:cs typeface="Arial" panose="020B0604020202020204" pitchFamily="34" charset="0"/>
              </a:rPr>
              <a:t>Staff Liaison: Brent Kemp</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Current Member Companies:</a:t>
            </a:r>
          </a:p>
          <a:p>
            <a:r>
              <a:rPr lang="en-US" b="1" dirty="0">
                <a:latin typeface="Arial" panose="020B0604020202020204" pitchFamily="34" charset="0"/>
                <a:cs typeface="Arial" panose="020B0604020202020204" pitchFamily="34" charset="0"/>
              </a:rPr>
              <a:t>TBD</a:t>
            </a:r>
          </a:p>
        </p:txBody>
      </p:sp>
      <p:sp>
        <p:nvSpPr>
          <p:cNvPr id="4" name="Content Placeholder 2">
            <a:extLst>
              <a:ext uri="{FF2B5EF4-FFF2-40B4-BE49-F238E27FC236}">
                <a16:creationId xmlns:a16="http://schemas.microsoft.com/office/drawing/2014/main" id="{22D72E40-6C74-6474-E13B-04EF2BD1ABF8}"/>
              </a:ext>
            </a:extLst>
          </p:cNvPr>
          <p:cNvSpPr txBox="1">
            <a:spLocks/>
          </p:cNvSpPr>
          <p:nvPr/>
        </p:nvSpPr>
        <p:spPr>
          <a:xfrm>
            <a:off x="657225" y="1295400"/>
            <a:ext cx="7058025" cy="5265420"/>
          </a:xfrm>
        </p:spPr>
        <p:txBody>
          <a:bodyPr>
            <a:noAutofit/>
          </a:bodyPr>
          <a:lstStyle>
            <a:lvl1pPr marL="182879" marR="0" indent="-182879"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1pPr>
            <a:lvl2pPr marL="493775" marR="0" indent="-219455"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2pPr>
            <a:lvl3pPr marL="792479" marR="0" indent="-243840" algn="l" defTabSz="914400" rtl="0" eaLnBrk="1" latinLnBrk="0" hangingPunct="1">
              <a:lnSpc>
                <a:spcPct val="100000"/>
              </a:lnSpc>
              <a:spcBef>
                <a:spcPts val="500"/>
              </a:spcBef>
              <a:spcAft>
                <a:spcPts val="0"/>
              </a:spcAft>
              <a:buClr>
                <a:schemeClr val="accent1"/>
              </a:buClr>
              <a:buSzPct val="90000"/>
              <a:buFont typeface="Arial"/>
              <a:buChar char="•"/>
              <a:tabLst/>
              <a:defRPr sz="2400" b="0" i="0" u="none" strike="noStrike" cap="none" spc="0" baseline="0">
                <a:ln>
                  <a:noFill/>
                </a:ln>
                <a:solidFill>
                  <a:srgbClr val="000000"/>
                </a:solidFill>
                <a:uFillTx/>
                <a:latin typeface="Calibri"/>
                <a:ea typeface="Calibri"/>
                <a:cs typeface="Calibri"/>
                <a:sym typeface="Calibri"/>
              </a:defRPr>
            </a:lvl3pPr>
            <a:lvl4pPr marL="1066800" marR="0" indent="-24384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4pPr>
            <a:lvl5pPr marL="1234439" marR="0" indent="-18288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5pPr>
            <a:lvl6pPr marL="25603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6pPr>
            <a:lvl7pPr marL="30175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7pPr>
            <a:lvl8pPr marL="34747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8pPr>
            <a:lvl9pPr marL="39319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9pPr>
          </a:lstStyle>
          <a:p>
            <a:pPr marL="0" indent="0">
              <a:buFont typeface="Arial"/>
              <a:buNone/>
            </a:pPr>
            <a:r>
              <a:rPr lang="en-US" sz="1600" b="1" dirty="0">
                <a:latin typeface="Arial" panose="020B0604020202020204" pitchFamily="34" charset="0"/>
                <a:cs typeface="Arial" panose="020B0604020202020204" pitchFamily="34" charset="0"/>
              </a:rPr>
              <a:t>Business Value: </a:t>
            </a:r>
          </a:p>
          <a:p>
            <a:pPr marL="168275" indent="0">
              <a:buNone/>
            </a:pPr>
            <a:r>
              <a:rPr lang="en-US" sz="1600" dirty="0">
                <a:latin typeface="Arial" panose="020B0604020202020204" pitchFamily="34" charset="0"/>
                <a:cs typeface="Arial" panose="020B0604020202020204" pitchFamily="34" charset="0"/>
              </a:rPr>
              <a:t>Crop nutrient product manufacturers and distributors have agreements for storage and handling of fertilizer to more readily and efficiently service customers. In order to effectively manage the inventory and resupply, stakeholders desire to implement electronic processes for ordering, shipping, and inventory management that align to existing </a:t>
            </a:r>
            <a:r>
              <a:rPr lang="en-US" sz="1600" dirty="0" err="1">
                <a:latin typeface="Arial" panose="020B0604020202020204" pitchFamily="34" charset="0"/>
                <a:cs typeface="Arial" panose="020B0604020202020204" pitchFamily="34" charset="0"/>
              </a:rPr>
              <a:t>ebXML</a:t>
            </a:r>
            <a:r>
              <a:rPr lang="en-US" sz="1600" dirty="0">
                <a:latin typeface="Arial" panose="020B0604020202020204" pitchFamily="34" charset="0"/>
                <a:cs typeface="Arial" panose="020B0604020202020204" pitchFamily="34" charset="0"/>
              </a:rPr>
              <a:t> processes for the segment. </a:t>
            </a:r>
          </a:p>
          <a:p>
            <a:pPr marL="0" indent="0">
              <a:buNone/>
            </a:pPr>
            <a:endParaRPr lang="en-US" sz="1600" b="1" dirty="0">
              <a:latin typeface="Arial" panose="020B0604020202020204" pitchFamily="34" charset="0"/>
              <a:cs typeface="Arial" panose="020B0604020202020204" pitchFamily="34" charset="0"/>
            </a:endParaRPr>
          </a:p>
          <a:p>
            <a:pPr marL="0" indent="0">
              <a:buFont typeface="Arial"/>
              <a:buNone/>
            </a:pPr>
            <a:r>
              <a:rPr lang="en-US" sz="1600" b="1" dirty="0">
                <a:latin typeface="Arial" panose="020B0604020202020204" pitchFamily="34" charset="0"/>
                <a:cs typeface="Arial" panose="020B0604020202020204" pitchFamily="34" charset="0"/>
              </a:rPr>
              <a:t>Scope:</a:t>
            </a:r>
          </a:p>
          <a:p>
            <a:pPr marL="0" indent="0">
              <a:buFont typeface="Arial"/>
              <a:buNone/>
            </a:pPr>
            <a:r>
              <a:rPr lang="en-US" sz="1400" dirty="0"/>
              <a:t>Develop implementation guidelines based on the existing </a:t>
            </a:r>
            <a:r>
              <a:rPr lang="en-US" sz="1400" dirty="0" err="1"/>
              <a:t>OrderCreate</a:t>
            </a:r>
            <a:r>
              <a:rPr lang="en-US" sz="1400" dirty="0"/>
              <a:t>, </a:t>
            </a:r>
            <a:r>
              <a:rPr lang="en-US" sz="1400" dirty="0" err="1"/>
              <a:t>OrderResponse</a:t>
            </a:r>
            <a:r>
              <a:rPr lang="en-US" sz="1400" dirty="0"/>
              <a:t>, </a:t>
            </a:r>
            <a:r>
              <a:rPr lang="en-US" sz="1400" dirty="0" err="1"/>
              <a:t>ShipNotice</a:t>
            </a:r>
            <a:r>
              <a:rPr lang="en-US" sz="1400" dirty="0"/>
              <a:t>, Invoice, and </a:t>
            </a:r>
            <a:r>
              <a:rPr lang="en-US" sz="1400" dirty="0" err="1"/>
              <a:t>ReceiptNotice</a:t>
            </a:r>
            <a:r>
              <a:rPr lang="en-US" sz="1400" dirty="0"/>
              <a:t> messages. </a:t>
            </a:r>
            <a:r>
              <a:rPr lang="en-US" sz="1400" dirty="0" err="1"/>
              <a:t>ReceiptNotice</a:t>
            </a:r>
            <a:r>
              <a:rPr lang="en-US" sz="1400" dirty="0"/>
              <a:t> will require a new profile, while the other messages will likely only need tweaks in implementation rules.</a:t>
            </a:r>
            <a:endParaRPr lang="en-US" sz="1800" b="1"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400" dirty="0"/>
              <a:t>Messages and process documentation for Receipt into a </a:t>
            </a:r>
            <a:r>
              <a:rPr lang="en-US" sz="1400" i="1" dirty="0"/>
              <a:t>Warehouse Partner</a:t>
            </a:r>
            <a:r>
              <a:rPr lang="en-US" sz="1400" dirty="0"/>
              <a:t> location</a:t>
            </a:r>
          </a:p>
          <a:p>
            <a:pPr>
              <a:buFont typeface="Arial" panose="020B0604020202020204" pitchFamily="34" charset="0"/>
              <a:buChar char="•"/>
            </a:pPr>
            <a:r>
              <a:rPr lang="en-US" sz="1400" dirty="0"/>
              <a:t>Messages and process documentation for Purchase out of </a:t>
            </a:r>
            <a:r>
              <a:rPr lang="en-US" sz="1400" i="1" dirty="0"/>
              <a:t>Warehouse Partner</a:t>
            </a:r>
            <a:r>
              <a:rPr lang="en-US" sz="1400" dirty="0"/>
              <a:t> location</a:t>
            </a:r>
          </a:p>
          <a:p>
            <a:pPr>
              <a:buFont typeface="Arial" panose="020B0604020202020204" pitchFamily="34" charset="0"/>
              <a:buChar char="•"/>
            </a:pPr>
            <a:r>
              <a:rPr lang="en-US" sz="1400" dirty="0"/>
              <a:t>Messages and process documentation for Third-Party Sales Order out of </a:t>
            </a:r>
            <a:r>
              <a:rPr lang="en-US" sz="1400" i="1" dirty="0"/>
              <a:t>Warehouse Partner</a:t>
            </a:r>
            <a:r>
              <a:rPr lang="en-US" sz="1400" dirty="0"/>
              <a:t> location</a:t>
            </a:r>
          </a:p>
          <a:p>
            <a:pPr>
              <a:buFont typeface="Arial" panose="020B0604020202020204" pitchFamily="34" charset="0"/>
              <a:buChar char="•"/>
            </a:pPr>
            <a:r>
              <a:rPr lang="en-US" sz="1400" dirty="0"/>
              <a:t>Messages and process documentation for </a:t>
            </a:r>
            <a:r>
              <a:rPr lang="en-US" sz="1400" i="1" dirty="0"/>
              <a:t>Warehouse-to-Warehouse</a:t>
            </a:r>
            <a:r>
              <a:rPr lang="en-US" sz="1400" dirty="0"/>
              <a:t> Stock Transfer as requested by the product owner</a:t>
            </a:r>
          </a:p>
          <a:p>
            <a:pPr marL="0" indent="0">
              <a:buFont typeface="Arial"/>
              <a:buNone/>
            </a:pPr>
            <a:endParaRPr lang="en-US" sz="1600" b="1" dirty="0">
              <a:latin typeface="Arial" panose="020B0604020202020204" pitchFamily="34" charset="0"/>
              <a:cs typeface="Arial" panose="020B0604020202020204" pitchFamily="34" charset="0"/>
            </a:endParaRPr>
          </a:p>
          <a:p>
            <a:pPr marL="0" indent="0">
              <a:buFont typeface="Arial"/>
              <a:buNone/>
            </a:pPr>
            <a:r>
              <a:rPr lang="en-US" sz="1600" b="1" dirty="0">
                <a:latin typeface="Arial" panose="020B0604020202020204" pitchFamily="34" charset="0"/>
                <a:cs typeface="Arial" panose="020B0604020202020204" pitchFamily="34" charset="0"/>
              </a:rPr>
              <a:t>Status:  </a:t>
            </a:r>
            <a:r>
              <a:rPr lang="en-US" sz="1600" dirty="0">
                <a:latin typeface="Arial" panose="020B0604020202020204" pitchFamily="34" charset="0"/>
                <a:cs typeface="Arial" panose="020B0604020202020204" pitchFamily="34" charset="0"/>
              </a:rPr>
              <a:t>Reviewing existing messages for gaps</a:t>
            </a:r>
          </a:p>
        </p:txBody>
      </p:sp>
      <p:pic>
        <p:nvPicPr>
          <p:cNvPr id="6" name="Picture 5">
            <a:extLst>
              <a:ext uri="{FF2B5EF4-FFF2-40B4-BE49-F238E27FC236}">
                <a16:creationId xmlns:a16="http://schemas.microsoft.com/office/drawing/2014/main" id="{B30647D1-91BA-AD5F-851B-795BCFE3E0D0}"/>
              </a:ext>
            </a:extLst>
          </p:cNvPr>
          <p:cNvPicPr>
            <a:picLocks noChangeAspect="1"/>
          </p:cNvPicPr>
          <p:nvPr/>
        </p:nvPicPr>
        <p:blipFill>
          <a:blip r:embed="rId2"/>
          <a:stretch>
            <a:fillRect/>
          </a:stretch>
        </p:blipFill>
        <p:spPr>
          <a:xfrm>
            <a:off x="8454390" y="3928110"/>
            <a:ext cx="1962943" cy="1010058"/>
          </a:xfrm>
          <a:prstGeom prst="rect">
            <a:avLst/>
          </a:prstGeom>
        </p:spPr>
      </p:pic>
    </p:spTree>
    <p:extLst>
      <p:ext uri="{BB962C8B-B14F-4D97-AF65-F5344CB8AC3E}">
        <p14:creationId xmlns:p14="http://schemas.microsoft.com/office/powerpoint/2010/main" val="122733222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FC6B5-92F3-A0C0-D273-DB371FDC4C7D}"/>
              </a:ext>
            </a:extLst>
          </p:cNvPr>
          <p:cNvSpPr>
            <a:spLocks noGrp="1"/>
          </p:cNvSpPr>
          <p:nvPr>
            <p:ph type="title"/>
          </p:nvPr>
        </p:nvSpPr>
        <p:spPr/>
        <p:txBody>
          <a:bodyPr>
            <a:normAutofit fontScale="90000"/>
          </a:bodyPr>
          <a:lstStyle/>
          <a:p>
            <a:r>
              <a:rPr lang="en-US" dirty="0"/>
              <a:t>WG19 ADAPT Serialization</a:t>
            </a:r>
          </a:p>
        </p:txBody>
      </p:sp>
      <p:sp>
        <p:nvSpPr>
          <p:cNvPr id="3" name="TextBox 2">
            <a:extLst>
              <a:ext uri="{FF2B5EF4-FFF2-40B4-BE49-F238E27FC236}">
                <a16:creationId xmlns:a16="http://schemas.microsoft.com/office/drawing/2014/main" id="{47C27F99-A7E7-D9EC-CE23-1FC3F3145484}"/>
              </a:ext>
            </a:extLst>
          </p:cNvPr>
          <p:cNvSpPr txBox="1"/>
          <p:nvPr/>
        </p:nvSpPr>
        <p:spPr>
          <a:xfrm>
            <a:off x="8348512" y="1715535"/>
            <a:ext cx="3351689" cy="230832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Co-Chair: Chris Ruttencutter (Corteva)</a:t>
            </a:r>
          </a:p>
          <a:p>
            <a:r>
              <a:rPr lang="en-US" b="1" dirty="0">
                <a:latin typeface="Arial" panose="020B0604020202020204" pitchFamily="34" charset="0"/>
                <a:cs typeface="Arial" panose="020B0604020202020204" pitchFamily="34" charset="0"/>
              </a:rPr>
              <a:t>Co-Chair: Stuart Rhea (Syngenta)</a:t>
            </a:r>
          </a:p>
          <a:p>
            <a:r>
              <a:rPr lang="en-US" b="1" dirty="0">
                <a:latin typeface="Arial" panose="020B0604020202020204" pitchFamily="34" charset="0"/>
                <a:cs typeface="Arial" panose="020B0604020202020204" pitchFamily="34" charset="0"/>
              </a:rPr>
              <a:t>Staff Liaison: Ben Craker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Current Member Companies:</a:t>
            </a:r>
          </a:p>
          <a:p>
            <a:r>
              <a:rPr lang="en-US" b="1" dirty="0">
                <a:latin typeface="Arial" panose="020B0604020202020204" pitchFamily="34" charset="0"/>
                <a:cs typeface="Arial" panose="020B0604020202020204" pitchFamily="34" charset="0"/>
              </a:rPr>
              <a:t>TBD</a:t>
            </a:r>
          </a:p>
        </p:txBody>
      </p:sp>
      <p:sp>
        <p:nvSpPr>
          <p:cNvPr id="4" name="Content Placeholder 2">
            <a:extLst>
              <a:ext uri="{FF2B5EF4-FFF2-40B4-BE49-F238E27FC236}">
                <a16:creationId xmlns:a16="http://schemas.microsoft.com/office/drawing/2014/main" id="{22D72E40-6C74-6474-E13B-04EF2BD1ABF8}"/>
              </a:ext>
            </a:extLst>
          </p:cNvPr>
          <p:cNvSpPr txBox="1">
            <a:spLocks/>
          </p:cNvSpPr>
          <p:nvPr/>
        </p:nvSpPr>
        <p:spPr>
          <a:xfrm>
            <a:off x="657225" y="1295400"/>
            <a:ext cx="7058025" cy="5265420"/>
          </a:xfrm>
        </p:spPr>
        <p:txBody>
          <a:bodyPr>
            <a:noAutofit/>
          </a:bodyPr>
          <a:lstStyle>
            <a:lvl1pPr marL="182879" marR="0" indent="-182879"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1pPr>
            <a:lvl2pPr marL="493775" marR="0" indent="-219455"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2pPr>
            <a:lvl3pPr marL="792479" marR="0" indent="-243840" algn="l" defTabSz="914400" rtl="0" eaLnBrk="1" latinLnBrk="0" hangingPunct="1">
              <a:lnSpc>
                <a:spcPct val="100000"/>
              </a:lnSpc>
              <a:spcBef>
                <a:spcPts val="500"/>
              </a:spcBef>
              <a:spcAft>
                <a:spcPts val="0"/>
              </a:spcAft>
              <a:buClr>
                <a:schemeClr val="accent1"/>
              </a:buClr>
              <a:buSzPct val="90000"/>
              <a:buFont typeface="Arial"/>
              <a:buChar char="•"/>
              <a:tabLst/>
              <a:defRPr sz="2400" b="0" i="0" u="none" strike="noStrike" cap="none" spc="0" baseline="0">
                <a:ln>
                  <a:noFill/>
                </a:ln>
                <a:solidFill>
                  <a:srgbClr val="000000"/>
                </a:solidFill>
                <a:uFillTx/>
                <a:latin typeface="Calibri"/>
                <a:ea typeface="Calibri"/>
                <a:cs typeface="Calibri"/>
                <a:sym typeface="Calibri"/>
              </a:defRPr>
            </a:lvl3pPr>
            <a:lvl4pPr marL="1066800" marR="0" indent="-24384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4pPr>
            <a:lvl5pPr marL="1234439" marR="0" indent="-18288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5pPr>
            <a:lvl6pPr marL="25603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6pPr>
            <a:lvl7pPr marL="30175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7pPr>
            <a:lvl8pPr marL="34747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8pPr>
            <a:lvl9pPr marL="39319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9pPr>
          </a:lstStyle>
          <a:p>
            <a:pPr marL="0" indent="0">
              <a:buFont typeface="Arial"/>
              <a:buNone/>
            </a:pPr>
            <a:r>
              <a:rPr lang="en-US" sz="1600" b="1" dirty="0">
                <a:latin typeface="Arial" panose="020B0604020202020204" pitchFamily="34" charset="0"/>
                <a:cs typeface="Arial" panose="020B0604020202020204" pitchFamily="34" charset="0"/>
              </a:rPr>
              <a:t>Business Value: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This next working group in the Data Linking area will focus on modeling the Critical Tacking Events (CTE) and Traceable Resource Units (TRU) as component in Score, leveraging prior work like CART (Commodity Automation for Rail and Truck) and research by Kansas State and Texas State University. This will define the traceability components needed for an </a:t>
            </a:r>
            <a:r>
              <a:rPr lang="en-US" sz="1800" dirty="0" err="1">
                <a:effectLst/>
                <a:latin typeface="Calibri" panose="020F0502020204030204" pitchFamily="34" charset="0"/>
                <a:ea typeface="Calibri" panose="020F0502020204030204" pitchFamily="34" charset="0"/>
              </a:rPr>
              <a:t>OpenAPI</a:t>
            </a:r>
            <a:r>
              <a:rPr lang="en-US" sz="1800" dirty="0">
                <a:effectLst/>
                <a:latin typeface="Calibri" panose="020F0502020204030204" pitchFamily="34" charset="0"/>
                <a:ea typeface="Calibri" panose="020F0502020204030204" pitchFamily="34" charset="0"/>
              </a:rPr>
              <a:t> interface between partners to support container-to-container transfer events of commodity during farm/field operations (planting, harvest, load of semi-trailers) and transport events into the supply chain (deliveries, scale tickets).</a:t>
            </a:r>
          </a:p>
          <a:p>
            <a:pPr marL="0" indent="0">
              <a:buFont typeface="Arial"/>
              <a:buNone/>
            </a:pPr>
            <a:endParaRPr lang="en-US" sz="1600" b="1" dirty="0">
              <a:latin typeface="Arial" panose="020B0604020202020204" pitchFamily="34" charset="0"/>
              <a:cs typeface="Arial" panose="020B0604020202020204" pitchFamily="34" charset="0"/>
            </a:endParaRPr>
          </a:p>
          <a:p>
            <a:pPr marL="0" indent="0">
              <a:buFont typeface="Arial"/>
              <a:buNone/>
            </a:pPr>
            <a:r>
              <a:rPr lang="en-US" sz="1600" b="1" dirty="0">
                <a:latin typeface="Arial" panose="020B0604020202020204" pitchFamily="34" charset="0"/>
                <a:cs typeface="Arial" panose="020B0604020202020204" pitchFamily="34" charset="0"/>
              </a:rPr>
              <a:t>Scope:</a:t>
            </a:r>
          </a:p>
          <a:p>
            <a:pPr marL="285750" indent="0">
              <a:buFont typeface="Arial"/>
              <a:buNone/>
            </a:pPr>
            <a:r>
              <a:rPr lang="en-US" sz="1600" dirty="0">
                <a:latin typeface="Arial" panose="020B0604020202020204" pitchFamily="34" charset="0"/>
                <a:cs typeface="Arial" panose="020B0604020202020204" pitchFamily="34" charset="0"/>
              </a:rPr>
              <a:t>TBD</a:t>
            </a:r>
          </a:p>
          <a:p>
            <a:pPr marL="0" indent="0">
              <a:buFont typeface="Arial"/>
              <a:buNone/>
            </a:pPr>
            <a:endParaRPr lang="en-US" sz="1600" b="1" dirty="0">
              <a:latin typeface="Arial" panose="020B0604020202020204" pitchFamily="34" charset="0"/>
              <a:cs typeface="Arial" panose="020B0604020202020204" pitchFamily="34" charset="0"/>
            </a:endParaRPr>
          </a:p>
          <a:p>
            <a:pPr marL="0" indent="0">
              <a:buFont typeface="Arial"/>
              <a:buNone/>
            </a:pPr>
            <a:r>
              <a:rPr lang="en-US" sz="1600" b="1" dirty="0">
                <a:latin typeface="Arial" panose="020B0604020202020204" pitchFamily="34" charset="0"/>
                <a:cs typeface="Arial" panose="020B0604020202020204" pitchFamily="34" charset="0"/>
              </a:rPr>
              <a:t>Status:  </a:t>
            </a:r>
            <a:r>
              <a:rPr lang="en-US" sz="1600" dirty="0">
                <a:latin typeface="Arial" panose="020B0604020202020204" pitchFamily="34" charset="0"/>
                <a:cs typeface="Arial" panose="020B0604020202020204" pitchFamily="34" charset="0"/>
              </a:rPr>
              <a:t>Defining scope and deliverables to finalize charter</a:t>
            </a:r>
          </a:p>
        </p:txBody>
      </p:sp>
    </p:spTree>
    <p:extLst>
      <p:ext uri="{BB962C8B-B14F-4D97-AF65-F5344CB8AC3E}">
        <p14:creationId xmlns:p14="http://schemas.microsoft.com/office/powerpoint/2010/main" val="54756182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FC6B5-92F3-A0C0-D273-DB371FDC4C7D}"/>
              </a:ext>
            </a:extLst>
          </p:cNvPr>
          <p:cNvSpPr>
            <a:spLocks noGrp="1"/>
          </p:cNvSpPr>
          <p:nvPr>
            <p:ph type="title"/>
          </p:nvPr>
        </p:nvSpPr>
        <p:spPr/>
        <p:txBody>
          <a:bodyPr>
            <a:normAutofit fontScale="90000"/>
          </a:bodyPr>
          <a:lstStyle/>
          <a:p>
            <a:r>
              <a:rPr lang="en-US" dirty="0"/>
              <a:t>WG20 Traceability API Working Group</a:t>
            </a:r>
          </a:p>
        </p:txBody>
      </p:sp>
      <p:sp>
        <p:nvSpPr>
          <p:cNvPr id="3" name="TextBox 2">
            <a:extLst>
              <a:ext uri="{FF2B5EF4-FFF2-40B4-BE49-F238E27FC236}">
                <a16:creationId xmlns:a16="http://schemas.microsoft.com/office/drawing/2014/main" id="{47C27F99-A7E7-D9EC-CE23-1FC3F3145484}"/>
              </a:ext>
            </a:extLst>
          </p:cNvPr>
          <p:cNvSpPr txBox="1"/>
          <p:nvPr/>
        </p:nvSpPr>
        <p:spPr>
          <a:xfrm>
            <a:off x="8454390" y="2456680"/>
            <a:ext cx="3351689" cy="175432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CO-Chair: Scott Nieman</a:t>
            </a:r>
          </a:p>
          <a:p>
            <a:r>
              <a:rPr lang="en-US" b="1" dirty="0">
                <a:latin typeface="Arial" panose="020B0604020202020204" pitchFamily="34" charset="0"/>
                <a:cs typeface="Arial" panose="020B0604020202020204" pitchFamily="34" charset="0"/>
              </a:rPr>
              <a:t>Co-Chair: Joe Tevis</a:t>
            </a:r>
          </a:p>
          <a:p>
            <a:r>
              <a:rPr lang="en-US" b="1" dirty="0">
                <a:latin typeface="Arial" panose="020B0604020202020204" pitchFamily="34" charset="0"/>
                <a:cs typeface="Arial" panose="020B0604020202020204" pitchFamily="34" charset="0"/>
              </a:rPr>
              <a:t>Staff Liaison: Ben Craker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Current Member Companies:</a:t>
            </a:r>
          </a:p>
          <a:p>
            <a:r>
              <a:rPr lang="en-US" b="1" dirty="0">
                <a:latin typeface="Arial" panose="020B0604020202020204" pitchFamily="34" charset="0"/>
                <a:cs typeface="Arial" panose="020B0604020202020204" pitchFamily="34" charset="0"/>
              </a:rPr>
              <a:t>TBD</a:t>
            </a:r>
          </a:p>
        </p:txBody>
      </p:sp>
      <p:sp>
        <p:nvSpPr>
          <p:cNvPr id="4" name="Content Placeholder 2">
            <a:extLst>
              <a:ext uri="{FF2B5EF4-FFF2-40B4-BE49-F238E27FC236}">
                <a16:creationId xmlns:a16="http://schemas.microsoft.com/office/drawing/2014/main" id="{22D72E40-6C74-6474-E13B-04EF2BD1ABF8}"/>
              </a:ext>
            </a:extLst>
          </p:cNvPr>
          <p:cNvSpPr txBox="1">
            <a:spLocks/>
          </p:cNvSpPr>
          <p:nvPr/>
        </p:nvSpPr>
        <p:spPr>
          <a:xfrm>
            <a:off x="657225" y="1163515"/>
            <a:ext cx="7058025" cy="5265420"/>
          </a:xfrm>
        </p:spPr>
        <p:txBody>
          <a:bodyPr>
            <a:noAutofit/>
          </a:bodyPr>
          <a:lstStyle>
            <a:lvl1pPr marL="182879" marR="0" indent="-182879"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1pPr>
            <a:lvl2pPr marL="493775" marR="0" indent="-219455" algn="l" defTabSz="914400" rtl="0" eaLnBrk="1" latinLnBrk="0" hangingPunct="1">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2pPr>
            <a:lvl3pPr marL="792479" marR="0" indent="-243840" algn="l" defTabSz="914400" rtl="0" eaLnBrk="1" latinLnBrk="0" hangingPunct="1">
              <a:lnSpc>
                <a:spcPct val="100000"/>
              </a:lnSpc>
              <a:spcBef>
                <a:spcPts val="500"/>
              </a:spcBef>
              <a:spcAft>
                <a:spcPts val="0"/>
              </a:spcAft>
              <a:buClr>
                <a:schemeClr val="accent1"/>
              </a:buClr>
              <a:buSzPct val="90000"/>
              <a:buFont typeface="Arial"/>
              <a:buChar char="•"/>
              <a:tabLst/>
              <a:defRPr sz="2400" b="0" i="0" u="none" strike="noStrike" cap="none" spc="0" baseline="0">
                <a:ln>
                  <a:noFill/>
                </a:ln>
                <a:solidFill>
                  <a:srgbClr val="000000"/>
                </a:solidFill>
                <a:uFillTx/>
                <a:latin typeface="Calibri"/>
                <a:ea typeface="Calibri"/>
                <a:cs typeface="Calibri"/>
                <a:sym typeface="Calibri"/>
              </a:defRPr>
            </a:lvl3pPr>
            <a:lvl4pPr marL="1066800" marR="0" indent="-24384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4pPr>
            <a:lvl5pPr marL="1234439" marR="0" indent="-18288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5pPr>
            <a:lvl6pPr marL="25603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6pPr>
            <a:lvl7pPr marL="30175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7pPr>
            <a:lvl8pPr marL="34747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8pPr>
            <a:lvl9pPr marL="3931920" marR="0" indent="-274320" algn="l" defTabSz="914400" rtl="0" eaLnBrk="1" latinLnBrk="0" hangingPunct="1">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9pPr>
          </a:lstStyle>
          <a:p>
            <a:pPr marL="0" indent="0">
              <a:buFont typeface="Arial"/>
              <a:buNone/>
            </a:pPr>
            <a:r>
              <a:rPr lang="en-US" sz="1600" b="1" dirty="0">
                <a:latin typeface="Arial" panose="020B0604020202020204" pitchFamily="34" charset="0"/>
                <a:cs typeface="Arial" panose="020B0604020202020204" pitchFamily="34" charset="0"/>
              </a:rPr>
              <a:t>Business Value: </a:t>
            </a:r>
          </a:p>
          <a:p>
            <a:pPr marL="0" indent="0">
              <a:buNone/>
            </a:pPr>
            <a:r>
              <a:rPr lang="en-US" sz="1400" dirty="0">
                <a:latin typeface="Arial" panose="020B0604020202020204" pitchFamily="34" charset="0"/>
                <a:cs typeface="Arial" panose="020B0604020202020204" pitchFamily="34" charset="0"/>
              </a:rPr>
              <a:t>With the widespread adoption of the ADAPT Framework and the ongoing ADAPT Standard work many stakeholders have expressed a need for a common method for serializing data. Once the standardized schema for the data model is complete a need will still exist to better facilitate the exchange of data between parties. This working group will document use cases, document requirements, and develop principles to develop a common approach to serializing data conformant to the ADAPT Standard. The work will be guided by three principles:</a:t>
            </a:r>
          </a:p>
          <a:p>
            <a:pPr>
              <a:buFont typeface="+mj-lt"/>
              <a:buAutoNum type="arabicPeriod"/>
            </a:pPr>
            <a:r>
              <a:rPr lang="en-US" sz="1400" dirty="0">
                <a:latin typeface="Arial" panose="020B0604020202020204" pitchFamily="34" charset="0"/>
                <a:cs typeface="Arial" panose="020B0604020202020204" pitchFamily="34" charset="0"/>
              </a:rPr>
              <a:t>The format and semantics need to be open, everything serialized within ADAPT should be readable by anyone with permission to do so without specialized (proprietary) tools or resources</a:t>
            </a:r>
          </a:p>
          <a:p>
            <a:pPr>
              <a:buFont typeface="+mj-lt"/>
              <a:buAutoNum type="arabicPeriod"/>
            </a:pPr>
            <a:r>
              <a:rPr lang="en-US" sz="1400" dirty="0">
                <a:latin typeface="Arial" panose="020B0604020202020204" pitchFamily="34" charset="0"/>
                <a:cs typeface="Arial" panose="020B0604020202020204" pitchFamily="34" charset="0"/>
              </a:rPr>
              <a:t>The data included in serialization needs to be flexible; the implementation will not mandate (but may recommend) what must be serialized, e.g. spatial data can be a point or a polygon</a:t>
            </a:r>
          </a:p>
          <a:p>
            <a:pPr>
              <a:buFont typeface="+mj-lt"/>
              <a:buAutoNum type="arabicPeriod"/>
            </a:pPr>
            <a:r>
              <a:rPr lang="en-US" sz="1400" dirty="0">
                <a:latin typeface="Arial" panose="020B0604020202020204" pitchFamily="34" charset="0"/>
                <a:cs typeface="Arial" panose="020B0604020202020204" pitchFamily="34" charset="0"/>
              </a:rPr>
              <a:t>There will be a need to balance file size and human readability, but the information should be as human readable as possible</a:t>
            </a:r>
          </a:p>
          <a:p>
            <a:pPr marL="0" indent="0">
              <a:buFont typeface="Arial"/>
              <a:buNone/>
            </a:pPr>
            <a:endParaRPr lang="en-US" sz="1600" b="1" dirty="0">
              <a:latin typeface="Arial" panose="020B0604020202020204" pitchFamily="34" charset="0"/>
              <a:cs typeface="Arial" panose="020B0604020202020204" pitchFamily="34" charset="0"/>
            </a:endParaRPr>
          </a:p>
          <a:p>
            <a:pPr marL="0" indent="0">
              <a:buFont typeface="Arial"/>
              <a:buNone/>
            </a:pPr>
            <a:r>
              <a:rPr lang="en-US" sz="1600" b="1" dirty="0">
                <a:latin typeface="Arial" panose="020B0604020202020204" pitchFamily="34" charset="0"/>
                <a:cs typeface="Arial" panose="020B0604020202020204" pitchFamily="34" charset="0"/>
              </a:rPr>
              <a:t>Scope:</a:t>
            </a:r>
          </a:p>
          <a:p>
            <a:pPr marL="285750" indent="0">
              <a:buFont typeface="Arial"/>
              <a:buNone/>
            </a:pPr>
            <a:r>
              <a:rPr lang="en-US" sz="1600" dirty="0">
                <a:latin typeface="Arial" panose="020B0604020202020204" pitchFamily="34" charset="0"/>
                <a:cs typeface="Arial" panose="020B0604020202020204" pitchFamily="34" charset="0"/>
              </a:rPr>
              <a:t>TBD</a:t>
            </a:r>
          </a:p>
          <a:p>
            <a:pPr marL="0" indent="0">
              <a:buFont typeface="Arial"/>
              <a:buNone/>
            </a:pPr>
            <a:endParaRPr lang="en-US" sz="1600" b="1" dirty="0">
              <a:latin typeface="Arial" panose="020B0604020202020204" pitchFamily="34" charset="0"/>
              <a:cs typeface="Arial" panose="020B0604020202020204" pitchFamily="34" charset="0"/>
            </a:endParaRPr>
          </a:p>
          <a:p>
            <a:pPr marL="0" indent="0">
              <a:buFont typeface="Arial"/>
              <a:buNone/>
            </a:pPr>
            <a:r>
              <a:rPr lang="en-US" sz="1600" b="1" dirty="0">
                <a:latin typeface="Arial" panose="020B0604020202020204" pitchFamily="34" charset="0"/>
                <a:cs typeface="Arial" panose="020B0604020202020204" pitchFamily="34" charset="0"/>
              </a:rPr>
              <a:t>Status:  </a:t>
            </a:r>
            <a:r>
              <a:rPr lang="en-US" sz="1600" dirty="0">
                <a:latin typeface="Arial" panose="020B0604020202020204" pitchFamily="34" charset="0"/>
                <a:cs typeface="Arial" panose="020B0604020202020204" pitchFamily="34" charset="0"/>
              </a:rPr>
              <a:t>Defining scope and deliverables to finalize charter</a:t>
            </a:r>
          </a:p>
        </p:txBody>
      </p:sp>
    </p:spTree>
    <p:extLst>
      <p:ext uri="{BB962C8B-B14F-4D97-AF65-F5344CB8AC3E}">
        <p14:creationId xmlns:p14="http://schemas.microsoft.com/office/powerpoint/2010/main" val="240258764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5BA3434-C33E-FDED-4A6D-BE0FEBE1DC73}"/>
              </a:ext>
            </a:extLst>
          </p:cNvPr>
          <p:cNvSpPr>
            <a:spLocks noGrp="1"/>
          </p:cNvSpPr>
          <p:nvPr>
            <p:ph type="subTitle" idx="1"/>
          </p:nvPr>
        </p:nvSpPr>
        <p:spPr>
          <a:xfrm>
            <a:off x="1828800" y="3723305"/>
            <a:ext cx="8534400" cy="1752600"/>
          </a:xfrm>
        </p:spPr>
        <p:txBody>
          <a:bodyPr/>
          <a:lstStyle/>
          <a:p>
            <a:r>
              <a:rPr lang="en-US" dirty="0"/>
              <a:t>Working group topics for the coming year</a:t>
            </a:r>
          </a:p>
        </p:txBody>
      </p:sp>
      <p:sp>
        <p:nvSpPr>
          <p:cNvPr id="3" name="Title 2">
            <a:extLst>
              <a:ext uri="{FF2B5EF4-FFF2-40B4-BE49-F238E27FC236}">
                <a16:creationId xmlns:a16="http://schemas.microsoft.com/office/drawing/2014/main" id="{B0B2B51A-ABD8-BDD5-3D97-25BC3F3A9F97}"/>
              </a:ext>
            </a:extLst>
          </p:cNvPr>
          <p:cNvSpPr>
            <a:spLocks noGrp="1"/>
          </p:cNvSpPr>
          <p:nvPr>
            <p:ph type="title"/>
          </p:nvPr>
        </p:nvSpPr>
        <p:spPr>
          <a:xfrm>
            <a:off x="609600" y="2144096"/>
            <a:ext cx="10972800" cy="990600"/>
          </a:xfrm>
        </p:spPr>
        <p:txBody>
          <a:bodyPr/>
          <a:lstStyle/>
          <a:p>
            <a:pPr algn="ctr"/>
            <a:r>
              <a:rPr lang="en-US" dirty="0"/>
              <a:t>WG Plans for 2023</a:t>
            </a:r>
          </a:p>
        </p:txBody>
      </p:sp>
    </p:spTree>
    <p:extLst>
      <p:ext uri="{BB962C8B-B14F-4D97-AF65-F5344CB8AC3E}">
        <p14:creationId xmlns:p14="http://schemas.microsoft.com/office/powerpoint/2010/main" val="3304882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F8923-EAF2-92D4-AD17-94B66B800B3F}"/>
              </a:ext>
            </a:extLst>
          </p:cNvPr>
          <p:cNvSpPr>
            <a:spLocks noGrp="1"/>
          </p:cNvSpPr>
          <p:nvPr>
            <p:ph type="title"/>
          </p:nvPr>
        </p:nvSpPr>
        <p:spPr>
          <a:xfrm>
            <a:off x="609600" y="274639"/>
            <a:ext cx="10972800" cy="1143000"/>
          </a:xfrm>
        </p:spPr>
        <p:txBody>
          <a:bodyPr anchor="ctr">
            <a:normAutofit/>
          </a:bodyPr>
          <a:lstStyle/>
          <a:p>
            <a:r>
              <a:rPr lang="en-US" dirty="0"/>
              <a:t>WG Timeline for H1 2023</a:t>
            </a:r>
          </a:p>
        </p:txBody>
      </p:sp>
      <p:graphicFrame>
        <p:nvGraphicFramePr>
          <p:cNvPr id="5" name="Diagram 2">
            <a:extLst>
              <a:ext uri="{FF2B5EF4-FFF2-40B4-BE49-F238E27FC236}">
                <a16:creationId xmlns:a16="http://schemas.microsoft.com/office/drawing/2014/main" id="{67B0977F-D140-D393-B200-E6073B55117C}"/>
              </a:ext>
            </a:extLst>
          </p:cNvPr>
          <p:cNvGraphicFramePr/>
          <p:nvPr>
            <p:extLst>
              <p:ext uri="{D42A27DB-BD31-4B8C-83A1-F6EECF244321}">
                <p14:modId xmlns:p14="http://schemas.microsoft.com/office/powerpoint/2010/main" val="1422706183"/>
              </p:ext>
            </p:extLst>
          </p:nvPr>
        </p:nvGraphicFramePr>
        <p:xfrm>
          <a:off x="609600" y="1336431"/>
          <a:ext cx="10972800" cy="4413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718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5FE66B-490B-4D43-14D4-37634BD8BAAB}"/>
              </a:ext>
            </a:extLst>
          </p:cNvPr>
          <p:cNvPicPr>
            <a:picLocks noChangeAspect="1"/>
          </p:cNvPicPr>
          <p:nvPr/>
        </p:nvPicPr>
        <p:blipFill>
          <a:blip r:embed="rId2"/>
          <a:stretch>
            <a:fillRect/>
          </a:stretch>
        </p:blipFill>
        <p:spPr>
          <a:xfrm>
            <a:off x="619309" y="0"/>
            <a:ext cx="10953382" cy="6858000"/>
          </a:xfrm>
          <a:prstGeom prst="rect">
            <a:avLst/>
          </a:prstGeom>
        </p:spPr>
      </p:pic>
    </p:spTree>
    <p:extLst>
      <p:ext uri="{BB962C8B-B14F-4D97-AF65-F5344CB8AC3E}">
        <p14:creationId xmlns:p14="http://schemas.microsoft.com/office/powerpoint/2010/main" val="315287585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2FB1173-EB4C-7821-F8A3-3EE51B6F170D}"/>
              </a:ext>
            </a:extLst>
          </p:cNvPr>
          <p:cNvSpPr>
            <a:spLocks noGrp="1"/>
          </p:cNvSpPr>
          <p:nvPr>
            <p:ph idx="1"/>
          </p:nvPr>
        </p:nvSpPr>
        <p:spPr/>
        <p:txBody>
          <a:bodyPr>
            <a:normAutofit/>
          </a:bodyPr>
          <a:lstStyle/>
          <a:p>
            <a:r>
              <a:rPr lang="en-US" sz="2800" dirty="0" err="1"/>
              <a:t>Agrisemantics</a:t>
            </a:r>
            <a:endParaRPr lang="en-US" sz="2800" dirty="0"/>
          </a:p>
          <a:p>
            <a:pPr lvl="1"/>
            <a:r>
              <a:rPr lang="en-US" sz="2400" dirty="0"/>
              <a:t>Data Type Registry PoC</a:t>
            </a:r>
          </a:p>
          <a:p>
            <a:pPr lvl="1"/>
            <a:r>
              <a:rPr lang="en-US" sz="2400" dirty="0" err="1"/>
              <a:t>DatasetMetadata</a:t>
            </a:r>
            <a:r>
              <a:rPr lang="en-US" sz="2400" dirty="0"/>
              <a:t> code lists</a:t>
            </a:r>
          </a:p>
          <a:p>
            <a:pPr lvl="2"/>
            <a:r>
              <a:rPr lang="en-US" sz="1867" dirty="0"/>
              <a:t>Potentially multiple WG’s</a:t>
            </a:r>
          </a:p>
          <a:p>
            <a:pPr lvl="1"/>
            <a:r>
              <a:rPr lang="en-US" sz="2400" dirty="0"/>
              <a:t>Harvested Commodity</a:t>
            </a:r>
          </a:p>
          <a:p>
            <a:pPr lvl="1"/>
            <a:r>
              <a:rPr lang="en-US" sz="2400" dirty="0"/>
              <a:t>Crop list</a:t>
            </a:r>
          </a:p>
          <a:p>
            <a:r>
              <a:rPr lang="en-US" sz="2800" dirty="0"/>
              <a:t>Data Linking</a:t>
            </a:r>
          </a:p>
          <a:p>
            <a:pPr lvl="1"/>
            <a:r>
              <a:rPr lang="en-US" sz="2400" dirty="0"/>
              <a:t>Traceability Modeling API</a:t>
            </a:r>
          </a:p>
          <a:p>
            <a:pPr lvl="1"/>
            <a:r>
              <a:rPr lang="en-US" sz="2400" dirty="0"/>
              <a:t>Dataset Subset Discovery</a:t>
            </a:r>
          </a:p>
          <a:p>
            <a:pPr lvl="1"/>
            <a:r>
              <a:rPr lang="en-US" sz="2400" dirty="0"/>
              <a:t>Potato Batch ID</a:t>
            </a:r>
          </a:p>
        </p:txBody>
      </p:sp>
      <p:sp>
        <p:nvSpPr>
          <p:cNvPr id="7" name="Content Placeholder 6">
            <a:extLst>
              <a:ext uri="{FF2B5EF4-FFF2-40B4-BE49-F238E27FC236}">
                <a16:creationId xmlns:a16="http://schemas.microsoft.com/office/drawing/2014/main" id="{95AD23A0-B470-9C7F-502D-947D1575149E}"/>
              </a:ext>
            </a:extLst>
          </p:cNvPr>
          <p:cNvSpPr>
            <a:spLocks noGrp="1"/>
          </p:cNvSpPr>
          <p:nvPr>
            <p:ph idx="11"/>
          </p:nvPr>
        </p:nvSpPr>
        <p:spPr/>
        <p:txBody>
          <a:bodyPr>
            <a:normAutofit/>
          </a:bodyPr>
          <a:lstStyle/>
          <a:p>
            <a:r>
              <a:rPr lang="en-US" sz="2800" dirty="0"/>
              <a:t>Field Boundary</a:t>
            </a:r>
          </a:p>
          <a:p>
            <a:pPr lvl="1"/>
            <a:r>
              <a:rPr lang="en-US" sz="2400" dirty="0"/>
              <a:t>Boundary Accuracy</a:t>
            </a:r>
          </a:p>
          <a:p>
            <a:pPr lvl="2"/>
            <a:r>
              <a:rPr lang="en-US" sz="2000" dirty="0"/>
              <a:t>GNSS Accuracy</a:t>
            </a:r>
          </a:p>
          <a:p>
            <a:pPr lvl="1"/>
            <a:r>
              <a:rPr lang="en-US" sz="2400" dirty="0"/>
              <a:t>Field Identifier</a:t>
            </a:r>
          </a:p>
          <a:p>
            <a:pPr lvl="1"/>
            <a:r>
              <a:rPr lang="en-US" sz="2400" dirty="0"/>
              <a:t>Buffer zone creation &amp; Sharing</a:t>
            </a:r>
          </a:p>
          <a:p>
            <a:pPr lvl="1"/>
            <a:r>
              <a:rPr lang="en-US" sz="2400" dirty="0"/>
              <a:t>Field Boundary Format</a:t>
            </a:r>
          </a:p>
          <a:p>
            <a:r>
              <a:rPr lang="en-US" sz="2800" dirty="0"/>
              <a:t>ADAPT</a:t>
            </a:r>
          </a:p>
          <a:p>
            <a:pPr lvl="1"/>
            <a:r>
              <a:rPr lang="en-US" sz="2400" dirty="0"/>
              <a:t>Serialization based on ADAPT Standard schema</a:t>
            </a:r>
          </a:p>
          <a:p>
            <a:pPr lvl="1"/>
            <a:r>
              <a:rPr lang="en-US" sz="2400" dirty="0"/>
              <a:t>Sectional Polygon Data Transfer</a:t>
            </a:r>
          </a:p>
          <a:p>
            <a:pPr lvl="1"/>
            <a:endParaRPr lang="en-US" sz="2400" dirty="0"/>
          </a:p>
        </p:txBody>
      </p:sp>
      <p:sp>
        <p:nvSpPr>
          <p:cNvPr id="5" name="Title 4">
            <a:extLst>
              <a:ext uri="{FF2B5EF4-FFF2-40B4-BE49-F238E27FC236}">
                <a16:creationId xmlns:a16="http://schemas.microsoft.com/office/drawing/2014/main" id="{4D3B83ED-4D52-333E-0364-2ECF7DA07815}"/>
              </a:ext>
            </a:extLst>
          </p:cNvPr>
          <p:cNvSpPr>
            <a:spLocks noGrp="1"/>
          </p:cNvSpPr>
          <p:nvPr>
            <p:ph type="title"/>
          </p:nvPr>
        </p:nvSpPr>
        <p:spPr/>
        <p:txBody>
          <a:bodyPr>
            <a:normAutofit fontScale="90000"/>
          </a:bodyPr>
          <a:lstStyle/>
          <a:p>
            <a:r>
              <a:rPr lang="en-US" dirty="0"/>
              <a:t>Potential Future Working Groups</a:t>
            </a:r>
          </a:p>
        </p:txBody>
      </p:sp>
    </p:spTree>
    <p:extLst>
      <p:ext uri="{BB962C8B-B14F-4D97-AF65-F5344CB8AC3E}">
        <p14:creationId xmlns:p14="http://schemas.microsoft.com/office/powerpoint/2010/main" val="119962172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4C45A2-F57D-404D-8356-846D3313515C}"/>
              </a:ext>
            </a:extLst>
          </p:cNvPr>
          <p:cNvSpPr>
            <a:spLocks noGrp="1"/>
          </p:cNvSpPr>
          <p:nvPr>
            <p:ph type="title"/>
          </p:nvPr>
        </p:nvSpPr>
        <p:spPr/>
        <p:txBody>
          <a:bodyPr>
            <a:normAutofit/>
          </a:bodyPr>
          <a:lstStyle/>
          <a:p>
            <a:r>
              <a:rPr lang="en-US" sz="3600" dirty="0"/>
              <a:t>Issues &amp; Opportunities: What’s On Your Radar?</a:t>
            </a:r>
          </a:p>
        </p:txBody>
      </p:sp>
      <p:sp>
        <p:nvSpPr>
          <p:cNvPr id="8" name="TextBox 7">
            <a:extLst>
              <a:ext uri="{FF2B5EF4-FFF2-40B4-BE49-F238E27FC236}">
                <a16:creationId xmlns:a16="http://schemas.microsoft.com/office/drawing/2014/main" id="{6B4B428E-9F57-8A96-FC0F-F0DD1F5524DB}"/>
              </a:ext>
            </a:extLst>
          </p:cNvPr>
          <p:cNvSpPr txBox="1"/>
          <p:nvPr/>
        </p:nvSpPr>
        <p:spPr>
          <a:xfrm>
            <a:off x="6863291" y="3429000"/>
            <a:ext cx="3762375"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b="1" dirty="0">
                <a:solidFill>
                  <a:srgbClr val="0000FF"/>
                </a:solidFill>
                <a:hlinkClick r:id="rId3" tooltip="https://app.smartsheet.com/b/form/c39a7d624631419d80fa6d5d9b68edcd">
                  <a:extLst>
                    <a:ext uri="{A12FA001-AC4F-418D-AE19-62706E023703}">
                      <ahyp:hlinkClr xmlns:ahyp="http://schemas.microsoft.com/office/drawing/2018/hyperlinkcolor" val="tx"/>
                    </a:ext>
                  </a:extLst>
                </a:hlinkClick>
              </a:rPr>
              <a:t>Submit an Idea for a Working Group</a:t>
            </a:r>
            <a:endParaRPr lang="en-US" b="1" dirty="0"/>
          </a:p>
          <a:p>
            <a:pPr algn="ctr"/>
            <a:endParaRPr lang="en-US" b="1" dirty="0"/>
          </a:p>
          <a:p>
            <a:pPr algn="ctr"/>
            <a:r>
              <a:rPr lang="en-US" b="1" dirty="0">
                <a:hlinkClick r:id="rId4"/>
              </a:rPr>
              <a:t>Request a meeting</a:t>
            </a:r>
            <a:endParaRPr lang="en-US" b="1" dirty="0"/>
          </a:p>
        </p:txBody>
      </p:sp>
      <p:pic>
        <p:nvPicPr>
          <p:cNvPr id="3" name="Picture 2" descr="A picture containing laser, scene, vector graphics&#10;&#10;Description automatically generated">
            <a:extLst>
              <a:ext uri="{FF2B5EF4-FFF2-40B4-BE49-F238E27FC236}">
                <a16:creationId xmlns:a16="http://schemas.microsoft.com/office/drawing/2014/main" id="{D2D1960F-3C2C-680B-419C-8F4152A8B37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717872" y="2826966"/>
            <a:ext cx="2610839" cy="2610839"/>
          </a:xfrm>
          <a:prstGeom prst="rect">
            <a:avLst/>
          </a:prstGeom>
        </p:spPr>
      </p:pic>
    </p:spTree>
    <p:extLst>
      <p:ext uri="{BB962C8B-B14F-4D97-AF65-F5344CB8AC3E}">
        <p14:creationId xmlns:p14="http://schemas.microsoft.com/office/powerpoint/2010/main" val="272044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AD278DB-3953-C08F-328B-E25BBB3F731D}"/>
              </a:ext>
            </a:extLst>
          </p:cNvPr>
          <p:cNvPicPr>
            <a:picLocks noGrp="1" noChangeAspect="1"/>
          </p:cNvPicPr>
          <p:nvPr>
            <p:ph idx="1"/>
          </p:nvPr>
        </p:nvPicPr>
        <p:blipFill>
          <a:blip r:embed="rId3"/>
          <a:stretch>
            <a:fillRect/>
          </a:stretch>
        </p:blipFill>
        <p:spPr>
          <a:xfrm>
            <a:off x="160338" y="1083166"/>
            <a:ext cx="11877675" cy="5031644"/>
          </a:xfrm>
        </p:spPr>
      </p:pic>
      <p:sp>
        <p:nvSpPr>
          <p:cNvPr id="4" name="Title 3">
            <a:extLst>
              <a:ext uri="{FF2B5EF4-FFF2-40B4-BE49-F238E27FC236}">
                <a16:creationId xmlns:a16="http://schemas.microsoft.com/office/drawing/2014/main" id="{0B0DDCBE-F2E3-4C6C-FAA4-76530F07DB35}"/>
              </a:ext>
            </a:extLst>
          </p:cNvPr>
          <p:cNvSpPr>
            <a:spLocks noGrp="1"/>
          </p:cNvSpPr>
          <p:nvPr>
            <p:ph type="title"/>
          </p:nvPr>
        </p:nvSpPr>
        <p:spPr/>
        <p:txBody>
          <a:bodyPr>
            <a:normAutofit fontScale="90000"/>
          </a:bodyPr>
          <a:lstStyle/>
          <a:p>
            <a:r>
              <a:rPr lang="en-US" dirty="0"/>
              <a:t>Where to Find Stuff on the Wiki</a:t>
            </a:r>
          </a:p>
        </p:txBody>
      </p:sp>
      <p:sp>
        <p:nvSpPr>
          <p:cNvPr id="8" name="Oval 7">
            <a:extLst>
              <a:ext uri="{FF2B5EF4-FFF2-40B4-BE49-F238E27FC236}">
                <a16:creationId xmlns:a16="http://schemas.microsoft.com/office/drawing/2014/main" id="{EA122A1D-4E5F-9E06-8022-1989F18BE935}"/>
              </a:ext>
            </a:extLst>
          </p:cNvPr>
          <p:cNvSpPr/>
          <p:nvPr/>
        </p:nvSpPr>
        <p:spPr>
          <a:xfrm>
            <a:off x="923731" y="1013631"/>
            <a:ext cx="1035698" cy="434975"/>
          </a:xfrm>
          <a:prstGeom prst="ellipse">
            <a:avLst/>
          </a:prstGeom>
          <a:noFill/>
          <a:ln w="25400" cap="flat">
            <a:solidFill>
              <a:srgbClr val="92D050"/>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9" name="Oval 8">
            <a:extLst>
              <a:ext uri="{FF2B5EF4-FFF2-40B4-BE49-F238E27FC236}">
                <a16:creationId xmlns:a16="http://schemas.microsoft.com/office/drawing/2014/main" id="{CBEFCAA1-931B-45AB-5EBD-01F8C9682046}"/>
              </a:ext>
            </a:extLst>
          </p:cNvPr>
          <p:cNvSpPr/>
          <p:nvPr/>
        </p:nvSpPr>
        <p:spPr>
          <a:xfrm>
            <a:off x="7221893" y="3275801"/>
            <a:ext cx="749559" cy="276666"/>
          </a:xfrm>
          <a:prstGeom prst="ellipse">
            <a:avLst/>
          </a:prstGeom>
          <a:noFill/>
          <a:ln w="25400" cap="flat">
            <a:solidFill>
              <a:srgbClr val="92D050"/>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0" name="Oval 9">
            <a:extLst>
              <a:ext uri="{FF2B5EF4-FFF2-40B4-BE49-F238E27FC236}">
                <a16:creationId xmlns:a16="http://schemas.microsoft.com/office/drawing/2014/main" id="{2DC7B8D8-41E0-78D0-BCD1-C67BB7731C9D}"/>
              </a:ext>
            </a:extLst>
          </p:cNvPr>
          <p:cNvSpPr/>
          <p:nvPr/>
        </p:nvSpPr>
        <p:spPr>
          <a:xfrm>
            <a:off x="5044014" y="3946553"/>
            <a:ext cx="1627374" cy="434975"/>
          </a:xfrm>
          <a:prstGeom prst="ellipse">
            <a:avLst/>
          </a:prstGeom>
          <a:noFill/>
          <a:ln w="25400" cap="flat">
            <a:solidFill>
              <a:srgbClr val="92D050"/>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1" name="Oval 10">
            <a:extLst>
              <a:ext uri="{FF2B5EF4-FFF2-40B4-BE49-F238E27FC236}">
                <a16:creationId xmlns:a16="http://schemas.microsoft.com/office/drawing/2014/main" id="{C62F1574-D6DA-5F33-653A-CF21791C1297}"/>
              </a:ext>
            </a:extLst>
          </p:cNvPr>
          <p:cNvSpPr/>
          <p:nvPr/>
        </p:nvSpPr>
        <p:spPr>
          <a:xfrm>
            <a:off x="5006692" y="5486105"/>
            <a:ext cx="2065912" cy="434975"/>
          </a:xfrm>
          <a:prstGeom prst="ellipse">
            <a:avLst/>
          </a:prstGeom>
          <a:noFill/>
          <a:ln w="25400" cap="flat">
            <a:solidFill>
              <a:srgbClr val="92D050"/>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2" name="Arrow: Right 11">
            <a:extLst>
              <a:ext uri="{FF2B5EF4-FFF2-40B4-BE49-F238E27FC236}">
                <a16:creationId xmlns:a16="http://schemas.microsoft.com/office/drawing/2014/main" id="{4150765E-DC5A-47AB-80A1-452F818137D2}"/>
              </a:ext>
            </a:extLst>
          </p:cNvPr>
          <p:cNvSpPr/>
          <p:nvPr/>
        </p:nvSpPr>
        <p:spPr>
          <a:xfrm>
            <a:off x="1569399" y="4121326"/>
            <a:ext cx="1350781" cy="275304"/>
          </a:xfrm>
          <a:prstGeom prst="rightArrow">
            <a:avLst/>
          </a:prstGeom>
          <a:solidFill>
            <a:srgbClr val="92D050"/>
          </a:solidFill>
          <a:ln w="25400" cap="flat">
            <a:solidFill>
              <a:srgbClr val="92D050"/>
            </a:solid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4479622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42" presetClass="path" presetSubtype="0" accel="50000" decel="50000" fill="hold" grpId="1" nodeType="withEffect">
                                  <p:stCondLst>
                                    <p:cond delay="0"/>
                                  </p:stCondLst>
                                  <p:childTnLst>
                                    <p:animMotion origin="layout" path="M -4.58333E-6 -3.7037E-6 L -0.00104 0.19306 " pathEditMode="relative" rAng="0" ptsTypes="AA">
                                      <p:cBhvr>
                                        <p:cTn id="26" dur="1000" fill="hold"/>
                                        <p:tgtEl>
                                          <p:spTgt spid="12"/>
                                        </p:tgtEl>
                                        <p:attrNameLst>
                                          <p:attrName>ppt_x</p:attrName>
                                          <p:attrName>ppt_y</p:attrName>
                                        </p:attrNameLst>
                                      </p:cBhvr>
                                      <p:rCtr x="-52" y="9653"/>
                                    </p:animMotion>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2" grpId="0" animBg="1"/>
      <p:bldP spid="12" grpId="1" animBg="1"/>
      <p:bldP spid="12"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B6785658-306C-CE95-A8C2-C04DBAE63235}"/>
              </a:ext>
            </a:extLst>
          </p:cNvPr>
          <p:cNvPicPr>
            <a:picLocks noGrp="1" noChangeAspect="1"/>
          </p:cNvPicPr>
          <p:nvPr>
            <p:ph idx="1"/>
          </p:nvPr>
        </p:nvPicPr>
        <p:blipFill>
          <a:blip r:embed="rId3"/>
          <a:stretch>
            <a:fillRect/>
          </a:stretch>
        </p:blipFill>
        <p:spPr>
          <a:xfrm>
            <a:off x="160338" y="1676974"/>
            <a:ext cx="5743575" cy="4170801"/>
          </a:xfrm>
        </p:spPr>
      </p:pic>
      <p:pic>
        <p:nvPicPr>
          <p:cNvPr id="12" name="Content Placeholder 11">
            <a:extLst>
              <a:ext uri="{FF2B5EF4-FFF2-40B4-BE49-F238E27FC236}">
                <a16:creationId xmlns:a16="http://schemas.microsoft.com/office/drawing/2014/main" id="{02304826-2889-56D6-D5AE-C6DEBD2AD15E}"/>
              </a:ext>
            </a:extLst>
          </p:cNvPr>
          <p:cNvPicPr>
            <a:picLocks noGrp="1" noChangeAspect="1"/>
          </p:cNvPicPr>
          <p:nvPr>
            <p:ph idx="11"/>
          </p:nvPr>
        </p:nvPicPr>
        <p:blipFill>
          <a:blip r:embed="rId4"/>
          <a:stretch>
            <a:fillRect/>
          </a:stretch>
        </p:blipFill>
        <p:spPr>
          <a:xfrm>
            <a:off x="6288088" y="1619454"/>
            <a:ext cx="5743575" cy="4285842"/>
          </a:xfrm>
        </p:spPr>
      </p:pic>
      <p:sp>
        <p:nvSpPr>
          <p:cNvPr id="5" name="Title 4">
            <a:extLst>
              <a:ext uri="{FF2B5EF4-FFF2-40B4-BE49-F238E27FC236}">
                <a16:creationId xmlns:a16="http://schemas.microsoft.com/office/drawing/2014/main" id="{2D330DD7-D7F1-02C2-97B4-0FF52D8BAEF2}"/>
              </a:ext>
            </a:extLst>
          </p:cNvPr>
          <p:cNvSpPr>
            <a:spLocks noGrp="1"/>
          </p:cNvSpPr>
          <p:nvPr>
            <p:ph type="title"/>
          </p:nvPr>
        </p:nvSpPr>
        <p:spPr/>
        <p:txBody>
          <a:bodyPr>
            <a:normAutofit fontScale="90000"/>
          </a:bodyPr>
          <a:lstStyle/>
          <a:p>
            <a:r>
              <a:rPr lang="en-US" dirty="0"/>
              <a:t>WG Status Pages Feedback</a:t>
            </a:r>
          </a:p>
        </p:txBody>
      </p:sp>
    </p:spTree>
    <p:extLst>
      <p:ext uri="{BB962C8B-B14F-4D97-AF65-F5344CB8AC3E}">
        <p14:creationId xmlns:p14="http://schemas.microsoft.com/office/powerpoint/2010/main" val="25343007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094344-A331-CDA9-9AF4-F665F487618B}"/>
              </a:ext>
            </a:extLst>
          </p:cNvPr>
          <p:cNvSpPr>
            <a:spLocks noGrp="1"/>
          </p:cNvSpPr>
          <p:nvPr>
            <p:ph idx="1"/>
          </p:nvPr>
        </p:nvSpPr>
        <p:spPr/>
        <p:txBody>
          <a:bodyPr>
            <a:normAutofit/>
          </a:bodyPr>
          <a:lstStyle/>
          <a:p>
            <a:endParaRPr lang="en-US" dirty="0"/>
          </a:p>
          <a:p>
            <a:r>
              <a:rPr lang="en-US" b="1" dirty="0" err="1">
                <a:sym typeface="Wingdings" panose="05000000000000000000" pitchFamily="2" charset="2"/>
              </a:rPr>
              <a:t>Agrisemantics</a:t>
            </a:r>
            <a:r>
              <a:rPr lang="en-US" b="1" dirty="0">
                <a:sym typeface="Wingdings" panose="05000000000000000000" pitchFamily="2" charset="2"/>
              </a:rPr>
              <a:t> Subcommittee</a:t>
            </a:r>
          </a:p>
          <a:p>
            <a:endParaRPr lang="en-US" b="1" dirty="0">
              <a:sym typeface="Wingdings" panose="05000000000000000000" pitchFamily="2" charset="2"/>
            </a:endParaRPr>
          </a:p>
          <a:p>
            <a:r>
              <a:rPr lang="en-US" b="1" dirty="0">
                <a:sym typeface="Wingdings" panose="05000000000000000000" pitchFamily="2" charset="2"/>
              </a:rPr>
              <a:t>Data Linking Subcommittee</a:t>
            </a:r>
          </a:p>
          <a:p>
            <a:endParaRPr lang="en-US" b="1" dirty="0">
              <a:sym typeface="Wingdings" panose="05000000000000000000" pitchFamily="2" charset="2"/>
            </a:endParaRPr>
          </a:p>
          <a:p>
            <a:r>
              <a:rPr lang="en-US" b="1" dirty="0">
                <a:sym typeface="Wingdings" panose="05000000000000000000" pitchFamily="2" charset="2"/>
              </a:rPr>
              <a:t>Field Boundaries Subcommittee</a:t>
            </a:r>
          </a:p>
        </p:txBody>
      </p:sp>
      <p:graphicFrame>
        <p:nvGraphicFramePr>
          <p:cNvPr id="7" name="Table 5">
            <a:extLst>
              <a:ext uri="{FF2B5EF4-FFF2-40B4-BE49-F238E27FC236}">
                <a16:creationId xmlns:a16="http://schemas.microsoft.com/office/drawing/2014/main" id="{EC876E12-7BAA-204E-FDEF-715BC05684FB}"/>
              </a:ext>
            </a:extLst>
          </p:cNvPr>
          <p:cNvGraphicFramePr>
            <a:graphicFrameLocks noGrp="1"/>
          </p:cNvGraphicFramePr>
          <p:nvPr>
            <p:ph idx="11"/>
            <p:extLst>
              <p:ext uri="{D42A27DB-BD31-4B8C-83A1-F6EECF244321}">
                <p14:modId xmlns:p14="http://schemas.microsoft.com/office/powerpoint/2010/main" val="2217884884"/>
              </p:ext>
            </p:extLst>
          </p:nvPr>
        </p:nvGraphicFramePr>
        <p:xfrm>
          <a:off x="6288088" y="1149350"/>
          <a:ext cx="5743574" cy="4511040"/>
        </p:xfrm>
        <a:graphic>
          <a:graphicData uri="http://schemas.openxmlformats.org/drawingml/2006/table">
            <a:tbl>
              <a:tblPr firstRow="1" bandRow="1">
                <a:tableStyleId>{CF821DB8-F4EB-4A41-A1BA-3FCAFE7338EE}</a:tableStyleId>
              </a:tblPr>
              <a:tblGrid>
                <a:gridCol w="2871787">
                  <a:extLst>
                    <a:ext uri="{9D8B030D-6E8A-4147-A177-3AD203B41FA5}">
                      <a16:colId xmlns:a16="http://schemas.microsoft.com/office/drawing/2014/main" val="2776548151"/>
                    </a:ext>
                  </a:extLst>
                </a:gridCol>
                <a:gridCol w="2871787">
                  <a:extLst>
                    <a:ext uri="{9D8B030D-6E8A-4147-A177-3AD203B41FA5}">
                      <a16:colId xmlns:a16="http://schemas.microsoft.com/office/drawing/2014/main" val="3258685985"/>
                    </a:ext>
                  </a:extLst>
                </a:gridCol>
              </a:tblGrid>
              <a:tr h="0">
                <a:tc>
                  <a:txBody>
                    <a:bodyPr/>
                    <a:lstStyle/>
                    <a:p>
                      <a:r>
                        <a:rPr lang="en-US" sz="1800" b="1" i="0" dirty="0"/>
                        <a:t>Portfolio Subcommittee</a:t>
                      </a:r>
                    </a:p>
                  </a:txBody>
                  <a:tcPr anchor="ctr"/>
                </a:tc>
                <a:tc>
                  <a:txBody>
                    <a:bodyPr/>
                    <a:lstStyle/>
                    <a:p>
                      <a:r>
                        <a:rPr lang="en-US" sz="1800" b="1" i="0" dirty="0"/>
                        <a:t>Working Group</a:t>
                      </a:r>
                    </a:p>
                  </a:txBody>
                  <a:tcPr anchor="ctr"/>
                </a:tc>
                <a:extLst>
                  <a:ext uri="{0D108BD9-81ED-4DB2-BD59-A6C34878D82A}">
                    <a16:rowId xmlns:a16="http://schemas.microsoft.com/office/drawing/2014/main" val="3588293260"/>
                  </a:ext>
                </a:extLst>
              </a:tr>
              <a:tr h="298938">
                <a:tc>
                  <a:txBody>
                    <a:bodyPr/>
                    <a:lstStyle/>
                    <a:p>
                      <a:r>
                        <a:rPr lang="en-US" sz="1400" b="0" i="0" dirty="0">
                          <a:latin typeface="Arial" panose="020B0604020202020204" pitchFamily="34" charset="0"/>
                          <a:cs typeface="Arial" panose="020B0604020202020204" pitchFamily="34" charset="0"/>
                        </a:rPr>
                        <a:t>Advises working groups under the auspices of the PMC. </a:t>
                      </a:r>
                    </a:p>
                  </a:txBody>
                  <a:tcPr anchor="ctr"/>
                </a:tc>
                <a:tc>
                  <a:txBody>
                    <a:bodyPr/>
                    <a:lstStyle/>
                    <a:p>
                      <a:r>
                        <a:rPr lang="en-US" sz="1400" b="0" i="0" dirty="0">
                          <a:latin typeface="Arial" panose="020B0604020202020204" pitchFamily="34" charset="0"/>
                          <a:cs typeface="Arial" panose="020B0604020202020204" pitchFamily="34" charset="0"/>
                        </a:rPr>
                        <a:t>Provides requirements and feedback to the Subcommittee.</a:t>
                      </a:r>
                    </a:p>
                  </a:txBody>
                  <a:tcPr anchor="ctr"/>
                </a:tc>
                <a:extLst>
                  <a:ext uri="{0D108BD9-81ED-4DB2-BD59-A6C34878D82A}">
                    <a16:rowId xmlns:a16="http://schemas.microsoft.com/office/drawing/2014/main" val="288843789"/>
                  </a:ext>
                </a:extLst>
              </a:tr>
              <a:tr h="0">
                <a:tc>
                  <a:txBody>
                    <a:bodyPr/>
                    <a:lstStyle/>
                    <a:p>
                      <a:r>
                        <a:rPr lang="en-US" sz="1400" b="0" i="0" dirty="0">
                          <a:latin typeface="Arial" panose="020B0604020202020204" pitchFamily="34" charset="0"/>
                          <a:cs typeface="Arial" panose="020B0604020202020204" pitchFamily="34" charset="0"/>
                        </a:rPr>
                        <a:t>Coordinates a long-term series of working group activities.</a:t>
                      </a:r>
                    </a:p>
                  </a:txBody>
                  <a:tcPr anchor="ctr"/>
                </a:tc>
                <a:tc>
                  <a:txBody>
                    <a:bodyPr/>
                    <a:lstStyle/>
                    <a:p>
                      <a:r>
                        <a:rPr lang="en-US" sz="1400" b="0" i="0" dirty="0">
                          <a:latin typeface="Arial" panose="020B0604020202020204" pitchFamily="34" charset="0"/>
                          <a:cs typeface="Arial" panose="020B0604020202020204" pitchFamily="34" charset="0"/>
                        </a:rPr>
                        <a:t>Executes the development of a clearly defined package of digital resources.</a:t>
                      </a:r>
                    </a:p>
                  </a:txBody>
                  <a:tcPr anchor="ctr"/>
                </a:tc>
                <a:extLst>
                  <a:ext uri="{0D108BD9-81ED-4DB2-BD59-A6C34878D82A}">
                    <a16:rowId xmlns:a16="http://schemas.microsoft.com/office/drawing/2014/main" val="2760813167"/>
                  </a:ext>
                </a:extLst>
              </a:tr>
              <a:tr h="0">
                <a:tc>
                  <a:txBody>
                    <a:bodyPr/>
                    <a:lstStyle/>
                    <a:p>
                      <a:r>
                        <a:rPr lang="en-US" sz="1400" b="0" i="0" dirty="0">
                          <a:latin typeface="Arial" panose="020B0604020202020204" pitchFamily="34" charset="0"/>
                          <a:cs typeface="Arial" panose="020B0604020202020204" pitchFamily="34" charset="0"/>
                        </a:rPr>
                        <a:t>Develops frameworks and guidelines. </a:t>
                      </a:r>
                    </a:p>
                  </a:txBody>
                  <a:tcPr anchor="ctr"/>
                </a:tc>
                <a:tc>
                  <a:txBody>
                    <a:bodyPr/>
                    <a:lstStyle/>
                    <a:p>
                      <a:r>
                        <a:rPr lang="en-US" sz="1400" b="0" i="0" dirty="0">
                          <a:latin typeface="Arial" panose="020B0604020202020204" pitchFamily="34" charset="0"/>
                          <a:cs typeface="Arial" panose="020B0604020202020204" pitchFamily="34" charset="0"/>
                        </a:rPr>
                        <a:t>Develops digital resources.</a:t>
                      </a:r>
                    </a:p>
                  </a:txBody>
                  <a:tcPr anchor="ctr"/>
                </a:tc>
                <a:extLst>
                  <a:ext uri="{0D108BD9-81ED-4DB2-BD59-A6C34878D82A}">
                    <a16:rowId xmlns:a16="http://schemas.microsoft.com/office/drawing/2014/main" val="3634133552"/>
                  </a:ext>
                </a:extLst>
              </a:tr>
              <a:tr h="395654">
                <a:tc>
                  <a:txBody>
                    <a:bodyPr/>
                    <a:lstStyle/>
                    <a:p>
                      <a:r>
                        <a:rPr lang="en-US" sz="1400" b="0" i="0">
                          <a:latin typeface="Arial" panose="020B0604020202020204" pitchFamily="34" charset="0"/>
                          <a:cs typeface="Arial" panose="020B0604020202020204" pitchFamily="34" charset="0"/>
                        </a:rPr>
                        <a:t>Existence is long-term; greater than 12 months. </a:t>
                      </a:r>
                    </a:p>
                  </a:txBody>
                  <a:tcPr anchor="ctr"/>
                </a:tc>
                <a:tc>
                  <a:txBody>
                    <a:bodyPr/>
                    <a:lstStyle/>
                    <a:p>
                      <a:r>
                        <a:rPr lang="en-US" sz="1400" b="0" i="0" dirty="0">
                          <a:latin typeface="Arial" panose="020B0604020202020204" pitchFamily="34" charset="0"/>
                          <a:cs typeface="Arial" panose="020B0604020202020204" pitchFamily="34" charset="0"/>
                        </a:rPr>
                        <a:t>Existence is short-term; 12-16 weeks.</a:t>
                      </a:r>
                    </a:p>
                  </a:txBody>
                  <a:tcPr anchor="ctr"/>
                </a:tc>
                <a:extLst>
                  <a:ext uri="{0D108BD9-81ED-4DB2-BD59-A6C34878D82A}">
                    <a16:rowId xmlns:a16="http://schemas.microsoft.com/office/drawing/2014/main" val="2142716504"/>
                  </a:ext>
                </a:extLst>
              </a:tr>
              <a:tr h="362243">
                <a:tc>
                  <a:txBody>
                    <a:bodyPr/>
                    <a:lstStyle/>
                    <a:p>
                      <a:r>
                        <a:rPr lang="en-US" sz="1400" b="0" i="0" dirty="0">
                          <a:latin typeface="Arial" panose="020B0604020202020204" pitchFamily="34" charset="0"/>
                          <a:cs typeface="Arial" panose="020B0604020202020204" pitchFamily="34" charset="0"/>
                        </a:rPr>
                        <a:t>Has an approved charter and reports to the Portfolio Management Center.</a:t>
                      </a:r>
                    </a:p>
                  </a:txBody>
                  <a:tcPr anchor="ctr"/>
                </a:tc>
                <a:tc>
                  <a:txBody>
                    <a:bodyPr/>
                    <a:lstStyle/>
                    <a:p>
                      <a:r>
                        <a:rPr lang="en-US" sz="1400" b="0" i="0" dirty="0">
                          <a:latin typeface="Arial" panose="020B0604020202020204" pitchFamily="34" charset="0"/>
                          <a:cs typeface="Arial" panose="020B0604020202020204" pitchFamily="34" charset="0"/>
                        </a:rPr>
                        <a:t>Has an approved charter and reports to the Portfolio Management Center.</a:t>
                      </a:r>
                    </a:p>
                  </a:txBody>
                  <a:tcPr anchor="ctr"/>
                </a:tc>
                <a:extLst>
                  <a:ext uri="{0D108BD9-81ED-4DB2-BD59-A6C34878D82A}">
                    <a16:rowId xmlns:a16="http://schemas.microsoft.com/office/drawing/2014/main" val="2239771645"/>
                  </a:ext>
                </a:extLst>
              </a:tr>
              <a:tr h="0">
                <a:tc>
                  <a:txBody>
                    <a:bodyPr/>
                    <a:lstStyle/>
                    <a:p>
                      <a:r>
                        <a:rPr lang="en-US" sz="1400" b="0" i="0">
                          <a:latin typeface="Arial" panose="020B0604020202020204" pitchFamily="34" charset="0"/>
                          <a:cs typeface="Arial" panose="020B0604020202020204" pitchFamily="34" charset="0"/>
                        </a:rPr>
                        <a:t>Limited in number. </a:t>
                      </a:r>
                    </a:p>
                  </a:txBody>
                  <a:tcPr anchor="ctr"/>
                </a:tc>
                <a:tc>
                  <a:txBody>
                    <a:bodyPr/>
                    <a:lstStyle/>
                    <a:p>
                      <a:r>
                        <a:rPr lang="en-US" sz="1400" b="0" i="0" dirty="0">
                          <a:latin typeface="Arial" panose="020B0604020202020204" pitchFamily="34" charset="0"/>
                          <a:cs typeface="Arial" panose="020B0604020202020204" pitchFamily="34" charset="0"/>
                        </a:rPr>
                        <a:t>No arbitrary limit in number. </a:t>
                      </a:r>
                    </a:p>
                  </a:txBody>
                  <a:tcPr anchor="ctr"/>
                </a:tc>
                <a:extLst>
                  <a:ext uri="{0D108BD9-81ED-4DB2-BD59-A6C34878D82A}">
                    <a16:rowId xmlns:a16="http://schemas.microsoft.com/office/drawing/2014/main" val="1218396307"/>
                  </a:ext>
                </a:extLst>
              </a:tr>
              <a:tr h="163537">
                <a:tc>
                  <a:txBody>
                    <a:bodyPr/>
                    <a:lstStyle/>
                    <a:p>
                      <a:r>
                        <a:rPr lang="en-US" sz="1400" b="0" i="0">
                          <a:latin typeface="Arial" panose="020B0604020202020204" pitchFamily="34" charset="0"/>
                          <a:cs typeface="Arial" panose="020B0604020202020204" pitchFamily="34" charset="0"/>
                        </a:rPr>
                        <a:t>Members join via the “Join a Working Group” Smartsheet form.</a:t>
                      </a:r>
                    </a:p>
                  </a:txBody>
                  <a:tcPr anchor="ctr"/>
                </a:tc>
                <a:tc>
                  <a:txBody>
                    <a:bodyPr/>
                    <a:lstStyle/>
                    <a:p>
                      <a:r>
                        <a:rPr lang="en-US" sz="1400" b="0" i="0" dirty="0">
                          <a:latin typeface="Arial" panose="020B0604020202020204" pitchFamily="34" charset="0"/>
                          <a:cs typeface="Arial" panose="020B0604020202020204" pitchFamily="34" charset="0"/>
                        </a:rPr>
                        <a:t>Members join via the “Join a Working Group” Smartsheet form.</a:t>
                      </a:r>
                    </a:p>
                  </a:txBody>
                  <a:tcPr anchor="ctr"/>
                </a:tc>
                <a:extLst>
                  <a:ext uri="{0D108BD9-81ED-4DB2-BD59-A6C34878D82A}">
                    <a16:rowId xmlns:a16="http://schemas.microsoft.com/office/drawing/2014/main" val="1195082379"/>
                  </a:ext>
                </a:extLst>
              </a:tr>
              <a:tr h="0">
                <a:tc>
                  <a:txBody>
                    <a:bodyPr/>
                    <a:lstStyle/>
                    <a:p>
                      <a:r>
                        <a:rPr lang="en-US" sz="1400" b="0" i="0" dirty="0">
                          <a:latin typeface="Arial" panose="020B0604020202020204" pitchFamily="34" charset="0"/>
                          <a:cs typeface="Arial" panose="020B0604020202020204" pitchFamily="34" charset="0"/>
                        </a:rPr>
                        <a:t>Works at the strategy level.</a:t>
                      </a:r>
                    </a:p>
                  </a:txBody>
                  <a:tcPr anchor="ctr"/>
                </a:tc>
                <a:tc>
                  <a:txBody>
                    <a:bodyPr/>
                    <a:lstStyle/>
                    <a:p>
                      <a:r>
                        <a:rPr lang="en-US" sz="1400" b="0" i="0" dirty="0">
                          <a:latin typeface="Arial" panose="020B0604020202020204" pitchFamily="34" charset="0"/>
                          <a:cs typeface="Arial" panose="020B0604020202020204" pitchFamily="34" charset="0"/>
                        </a:rPr>
                        <a:t>Works at the project level.</a:t>
                      </a:r>
                    </a:p>
                  </a:txBody>
                  <a:tcPr anchor="ctr"/>
                </a:tc>
                <a:extLst>
                  <a:ext uri="{0D108BD9-81ED-4DB2-BD59-A6C34878D82A}">
                    <a16:rowId xmlns:a16="http://schemas.microsoft.com/office/drawing/2014/main" val="4074543098"/>
                  </a:ext>
                </a:extLst>
              </a:tr>
            </a:tbl>
          </a:graphicData>
        </a:graphic>
      </p:graphicFrame>
      <p:sp>
        <p:nvSpPr>
          <p:cNvPr id="4" name="Title 3">
            <a:extLst>
              <a:ext uri="{FF2B5EF4-FFF2-40B4-BE49-F238E27FC236}">
                <a16:creationId xmlns:a16="http://schemas.microsoft.com/office/drawing/2014/main" id="{346018A5-B0FF-249B-B6FE-A57B45979C29}"/>
              </a:ext>
            </a:extLst>
          </p:cNvPr>
          <p:cNvSpPr>
            <a:spLocks noGrp="1"/>
          </p:cNvSpPr>
          <p:nvPr>
            <p:ph type="title"/>
          </p:nvPr>
        </p:nvSpPr>
        <p:spPr/>
        <p:txBody>
          <a:bodyPr>
            <a:normAutofit fontScale="90000"/>
          </a:bodyPr>
          <a:lstStyle/>
          <a:p>
            <a:r>
              <a:rPr lang="en-US" dirty="0"/>
              <a:t>The Subcommittees</a:t>
            </a:r>
          </a:p>
        </p:txBody>
      </p:sp>
    </p:spTree>
    <p:extLst>
      <p:ext uri="{BB962C8B-B14F-4D97-AF65-F5344CB8AC3E}">
        <p14:creationId xmlns:p14="http://schemas.microsoft.com/office/powerpoint/2010/main" val="25925669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Agrisemantics Subcommittee</a:t>
            </a:r>
          </a:p>
        </p:txBody>
      </p:sp>
      <p:sp>
        <p:nvSpPr>
          <p:cNvPr id="6" name="TextBox 5">
            <a:extLst>
              <a:ext uri="{FF2B5EF4-FFF2-40B4-BE49-F238E27FC236}">
                <a16:creationId xmlns:a16="http://schemas.microsoft.com/office/drawing/2014/main" id="{726F3440-EC48-41BA-8913-E70A42818A58}"/>
              </a:ext>
            </a:extLst>
          </p:cNvPr>
          <p:cNvSpPr txBox="1"/>
          <p:nvPr/>
        </p:nvSpPr>
        <p:spPr>
          <a:xfrm>
            <a:off x="7707375" y="2869866"/>
            <a:ext cx="4153701" cy="286232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Chair: Andres Ferreyra (Syngenta)</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Staff Liaison: Jim Wilson</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Member Companies:</a:t>
            </a:r>
          </a:p>
          <a:p>
            <a:pPr marL="285750" indent="-2857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SSI</a:t>
            </a:r>
            <a:endParaRPr lang="en-US" b="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Enterprise Ag Strategies</a:t>
            </a:r>
          </a:p>
          <a:p>
            <a:pPr marL="285750" indent="-2857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National Crop Insurance Services</a:t>
            </a:r>
          </a:p>
          <a:p>
            <a:pPr marL="285750" indent="-2857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NIST</a:t>
            </a:r>
            <a:endParaRPr lang="en-US" b="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Syngenta</a:t>
            </a:r>
            <a:endParaRPr lang="en-US" b="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Wilbur-Ellis</a:t>
            </a:r>
            <a:endParaRPr lang="en-US" b="1" dirty="0">
              <a:solidFill>
                <a:srgbClr val="00000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45E8631-73E8-4485-A153-55C1A71D50C0}"/>
              </a:ext>
            </a:extLst>
          </p:cNvPr>
          <p:cNvSpPr txBox="1"/>
          <p:nvPr/>
        </p:nvSpPr>
        <p:spPr>
          <a:xfrm>
            <a:off x="419155" y="1451656"/>
            <a:ext cx="6838421" cy="4524315"/>
          </a:xfrm>
          <a:prstGeom prst="rect">
            <a:avLst/>
          </a:prstGeom>
          <a:noFill/>
        </p:spPr>
        <p:txBody>
          <a:bodyPr wrap="square" rtlCol="0">
            <a:spAutoFit/>
          </a:bodyPr>
          <a:lstStyle/>
          <a:p>
            <a:r>
              <a:rPr lang="en-US" b="1" i="0" dirty="0">
                <a:solidFill>
                  <a:srgbClr val="000000"/>
                </a:solidFill>
                <a:effectLst/>
                <a:latin typeface="Arial" panose="020B0604020202020204" pitchFamily="34" charset="0"/>
                <a:cs typeface="Arial" panose="020B0604020202020204" pitchFamily="34" charset="0"/>
              </a:rPr>
              <a:t>Business Value: Helps companies and organizations to analyze and use data more efficiently and precisely to solve customer problems</a:t>
            </a:r>
            <a:r>
              <a:rPr lang="en-US" b="1" dirty="0">
                <a:latin typeface="Arial" panose="020B0604020202020204" pitchFamily="34" charset="0"/>
                <a:cs typeface="Arial" panose="020B0604020202020204" pitchFamily="34" charset="0"/>
              </a:rPr>
              <a:t> though </a:t>
            </a:r>
            <a:r>
              <a:rPr lang="en-US" b="1" i="0" dirty="0">
                <a:solidFill>
                  <a:srgbClr val="000000"/>
                </a:solidFill>
                <a:effectLst/>
                <a:latin typeface="Arial" panose="020B0604020202020204" pitchFamily="34" charset="0"/>
                <a:cs typeface="Arial" panose="020B0604020202020204" pitchFamily="34" charset="0"/>
              </a:rPr>
              <a:t>agricultural definitions and semantics infrastructure </a:t>
            </a:r>
          </a:p>
          <a:p>
            <a:endParaRPr lang="en-US" b="1" dirty="0">
              <a:latin typeface="Arial" panose="020B0604020202020204" pitchFamily="34" charset="0"/>
              <a:cs typeface="Arial" panose="020B0604020202020204" pitchFamily="34" charset="0"/>
            </a:endParaRPr>
          </a:p>
          <a:p>
            <a:endParaRPr lang="en-US" b="1" dirty="0">
              <a:solidFill>
                <a:srgbClr val="000000"/>
              </a:solidFill>
              <a:latin typeface="Arial" panose="020B0604020202020204" pitchFamily="34" charset="0"/>
              <a:cs typeface="Arial" panose="020B0604020202020204" pitchFamily="34" charset="0"/>
            </a:endParaRPr>
          </a:p>
          <a:p>
            <a:r>
              <a:rPr lang="en-US" b="1" dirty="0">
                <a:solidFill>
                  <a:srgbClr val="000000"/>
                </a:solidFill>
                <a:latin typeface="Arial" panose="020B0604020202020204" pitchFamily="34" charset="0"/>
                <a:cs typeface="Arial" panose="020B0604020202020204" pitchFamily="34" charset="0"/>
              </a:rPr>
              <a:t>Areas of Oversight:</a:t>
            </a:r>
            <a:endParaRPr lang="en-US" b="1" i="0" dirty="0">
              <a:solidFill>
                <a:srgbClr val="000000"/>
              </a:solidFill>
              <a:effectLs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Glossary of Agricultural Terms</a:t>
            </a:r>
            <a:endParaRPr lang="en-US" b="1" i="0" dirty="0">
              <a:solidFill>
                <a:srgbClr val="000000"/>
              </a:solidFill>
              <a:effectLs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Controlled Vocabularies</a:t>
            </a:r>
            <a:r>
              <a:rPr lang="en-US" b="1" dirty="0">
                <a:latin typeface="Arial" panose="020B0604020202020204" pitchFamily="34" charset="0"/>
                <a:cs typeface="Arial" panose="020B0604020202020204" pitchFamily="34" charset="0"/>
              </a:rPr>
              <a:t> &amp; </a:t>
            </a:r>
            <a:r>
              <a:rPr lang="en-US" b="1" dirty="0">
                <a:solidFill>
                  <a:srgbClr val="000000"/>
                </a:solidFill>
                <a:latin typeface="Arial" panose="020B0604020202020204" pitchFamily="34" charset="0"/>
                <a:cs typeface="Arial" panose="020B0604020202020204" pitchFamily="34" charset="0"/>
              </a:rPr>
              <a:t>Units of Measure</a:t>
            </a:r>
          </a:p>
          <a:p>
            <a:pPr marL="342900" indent="-342900" algn="l">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Common model to express geo-political context</a:t>
            </a:r>
          </a:p>
          <a:p>
            <a:pPr marR="0" lvl="0" algn="l" defTabSz="914400" rtl="0" eaLnBrk="1" fontAlgn="auto" latinLnBrk="0" hangingPunct="1">
              <a:lnSpc>
                <a:spcPct val="100000"/>
              </a:lnSpc>
              <a:spcBef>
                <a:spcPts val="0"/>
              </a:spcBef>
              <a:spcAft>
                <a:spcPts val="0"/>
              </a:spcAft>
              <a:buClrTx/>
              <a:buSzTx/>
              <a:tabLst/>
              <a:defRPr/>
            </a:pPr>
            <a:endParaRPr lang="en-US" b="1" dirty="0">
              <a:effectLst/>
              <a:latin typeface="Arial" panose="020B060402020202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b="1" dirty="0">
                <a:effectLst/>
                <a:latin typeface="Arial" panose="020B0604020202020204" pitchFamily="34" charset="0"/>
                <a:ea typeface="Calibri" panose="020F0502020204030204" pitchFamily="34" charset="0"/>
                <a:cs typeface="Arial" panose="020B0604020202020204" pitchFamily="34" charset="0"/>
              </a:rPr>
              <a:t>Deliverables: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Arial" panose="020B0604020202020204" pitchFamily="34" charset="0"/>
                <a:ea typeface="Calibri" panose="020F0502020204030204" pitchFamily="34" charset="0"/>
                <a:cs typeface="Arial" panose="020B0604020202020204" pitchFamily="34" charset="0"/>
              </a:rPr>
              <a:t>Controlled vocabularies for soil testing lab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ea typeface="Calibri" panose="020F0502020204030204" pitchFamily="34" charset="0"/>
                <a:cs typeface="Arial" panose="020B0604020202020204" pitchFamily="34" charset="0"/>
              </a:rPr>
              <a:t>Controlled vocabularies for </a:t>
            </a:r>
            <a:r>
              <a:rPr lang="en-US" sz="1800" b="1" dirty="0">
                <a:effectLst/>
                <a:latin typeface="Arial" panose="020B0604020202020204" pitchFamily="34" charset="0"/>
                <a:ea typeface="Calibri" panose="020F0502020204030204" pitchFamily="34" charset="0"/>
                <a:cs typeface="Arial" panose="020B0604020202020204" pitchFamily="34" charset="0"/>
              </a:rPr>
              <a:t>an ADAPT Cotton Plugin.</a:t>
            </a:r>
            <a:endParaRPr lang="en-US" b="1" dirty="0">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ea typeface="Calibri" panose="020F0502020204030204" pitchFamily="34" charset="0"/>
                <a:cs typeface="Arial" panose="020B0604020202020204" pitchFamily="34" charset="0"/>
              </a:rPr>
              <a:t>Working with the Data Linking Subcommittee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uLnTx/>
                <a:uFillTx/>
                <a:latin typeface="Arial" panose="020B0604020202020204" pitchFamily="34" charset="0"/>
                <a:cs typeface="Arial" panose="020B0604020202020204" pitchFamily="34" charset="0"/>
              </a:rPr>
              <a:t>Providing input to the Field Boundaries Meet Ups</a:t>
            </a:r>
            <a:endPar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5" name="Picture 4" descr="A stack of books&#10;&#10;Description automatically generated">
            <a:extLst>
              <a:ext uri="{FF2B5EF4-FFF2-40B4-BE49-F238E27FC236}">
                <a16:creationId xmlns:a16="http://schemas.microsoft.com/office/drawing/2014/main" id="{F3C3AA16-64C8-2D29-F502-E4DE2C631E0C}"/>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330612" y="545476"/>
            <a:ext cx="2584338" cy="2324390"/>
          </a:xfrm>
          <a:prstGeom prst="rect">
            <a:avLst/>
          </a:prstGeom>
        </p:spPr>
      </p:pic>
    </p:spTree>
    <p:extLst>
      <p:ext uri="{BB962C8B-B14F-4D97-AF65-F5344CB8AC3E}">
        <p14:creationId xmlns:p14="http://schemas.microsoft.com/office/powerpoint/2010/main" val="256217848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Linking Subcommittee</a:t>
            </a:r>
          </a:p>
        </p:txBody>
      </p:sp>
      <p:sp>
        <p:nvSpPr>
          <p:cNvPr id="6" name="TextBox 5">
            <a:extLst>
              <a:ext uri="{FF2B5EF4-FFF2-40B4-BE49-F238E27FC236}">
                <a16:creationId xmlns:a16="http://schemas.microsoft.com/office/drawing/2014/main" id="{726F3440-EC48-41BA-8913-E70A42818A58}"/>
              </a:ext>
            </a:extLst>
          </p:cNvPr>
          <p:cNvSpPr txBox="1"/>
          <p:nvPr/>
        </p:nvSpPr>
        <p:spPr>
          <a:xfrm>
            <a:off x="8607669" y="2267725"/>
            <a:ext cx="342407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Co-Chair: Joe Tevis (Vis4Ag)</a:t>
            </a:r>
            <a:b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Co-Chair: Scott Nieman (Land O’Lakes)</a:t>
            </a:r>
            <a:b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Staff Liaison: Ben Craker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Member Companies:</a:t>
            </a:r>
            <a:endPar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Land O'Lakes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kern="1200" dirty="0">
                <a:latin typeface="Arial" panose="020B0604020202020204" pitchFamily="34" charset="0"/>
                <a:ea typeface="+mn-ea"/>
                <a:cs typeface="Arial" panose="020B0604020202020204" pitchFamily="34" charset="0"/>
              </a:rPr>
              <a:t>SSI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Syngenta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Vis Consulting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kern="1200" dirty="0">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Also coordinating with AEF</a:t>
            </a:r>
          </a:p>
        </p:txBody>
      </p:sp>
      <p:sp>
        <p:nvSpPr>
          <p:cNvPr id="15" name="TextBox 14">
            <a:extLst>
              <a:ext uri="{FF2B5EF4-FFF2-40B4-BE49-F238E27FC236}">
                <a16:creationId xmlns:a16="http://schemas.microsoft.com/office/drawing/2014/main" id="{B45E8631-73E8-4485-A153-55C1A71D50C0}"/>
              </a:ext>
            </a:extLst>
          </p:cNvPr>
          <p:cNvSpPr txBox="1"/>
          <p:nvPr/>
        </p:nvSpPr>
        <p:spPr>
          <a:xfrm>
            <a:off x="407040" y="2349190"/>
            <a:ext cx="7558792" cy="3807389"/>
          </a:xfrm>
          <a:prstGeom prst="rect">
            <a:avLst/>
          </a:prstGeom>
          <a:noFill/>
        </p:spPr>
        <p:txBody>
          <a:bodyPr wrap="square" rtlCol="0">
            <a:spAutoFit/>
          </a:bodyPr>
          <a:lstStyle/>
          <a:p>
            <a:pPr marR="0" lvl="0">
              <a:lnSpc>
                <a:spcPct val="107000"/>
              </a:lnSpc>
              <a:spcBef>
                <a:spcPts val="0"/>
              </a:spcBef>
              <a:spcAft>
                <a:spcPts val="0"/>
              </a:spcAft>
            </a:pPr>
            <a:r>
              <a:rPr lang="en-US" b="1" dirty="0">
                <a:latin typeface="Arial" panose="020B0604020202020204" pitchFamily="34" charset="0"/>
                <a:ea typeface="Calibri" panose="020F0502020204030204" pitchFamily="34" charset="0"/>
                <a:cs typeface="Arial" panose="020B0604020202020204" pitchFamily="34" charset="0"/>
              </a:rPr>
              <a:t>Purpose</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Font typeface="Arial" panose="020B0604020202020204" pitchFamily="34" charset="0"/>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Allows awareness and linkage of related agricultural data</a:t>
            </a:r>
          </a:p>
          <a:p>
            <a:pPr marL="285750" marR="0" lvl="0" indent="-285750">
              <a:lnSpc>
                <a:spcPct val="107000"/>
              </a:lnSpc>
              <a:spcBef>
                <a:spcPts val="0"/>
              </a:spcBef>
              <a:spcAft>
                <a:spcPts val="0"/>
              </a:spcAft>
              <a:buFont typeface="Arial" panose="020B0604020202020204" pitchFamily="34" charset="0"/>
              <a:buChar char="•"/>
            </a:pPr>
            <a:r>
              <a:rPr lang="en-US" b="1" dirty="0">
                <a:latin typeface="Arial" panose="020B0604020202020204" pitchFamily="34" charset="0"/>
                <a:ea typeface="Calibri" panose="020F0502020204030204" pitchFamily="34" charset="0"/>
                <a:cs typeface="Arial" panose="020B0604020202020204" pitchFamily="34" charset="0"/>
              </a:rPr>
              <a:t>Helps</a:t>
            </a:r>
            <a:r>
              <a:rPr lang="en-US" sz="1800" b="1" dirty="0">
                <a:effectLst/>
                <a:latin typeface="Arial" panose="020B0604020202020204" pitchFamily="34" charset="0"/>
                <a:ea typeface="Calibri" panose="020F0502020204030204" pitchFamily="34" charset="0"/>
                <a:cs typeface="Arial" panose="020B0604020202020204" pitchFamily="34" charset="0"/>
              </a:rPr>
              <a:t> farmers who work with more than one data repository</a:t>
            </a:r>
          </a:p>
          <a:p>
            <a:pPr marL="285750" indent="-285750">
              <a:lnSpc>
                <a:spcPct val="107000"/>
              </a:lnSpc>
              <a:buFont typeface="Arial" panose="020B0604020202020204" pitchFamily="34" charset="0"/>
              <a:buChar char="•"/>
            </a:pPr>
            <a:r>
              <a:rPr lang="en-US" b="1" dirty="0">
                <a:latin typeface="Arial" panose="020B0604020202020204" pitchFamily="34" charset="0"/>
                <a:cs typeface="Arial" panose="020B0604020202020204" pitchFamily="34" charset="0"/>
              </a:rPr>
              <a:t>Enables farmers to share their data to gain insights</a:t>
            </a:r>
          </a:p>
          <a:p>
            <a:pPr marL="285750" indent="-285750">
              <a:lnSpc>
                <a:spcPct val="107000"/>
              </a:lnSpc>
              <a:buFont typeface="Arial" panose="020B0604020202020204" pitchFamily="34" charset="0"/>
              <a:buChar char="•"/>
            </a:pPr>
            <a:r>
              <a:rPr lang="en-US" b="1" dirty="0">
                <a:latin typeface="Arial" panose="020B0604020202020204" pitchFamily="34" charset="0"/>
                <a:cs typeface="Arial" panose="020B0604020202020204" pitchFamily="34" charset="0"/>
              </a:rPr>
              <a:t>Assist in product recalls, traceability, and consumer confidence</a:t>
            </a:r>
          </a:p>
          <a:p>
            <a:pPr marL="342900" indent="-342900">
              <a:lnSpc>
                <a:spcPct val="107000"/>
              </a:lnSpc>
              <a:buFont typeface="Symbol" panose="05050102010706020507" pitchFamily="18" charset="2"/>
              <a:buChar char=""/>
            </a:pPr>
            <a:endParaRPr lang="en-US" b="1" dirty="0">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b="1" dirty="0">
                <a:effectLst/>
                <a:latin typeface="Arial" panose="020B0604020202020204" pitchFamily="34" charset="0"/>
                <a:ea typeface="Calibri" panose="020F0502020204030204" pitchFamily="34" charset="0"/>
                <a:cs typeface="Arial" panose="020B0604020202020204" pitchFamily="34" charset="0"/>
              </a:rPr>
              <a:t>Deliverables:</a:t>
            </a:r>
          </a:p>
          <a:p>
            <a:pPr marL="342900" indent="-342900">
              <a:buFont typeface="Arial" panose="020B0604020202020204" pitchFamily="34" charset="0"/>
              <a:buChar char="•"/>
              <a:defRPr/>
            </a:pPr>
            <a:r>
              <a:rPr lang="en-US" b="1" dirty="0">
                <a:latin typeface="Arial" panose="020B0604020202020204" pitchFamily="34" charset="0"/>
                <a:cs typeface="Arial" panose="020B0604020202020204" pitchFamily="34" charset="0"/>
              </a:rPr>
              <a:t>Framework and processes for defining metadata repositories</a:t>
            </a:r>
          </a:p>
          <a:p>
            <a:pPr marL="342900" indent="-342900">
              <a:buFont typeface="Arial" panose="020B0604020202020204" pitchFamily="34" charset="0"/>
              <a:buChar char="•"/>
              <a:defRPr/>
            </a:pPr>
            <a:r>
              <a:rPr lang="en-US" b="1" dirty="0">
                <a:latin typeface="Arial" panose="020B0604020202020204" pitchFamily="34" charset="0"/>
                <a:cs typeface="Arial" panose="020B0604020202020204" pitchFamily="34" charset="0"/>
              </a:rPr>
              <a:t>Guiding principles for in-field data collection</a:t>
            </a:r>
          </a:p>
          <a:p>
            <a:pPr marL="342900" indent="-342900">
              <a:buFont typeface="Arial" panose="020B0604020202020204" pitchFamily="34" charset="0"/>
              <a:buChar char="•"/>
              <a:defRPr/>
            </a:pPr>
            <a:r>
              <a:rPr lang="en-US" b="1" dirty="0">
                <a:latin typeface="Arial" panose="020B0604020202020204" pitchFamily="34" charset="0"/>
                <a:cs typeface="Arial" panose="020B0604020202020204" pitchFamily="34" charset="0"/>
              </a:rPr>
              <a:t>Controlled vocabularies (with </a:t>
            </a:r>
            <a:r>
              <a:rPr lang="en-US" b="1" dirty="0" err="1">
                <a:latin typeface="Arial" panose="020B0604020202020204" pitchFamily="34" charset="0"/>
                <a:cs typeface="Arial" panose="020B0604020202020204" pitchFamily="34" charset="0"/>
              </a:rPr>
              <a:t>Agrisemantics</a:t>
            </a:r>
            <a:r>
              <a:rPr lang="en-US" b="1"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defRPr/>
            </a:pPr>
            <a:r>
              <a:rPr lang="en-US" b="1" dirty="0">
                <a:latin typeface="Arial" panose="020B0604020202020204" pitchFamily="34" charset="0"/>
                <a:cs typeface="Arial" panose="020B0604020202020204" pitchFamily="34" charset="0"/>
              </a:rPr>
              <a:t>Guidance to tracing critical tracking events and data repositories for the “Proof of Delivery of Grain” use case</a:t>
            </a:r>
          </a:p>
          <a:p>
            <a:pPr>
              <a:lnSpc>
                <a:spcPct val="107000"/>
              </a:lnSpc>
            </a:pPr>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AE11D25-782C-A325-5B53-EF9C100DFC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3232" y="471155"/>
            <a:ext cx="7488512" cy="1754942"/>
          </a:xfrm>
          <a:prstGeom prst="rect">
            <a:avLst/>
          </a:prstGeom>
        </p:spPr>
      </p:pic>
    </p:spTree>
    <p:extLst>
      <p:ext uri="{BB962C8B-B14F-4D97-AF65-F5344CB8AC3E}">
        <p14:creationId xmlns:p14="http://schemas.microsoft.com/office/powerpoint/2010/main" val="46628079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Field Boundaries Subcommittee</a:t>
            </a:r>
          </a:p>
        </p:txBody>
      </p:sp>
      <p:sp>
        <p:nvSpPr>
          <p:cNvPr id="6" name="TextBox 5">
            <a:extLst>
              <a:ext uri="{FF2B5EF4-FFF2-40B4-BE49-F238E27FC236}">
                <a16:creationId xmlns:a16="http://schemas.microsoft.com/office/drawing/2014/main" id="{726F3440-EC48-41BA-8913-E70A42818A58}"/>
              </a:ext>
            </a:extLst>
          </p:cNvPr>
          <p:cNvSpPr txBox="1"/>
          <p:nvPr/>
        </p:nvSpPr>
        <p:spPr>
          <a:xfrm>
            <a:off x="8531296" y="3031145"/>
            <a:ext cx="3342446"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Chair: TBD</a:t>
            </a:r>
            <a:b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Staff Liaison: Jeremy Wilson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Member Companies:</a:t>
            </a:r>
            <a:endPar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Nutrien</a:t>
            </a:r>
            <a:endPar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Ceres Solutions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Growmark, Inc.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Winfield United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Raven Industries</a:t>
            </a:r>
            <a:endPar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B45E8631-73E8-4485-A153-55C1A71D50C0}"/>
              </a:ext>
            </a:extLst>
          </p:cNvPr>
          <p:cNvSpPr txBox="1"/>
          <p:nvPr/>
        </p:nvSpPr>
        <p:spPr>
          <a:xfrm>
            <a:off x="635641" y="1361128"/>
            <a:ext cx="7413518" cy="2746457"/>
          </a:xfrm>
          <a:prstGeom prst="rect">
            <a:avLst/>
          </a:prstGeom>
          <a:noFill/>
        </p:spPr>
        <p:txBody>
          <a:bodyPr wrap="square" rtlCol="0">
            <a:spAutoFit/>
          </a:bodyPr>
          <a:lstStyle/>
          <a:p>
            <a:pPr marR="0" lvl="0">
              <a:lnSpc>
                <a:spcPct val="107000"/>
              </a:lnSpc>
              <a:spcBef>
                <a:spcPts val="0"/>
              </a:spcBef>
              <a:spcAft>
                <a:spcPts val="0"/>
              </a:spcAft>
            </a:pPr>
            <a:r>
              <a:rPr lang="en-US" b="1" dirty="0">
                <a:latin typeface="Arial" panose="020B0604020202020204" pitchFamily="34" charset="0"/>
                <a:ea typeface="Calibri" panose="020F0502020204030204" pitchFamily="34" charset="0"/>
                <a:cs typeface="Arial" panose="020B0604020202020204" pitchFamily="34" charset="0"/>
              </a:rPr>
              <a:t>Purpose</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b="1" dirty="0">
                <a:latin typeface="Arial" panose="020B0604020202020204" pitchFamily="34" charset="0"/>
                <a:ea typeface="Calibri" panose="020F0502020204030204" pitchFamily="34" charset="0"/>
                <a:cs typeface="Arial" panose="020B0604020202020204" pitchFamily="34" charset="0"/>
              </a:rPr>
              <a:t>A</a:t>
            </a:r>
            <a:r>
              <a:rPr lang="en-US" sz="1800" b="1" dirty="0">
                <a:effectLst/>
                <a:latin typeface="Arial" panose="020B0604020202020204" pitchFamily="34" charset="0"/>
                <a:ea typeface="Calibri" panose="020F0502020204030204" pitchFamily="34" charset="0"/>
                <a:cs typeface="Arial" panose="020B0604020202020204" pitchFamily="34" charset="0"/>
              </a:rPr>
              <a:t>n unambiguous, core definition of a field and field boundary that can serve as the basis for different business use cases, can reduce effort and confusion across the value chain</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Preserving the meaning of that core definition, while adding relative meaning for different use cases </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Enable farmers to share their field data without having to learn a multitude of terms and meanings</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Assist in traceability efforts</a:t>
            </a:r>
          </a:p>
        </p:txBody>
      </p:sp>
      <p:sp>
        <p:nvSpPr>
          <p:cNvPr id="10" name="TextBox 9">
            <a:extLst>
              <a:ext uri="{FF2B5EF4-FFF2-40B4-BE49-F238E27FC236}">
                <a16:creationId xmlns:a16="http://schemas.microsoft.com/office/drawing/2014/main" id="{4D894B31-FE15-4674-ABF6-0F64C1E4C2E4}"/>
              </a:ext>
            </a:extLst>
          </p:cNvPr>
          <p:cNvSpPr txBox="1"/>
          <p:nvPr/>
        </p:nvSpPr>
        <p:spPr>
          <a:xfrm>
            <a:off x="645847" y="4237893"/>
            <a:ext cx="741351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Deliverables:</a:t>
            </a:r>
          </a:p>
          <a:p>
            <a:pPr marL="342900">
              <a:defRPr/>
            </a:pPr>
            <a:r>
              <a:rPr lang="en-US" b="1" dirty="0">
                <a:latin typeface="Arial" panose="020B0604020202020204" pitchFamily="34" charset="0"/>
                <a:ea typeface="Calibri" panose="020F0502020204030204" pitchFamily="34" charset="0"/>
                <a:cs typeface="Arial" panose="020B0604020202020204" pitchFamily="34" charset="0"/>
              </a:rPr>
              <a:t>This subcommittee will review the uses cases developed during the Field Boundary meet ups to determine the working groups needed to develop Global Field Boundary Standards.  The subcommittee will review In-Scope tasks with the Portfolio Manager quarterly to ensure timely progress.</a:t>
            </a:r>
            <a:endParaRPr lang="en-US"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F608D75-BE5F-572D-2F5E-56D959808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6630" y="506113"/>
            <a:ext cx="2327112" cy="2028081"/>
          </a:xfrm>
          <a:prstGeom prst="rect">
            <a:avLst/>
          </a:prstGeom>
        </p:spPr>
      </p:pic>
    </p:spTree>
    <p:extLst>
      <p:ext uri="{BB962C8B-B14F-4D97-AF65-F5344CB8AC3E}">
        <p14:creationId xmlns:p14="http://schemas.microsoft.com/office/powerpoint/2010/main" val="3455739930"/>
      </p:ext>
    </p:extLst>
  </p:cSld>
  <p:clrMapOvr>
    <a:masterClrMapping/>
  </p:clrMapOvr>
  <p:transition spd="med"/>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66524</TotalTime>
  <Words>3341</Words>
  <Application>Microsoft Office PowerPoint</Application>
  <PresentationFormat>Widescreen</PresentationFormat>
  <Paragraphs>545</Paragraphs>
  <Slides>38</Slides>
  <Notes>16</Notes>
  <HiddenSlides>13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 Unicode MS</vt:lpstr>
      <vt:lpstr>Calibri</vt:lpstr>
      <vt:lpstr>Cambria</vt:lpstr>
      <vt:lpstr>Helvetica Neue</vt:lpstr>
      <vt:lpstr>Symbol</vt:lpstr>
      <vt:lpstr>Times New Roman</vt:lpstr>
      <vt:lpstr>Custom Design</vt:lpstr>
      <vt:lpstr> PMC Review</vt:lpstr>
      <vt:lpstr>Agenda</vt:lpstr>
      <vt:lpstr>PMC Groups</vt:lpstr>
      <vt:lpstr>Where to Find Stuff on the Wiki</vt:lpstr>
      <vt:lpstr>WG Status Pages Feedback</vt:lpstr>
      <vt:lpstr>The Subcommittees</vt:lpstr>
      <vt:lpstr>Agrisemantics Subcommittee</vt:lpstr>
      <vt:lpstr>Data Linking Subcommittee</vt:lpstr>
      <vt:lpstr>Field Boundaries Subcommittee</vt:lpstr>
      <vt:lpstr>Current Working Groups</vt:lpstr>
      <vt:lpstr>AgGateway Working Groups in the Value Chain</vt:lpstr>
      <vt:lpstr>Core Elements Across Value Chain</vt:lpstr>
      <vt:lpstr>Input Manufacture, Distribution to Farm</vt:lpstr>
      <vt:lpstr>Field Operations</vt:lpstr>
      <vt:lpstr>Processor and Input Manufacturing</vt:lpstr>
      <vt:lpstr>AgGateway Working Groups in the Value Chain</vt:lpstr>
      <vt:lpstr>Recently Digital Resources: ready to Implement </vt:lpstr>
      <vt:lpstr>Notable Recent WG Digital Resources </vt:lpstr>
      <vt:lpstr>Notable Recent WG Digital Resources </vt:lpstr>
      <vt:lpstr>Where to Find Digital Resources</vt:lpstr>
      <vt:lpstr>Individual WG Detail Slides</vt:lpstr>
      <vt:lpstr>WG04 Ag Laboratory Data Standardization</vt:lpstr>
      <vt:lpstr>WG11 LATAM Soil Test Data Standardization</vt:lpstr>
      <vt:lpstr>WG10 Ag Energy Ship Notice</vt:lpstr>
      <vt:lpstr>WG12 PAIL Irrigation Standard</vt:lpstr>
      <vt:lpstr>WG13 Closed Loop Spray: Product Discovery</vt:lpstr>
      <vt:lpstr>WG14 Potato Provenance: Farm &amp; Field ID </vt:lpstr>
      <vt:lpstr>WG15 Scale Ticket</vt:lpstr>
      <vt:lpstr>WG16 Crop Protection Product Guidelines</vt:lpstr>
      <vt:lpstr>WG17 Field Boundaries: Use cases, terms &amp; definitions</vt:lpstr>
      <vt:lpstr>WG18 Crop Nutrition 3rd Party Warehouse Management </vt:lpstr>
      <vt:lpstr>WG19 ADAPT Serialization</vt:lpstr>
      <vt:lpstr>WG20 Traceability API Working Group</vt:lpstr>
      <vt:lpstr>WG Plans for 2023</vt:lpstr>
      <vt:lpstr>WG Timeline for H1 2023</vt:lpstr>
      <vt:lpstr>PowerPoint Presentation</vt:lpstr>
      <vt:lpstr>Potential Future Working Groups</vt:lpstr>
      <vt:lpstr>Issues &amp; Opportunities: What’s On Your Radar?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Management Board Meeting</dc:title>
  <dc:creator>wendy</dc:creator>
  <cp:lastModifiedBy>Ben Craker</cp:lastModifiedBy>
  <cp:revision>1317</cp:revision>
  <cp:lastPrinted>2022-11-04T18:35:49Z</cp:lastPrinted>
  <dcterms:modified xsi:type="dcterms:W3CDTF">2022-11-14T20:02:11Z</dcterms:modified>
</cp:coreProperties>
</file>