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9" r:id="rId2"/>
  </p:sldMasterIdLst>
  <p:notesMasterIdLst>
    <p:notesMasterId r:id="rId33"/>
  </p:notesMasterIdLst>
  <p:handoutMasterIdLst>
    <p:handoutMasterId r:id="rId34"/>
  </p:handoutMasterIdLst>
  <p:sldIdLst>
    <p:sldId id="258" r:id="rId3"/>
    <p:sldId id="335" r:id="rId4"/>
    <p:sldId id="393" r:id="rId5"/>
    <p:sldId id="425" r:id="rId6"/>
    <p:sldId id="432" r:id="rId7"/>
    <p:sldId id="431" r:id="rId8"/>
    <p:sldId id="433" r:id="rId9"/>
    <p:sldId id="439" r:id="rId10"/>
    <p:sldId id="440" r:id="rId11"/>
    <p:sldId id="441" r:id="rId12"/>
    <p:sldId id="442" r:id="rId13"/>
    <p:sldId id="443" r:id="rId14"/>
    <p:sldId id="446" r:id="rId15"/>
    <p:sldId id="336" r:id="rId16"/>
    <p:sldId id="337" r:id="rId17"/>
    <p:sldId id="338" r:id="rId18"/>
    <p:sldId id="447" r:id="rId19"/>
    <p:sldId id="342" r:id="rId20"/>
    <p:sldId id="346" r:id="rId21"/>
    <p:sldId id="449" r:id="rId22"/>
    <p:sldId id="341" r:id="rId23"/>
    <p:sldId id="345" r:id="rId24"/>
    <p:sldId id="448" r:id="rId25"/>
    <p:sldId id="256" r:id="rId26"/>
    <p:sldId id="343" r:id="rId27"/>
    <p:sldId id="344" r:id="rId28"/>
    <p:sldId id="444" r:id="rId29"/>
    <p:sldId id="437" r:id="rId30"/>
    <p:sldId id="438" r:id="rId31"/>
    <p:sldId id="424" r:id="rId32"/>
  </p:sldIdLst>
  <p:sldSz cx="9144000" cy="5143500" type="screen16x9"/>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A4EE7F61-E047-9944-A7C8-11CBCB98C307}">
          <p14:sldIdLst>
            <p14:sldId id="258"/>
            <p14:sldId id="335"/>
            <p14:sldId id="393"/>
            <p14:sldId id="425"/>
            <p14:sldId id="432"/>
            <p14:sldId id="431"/>
            <p14:sldId id="433"/>
            <p14:sldId id="439"/>
            <p14:sldId id="440"/>
            <p14:sldId id="441"/>
            <p14:sldId id="442"/>
            <p14:sldId id="443"/>
            <p14:sldId id="446"/>
            <p14:sldId id="336"/>
            <p14:sldId id="337"/>
            <p14:sldId id="338"/>
            <p14:sldId id="447"/>
            <p14:sldId id="342"/>
            <p14:sldId id="346"/>
            <p14:sldId id="449"/>
            <p14:sldId id="341"/>
            <p14:sldId id="345"/>
            <p14:sldId id="448"/>
            <p14:sldId id="256"/>
            <p14:sldId id="343"/>
            <p14:sldId id="344"/>
            <p14:sldId id="444"/>
            <p14:sldId id="437"/>
            <p14:sldId id="438"/>
            <p14:sldId id="424"/>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90"/>
    <p:restoredTop sz="72318" autoAdjust="0"/>
  </p:normalViewPr>
  <p:slideViewPr>
    <p:cSldViewPr>
      <p:cViewPr varScale="1">
        <p:scale>
          <a:sx n="69" d="100"/>
          <a:sy n="69" d="100"/>
        </p:scale>
        <p:origin x="1112" y="5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99B6C7B2-45EF-4F67-AB8E-985A5E60AB11}" type="datetimeFigureOut">
              <a:rPr lang="en-US" smtClean="0"/>
              <a:t>11/15/2022</a:t>
            </a:fld>
            <a:endParaRPr lang="en-US" dirty="0"/>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1275F067-EC5C-4358-8E65-96277E72C690}" type="slidenum">
              <a:rPr lang="en-US" smtClean="0"/>
              <a:t>‹#›</a:t>
            </a:fld>
            <a:endParaRPr lang="en-US" dirty="0"/>
          </a:p>
        </p:txBody>
      </p:sp>
    </p:spTree>
    <p:extLst>
      <p:ext uri="{BB962C8B-B14F-4D97-AF65-F5344CB8AC3E}">
        <p14:creationId xmlns:p14="http://schemas.microsoft.com/office/powerpoint/2010/main" val="42758327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E302F37A-43AA-4770-BDBD-B117754745DB}" type="datetimeFigureOut">
              <a:rPr lang="en-US" smtClean="0"/>
              <a:t>11/15/2022</a:t>
            </a:fld>
            <a:endParaRPr lang="en-US" dirty="0"/>
          </a:p>
        </p:txBody>
      </p:sp>
      <p:sp>
        <p:nvSpPr>
          <p:cNvPr id="4" name="Slide Image Placeholder 3"/>
          <p:cNvSpPr>
            <a:spLocks noGrp="1" noRot="1" noChangeAspect="1"/>
          </p:cNvSpPr>
          <p:nvPr>
            <p:ph type="sldImg" idx="2"/>
          </p:nvPr>
        </p:nvSpPr>
        <p:spPr>
          <a:xfrm>
            <a:off x="423863" y="704850"/>
            <a:ext cx="62547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34112AF-BEF8-497E-88B7-84326C335B13}" type="slidenum">
              <a:rPr lang="en-US" smtClean="0"/>
              <a:t>‹#›</a:t>
            </a:fld>
            <a:endParaRPr lang="en-US" dirty="0"/>
          </a:p>
        </p:txBody>
      </p:sp>
    </p:spTree>
    <p:extLst>
      <p:ext uri="{BB962C8B-B14F-4D97-AF65-F5344CB8AC3E}">
        <p14:creationId xmlns:p14="http://schemas.microsoft.com/office/powerpoint/2010/main" val="128779570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704850"/>
            <a:ext cx="6254750" cy="3519488"/>
          </a:xfrm>
        </p:spPr>
      </p:sp>
      <p:sp>
        <p:nvSpPr>
          <p:cNvPr id="3" name="Notes Placeholder 2"/>
          <p:cNvSpPr>
            <a:spLocks noGrp="1"/>
          </p:cNvSpPr>
          <p:nvPr>
            <p:ph type="body" idx="1"/>
          </p:nvPr>
        </p:nvSpPr>
        <p:spPr/>
        <p:txBody>
          <a:bodyPr/>
          <a:lstStyle/>
          <a:p>
            <a:pPr algn="l">
              <a:buFont typeface="+mj-lt"/>
              <a:buAutoNum type="arabicPeriod"/>
            </a:pPr>
            <a:r>
              <a:rPr lang="en-US" b="0" i="0" dirty="0">
                <a:solidFill>
                  <a:srgbClr val="172B4D"/>
                </a:solidFill>
                <a:effectLst/>
                <a:latin typeface="-apple-system"/>
              </a:rPr>
              <a:t>Status update, plans for ISO Standard </a:t>
            </a:r>
          </a:p>
          <a:p>
            <a:pPr algn="l">
              <a:buFont typeface="+mj-lt"/>
              <a:buAutoNum type="arabicPeriod"/>
            </a:pPr>
            <a:r>
              <a:rPr lang="en-US" b="0" i="0" dirty="0">
                <a:solidFill>
                  <a:srgbClr val="172B4D"/>
                </a:solidFill>
                <a:effectLst/>
                <a:latin typeface="-apple-system"/>
              </a:rPr>
              <a:t>Focus on implementing PAIL</a:t>
            </a:r>
          </a:p>
          <a:p>
            <a:pPr marL="742950" lvl="1" indent="-285750" algn="l">
              <a:buFont typeface="+mj-lt"/>
              <a:buAutoNum type="arabicPeriod"/>
            </a:pPr>
            <a:r>
              <a:rPr lang="en-US" b="0" i="0" dirty="0">
                <a:solidFill>
                  <a:srgbClr val="172B4D"/>
                </a:solidFill>
                <a:effectLst/>
                <a:latin typeface="-apple-system"/>
              </a:rPr>
              <a:t>Work shop identifying obstacles to implementation</a:t>
            </a:r>
          </a:p>
          <a:p>
            <a:pPr marL="1143000" lvl="2" indent="-228600" algn="l">
              <a:buFont typeface="+mj-lt"/>
              <a:buAutoNum type="arabicPeriod"/>
            </a:pPr>
            <a:r>
              <a:rPr lang="en-US" b="0" i="0" dirty="0">
                <a:solidFill>
                  <a:srgbClr val="172B4D"/>
                </a:solidFill>
                <a:effectLst/>
                <a:latin typeface="-apple-system"/>
              </a:rPr>
              <a:t>Who is target for implementation</a:t>
            </a:r>
          </a:p>
          <a:p>
            <a:pPr marL="1143000" lvl="2" indent="-228600" algn="l">
              <a:buFont typeface="+mj-lt"/>
              <a:buAutoNum type="arabicPeriod"/>
            </a:pPr>
            <a:r>
              <a:rPr lang="en-US" b="0" i="0" dirty="0">
                <a:solidFill>
                  <a:srgbClr val="172B4D"/>
                </a:solidFill>
                <a:effectLst/>
                <a:latin typeface="-apple-system"/>
              </a:rPr>
              <a:t>What do they need to understand/get started</a:t>
            </a:r>
          </a:p>
          <a:p>
            <a:pPr marL="1143000" lvl="2" indent="-228600" algn="l">
              <a:buFont typeface="+mj-lt"/>
              <a:buAutoNum type="arabicPeriod"/>
            </a:pPr>
            <a:r>
              <a:rPr lang="en-US" b="0" i="0" dirty="0">
                <a:solidFill>
                  <a:srgbClr val="172B4D"/>
                </a:solidFill>
                <a:effectLst/>
                <a:latin typeface="-apple-system"/>
              </a:rPr>
              <a:t>What are the benefits to different stakeholders for implementation</a:t>
            </a:r>
          </a:p>
          <a:p>
            <a:pPr marL="742950" lvl="1" indent="-285750" algn="l">
              <a:buFont typeface="+mj-lt"/>
              <a:buAutoNum type="arabicPeriod"/>
            </a:pPr>
            <a:r>
              <a:rPr lang="en-US" b="0" i="0" dirty="0">
                <a:solidFill>
                  <a:srgbClr val="172B4D"/>
                </a:solidFill>
                <a:effectLst/>
                <a:latin typeface="-apple-system"/>
              </a:rPr>
              <a:t>Identify use cases and how they fit, walk through to identify implementation guidelines, ROI, </a:t>
            </a:r>
            <a:r>
              <a:rPr lang="en-US" b="0" i="0" dirty="0" err="1">
                <a:solidFill>
                  <a:srgbClr val="172B4D"/>
                </a:solidFill>
                <a:effectLst/>
                <a:latin typeface="-apple-system"/>
              </a:rPr>
              <a:t>etc</a:t>
            </a:r>
            <a:endParaRPr lang="en-US" b="0" i="0" dirty="0">
              <a:solidFill>
                <a:srgbClr val="172B4D"/>
              </a:solidFill>
              <a:effectLst/>
              <a:latin typeface="-apple-system"/>
            </a:endParaRPr>
          </a:p>
          <a:p>
            <a:pPr marL="1143000" lvl="2" indent="-228600" algn="l">
              <a:buFont typeface="+mj-lt"/>
              <a:buAutoNum type="arabicPeriod"/>
            </a:pPr>
            <a:r>
              <a:rPr lang="en-US" b="0" i="0" dirty="0">
                <a:solidFill>
                  <a:srgbClr val="172B4D"/>
                </a:solidFill>
                <a:effectLst/>
                <a:latin typeface="-apple-system"/>
              </a:rPr>
              <a:t>Have one or two identified to maybe kick things off</a:t>
            </a:r>
          </a:p>
          <a:p>
            <a:pPr marL="1143000" lvl="2" indent="-228600" algn="l">
              <a:buFont typeface="+mj-lt"/>
              <a:buAutoNum type="arabicPeriod"/>
            </a:pPr>
            <a:r>
              <a:rPr lang="en-US" b="0" i="0" dirty="0">
                <a:solidFill>
                  <a:srgbClr val="172B4D"/>
                </a:solidFill>
                <a:effectLst/>
                <a:latin typeface="-apple-system"/>
              </a:rPr>
              <a:t>Utilize figures to talk through what happens, where PAIL provides value</a:t>
            </a:r>
          </a:p>
          <a:p>
            <a:pPr marL="1143000" lvl="2" indent="-228600" algn="l">
              <a:buFont typeface="+mj-lt"/>
              <a:buAutoNum type="arabicPeriod"/>
            </a:pPr>
            <a:r>
              <a:rPr lang="en-US" b="0" i="0" dirty="0">
                <a:solidFill>
                  <a:srgbClr val="172B4D"/>
                </a:solidFill>
                <a:effectLst/>
                <a:latin typeface="-apple-system"/>
              </a:rPr>
              <a:t>Possibly re-use material form IA show workshop a couple years ago (Below)</a:t>
            </a:r>
          </a:p>
          <a:p>
            <a:pPr marL="1600200" lvl="3" indent="-228600" algn="l">
              <a:buFont typeface="+mj-lt"/>
              <a:buAutoNum type="arabicPeriod"/>
            </a:pPr>
            <a:r>
              <a:rPr lang="en-US" b="0" i="0" dirty="0">
                <a:solidFill>
                  <a:srgbClr val="172B4D"/>
                </a:solidFill>
                <a:effectLst/>
                <a:latin typeface="-apple-system"/>
              </a:rPr>
              <a:t>Also can use diagrams from ISO discussion for a drip example</a:t>
            </a:r>
          </a:p>
          <a:p>
            <a:endParaRPr lang="en-US" dirty="0"/>
          </a:p>
        </p:txBody>
      </p:sp>
      <p:sp>
        <p:nvSpPr>
          <p:cNvPr id="4" name="Slide Number Placeholder 3"/>
          <p:cNvSpPr>
            <a:spLocks noGrp="1"/>
          </p:cNvSpPr>
          <p:nvPr>
            <p:ph type="sldNum" sz="quarter" idx="10"/>
          </p:nvPr>
        </p:nvSpPr>
        <p:spPr/>
        <p:txBody>
          <a:bodyPr/>
          <a:lstStyle/>
          <a:p>
            <a:pPr>
              <a:defRPr/>
            </a:pPr>
            <a:fld id="{57AE63FB-82D8-46FD-AC6C-59F2622AA713}" type="slidenum">
              <a:rPr lang="en-US" smtClean="0"/>
              <a:pPr>
                <a:defRPr/>
              </a:pPr>
              <a:t>2</a:t>
            </a:fld>
            <a:endParaRPr lang="en-US" dirty="0"/>
          </a:p>
        </p:txBody>
      </p:sp>
    </p:spTree>
    <p:extLst>
      <p:ext uri="{BB962C8B-B14F-4D97-AF65-F5344CB8AC3E}">
        <p14:creationId xmlns:p14="http://schemas.microsoft.com/office/powerpoint/2010/main" val="729308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Observations</a:t>
            </a:r>
            <a:r>
              <a:rPr lang="en-US" dirty="0"/>
              <a:t> are the field, atmospheric, plant, or other </a:t>
            </a:r>
            <a:r>
              <a:rPr lang="en-US" i="1" dirty="0"/>
              <a:t>in situ</a:t>
            </a:r>
            <a:r>
              <a:rPr lang="en-US" dirty="0"/>
              <a:t> measurements that apply to irrigation management. This includes weather stations, soil moisture sensors, or crop-related sensing. This work is based on, and extends, the ISO19156 standard for observations and measurements (International Organization for Standardization, 2011). </a:t>
            </a:r>
          </a:p>
          <a:p>
            <a:pPr lvl="0"/>
            <a:r>
              <a:rPr lang="en-US" b="1" dirty="0"/>
              <a:t>Operations</a:t>
            </a:r>
            <a:r>
              <a:rPr lang="en-US" dirty="0"/>
              <a:t> are all of the activities associated with the application of water with an irrigation system. This includes, but is not restricted to, management-level communications and record keeping. The operations data set is based around a Recommendation, which describes a suggested course of action; a Work Order, which describes a desired course of action; and a Work Record, which describes what actually occurred. This work is based on, and extends, the ISO11783-10 standard for communications between agricultural machinery and FMIS (International Organization for Standardization, 2015).</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170BD5-1158-4D00-8B97-23F367C07F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3532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C18B26B-FC3E-4938-A81E-83E07C4D14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6997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34112AF-BEF8-497E-88B7-84326C335B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228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450FAD-7C7F-47E1-AD99-6FB593E132D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3475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97F93C-5359-C7B0-05F0-DB155893953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822"/>
            <a:ext cx="9144000" cy="5152202"/>
          </a:xfrm>
          <a:prstGeom prst="rect">
            <a:avLst/>
          </a:prstGeom>
        </p:spPr>
      </p:pic>
      <p:sp>
        <p:nvSpPr>
          <p:cNvPr id="2" name="Title 1"/>
          <p:cNvSpPr>
            <a:spLocks noGrp="1"/>
          </p:cNvSpPr>
          <p:nvPr>
            <p:ph type="ctrTitle"/>
          </p:nvPr>
        </p:nvSpPr>
        <p:spPr>
          <a:xfrm>
            <a:off x="685800" y="1712120"/>
            <a:ext cx="7772400" cy="859631"/>
          </a:xfrm>
          <a:prstGeom prst="rect">
            <a:avLst/>
          </a:prstGeom>
        </p:spPr>
        <p:txBody>
          <a:bodyPr/>
          <a:lstStyle>
            <a:lvl1pPr algn="ctr">
              <a:defRPr/>
            </a:lvl1pPr>
          </a:lstStyle>
          <a:p>
            <a:endParaRPr lang="en-US" dirty="0"/>
          </a:p>
        </p:txBody>
      </p:sp>
      <p:sp>
        <p:nvSpPr>
          <p:cNvPr id="3" name="Subtitle 2"/>
          <p:cNvSpPr>
            <a:spLocks noGrp="1"/>
          </p:cNvSpPr>
          <p:nvPr>
            <p:ph type="subTitle" idx="1"/>
          </p:nvPr>
        </p:nvSpPr>
        <p:spPr>
          <a:xfrm>
            <a:off x="1371600" y="26860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extLst>
      <p:ext uri="{BB962C8B-B14F-4D97-AF65-F5344CB8AC3E}">
        <p14:creationId xmlns:p14="http://schemas.microsoft.com/office/powerpoint/2010/main" val="3716909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A721F3-FEEE-474F-8034-7B29BC22C0DD}"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E72DD0-3EAF-4146-8D16-BA2AB8980EA3}" type="slidenum">
              <a:rPr lang="en-US" smtClean="0"/>
              <a:t>‹#›</a:t>
            </a:fld>
            <a:endParaRPr lang="en-US"/>
          </a:p>
        </p:txBody>
      </p:sp>
    </p:spTree>
    <p:extLst>
      <p:ext uri="{BB962C8B-B14F-4D97-AF65-F5344CB8AC3E}">
        <p14:creationId xmlns:p14="http://schemas.microsoft.com/office/powerpoint/2010/main" val="377824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A721F3-FEEE-474F-8034-7B29BC22C0DD}"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E72DD0-3EAF-4146-8D16-BA2AB8980EA3}" type="slidenum">
              <a:rPr lang="en-US" smtClean="0"/>
              <a:t>‹#›</a:t>
            </a:fld>
            <a:endParaRPr lang="en-US"/>
          </a:p>
        </p:txBody>
      </p:sp>
    </p:spTree>
    <p:extLst>
      <p:ext uri="{BB962C8B-B14F-4D97-AF65-F5344CB8AC3E}">
        <p14:creationId xmlns:p14="http://schemas.microsoft.com/office/powerpoint/2010/main" val="2014936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A721F3-FEEE-474F-8034-7B29BC22C0DD}"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E72DD0-3EAF-4146-8D16-BA2AB8980EA3}" type="slidenum">
              <a:rPr lang="en-US" smtClean="0"/>
              <a:t>‹#›</a:t>
            </a:fld>
            <a:endParaRPr lang="en-US"/>
          </a:p>
        </p:txBody>
      </p:sp>
    </p:spTree>
    <p:extLst>
      <p:ext uri="{BB962C8B-B14F-4D97-AF65-F5344CB8AC3E}">
        <p14:creationId xmlns:p14="http://schemas.microsoft.com/office/powerpoint/2010/main" val="655057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A721F3-FEEE-474F-8034-7B29BC22C0DD}" type="datetimeFigureOut">
              <a:rPr lang="en-US" smtClean="0"/>
              <a:t>11/15/2022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E72DD0-3EAF-4146-8D16-BA2AB8980EA3}" type="slidenum">
              <a:rPr lang="en-US" smtClean="0"/>
              <a:t>‹#›</a:t>
            </a:fld>
            <a:endParaRPr lang="en-US"/>
          </a:p>
        </p:txBody>
      </p:sp>
    </p:spTree>
    <p:extLst>
      <p:ext uri="{BB962C8B-B14F-4D97-AF65-F5344CB8AC3E}">
        <p14:creationId xmlns:p14="http://schemas.microsoft.com/office/powerpoint/2010/main" val="412417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A721F3-FEEE-474F-8034-7B29BC22C0DD}" type="datetimeFigureOut">
              <a:rPr lang="en-US" smtClean="0"/>
              <a:t>11/15/2022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E72DD0-3EAF-4146-8D16-BA2AB8980EA3}" type="slidenum">
              <a:rPr lang="en-US" smtClean="0"/>
              <a:t>‹#›</a:t>
            </a:fld>
            <a:endParaRPr lang="en-US"/>
          </a:p>
        </p:txBody>
      </p:sp>
    </p:spTree>
    <p:extLst>
      <p:ext uri="{BB962C8B-B14F-4D97-AF65-F5344CB8AC3E}">
        <p14:creationId xmlns:p14="http://schemas.microsoft.com/office/powerpoint/2010/main" val="1493483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A721F3-FEEE-474F-8034-7B29BC22C0DD}" type="datetimeFigureOut">
              <a:rPr lang="en-US" smtClean="0"/>
              <a:t>11/15/2022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E72DD0-3EAF-4146-8D16-BA2AB8980EA3}" type="slidenum">
              <a:rPr lang="en-US" smtClean="0"/>
              <a:t>‹#›</a:t>
            </a:fld>
            <a:endParaRPr lang="en-US"/>
          </a:p>
        </p:txBody>
      </p:sp>
    </p:spTree>
    <p:extLst>
      <p:ext uri="{BB962C8B-B14F-4D97-AF65-F5344CB8AC3E}">
        <p14:creationId xmlns:p14="http://schemas.microsoft.com/office/powerpoint/2010/main" val="548319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DA721F3-FEEE-474F-8034-7B29BC22C0DD}"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E72DD0-3EAF-4146-8D16-BA2AB8980EA3}" type="slidenum">
              <a:rPr lang="en-US" smtClean="0"/>
              <a:t>‹#›</a:t>
            </a:fld>
            <a:endParaRPr lang="en-US"/>
          </a:p>
        </p:txBody>
      </p:sp>
    </p:spTree>
    <p:extLst>
      <p:ext uri="{BB962C8B-B14F-4D97-AF65-F5344CB8AC3E}">
        <p14:creationId xmlns:p14="http://schemas.microsoft.com/office/powerpoint/2010/main" val="42122630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DA721F3-FEEE-474F-8034-7B29BC22C0DD}" type="datetimeFigureOut">
              <a:rPr lang="en-US" smtClean="0"/>
              <a:t>11/15/2022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E72DD0-3EAF-4146-8D16-BA2AB8980EA3}" type="slidenum">
              <a:rPr lang="en-US" smtClean="0"/>
              <a:t>‹#›</a:t>
            </a:fld>
            <a:endParaRPr lang="en-US"/>
          </a:p>
        </p:txBody>
      </p:sp>
    </p:spTree>
    <p:extLst>
      <p:ext uri="{BB962C8B-B14F-4D97-AF65-F5344CB8AC3E}">
        <p14:creationId xmlns:p14="http://schemas.microsoft.com/office/powerpoint/2010/main" val="3534474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A721F3-FEEE-474F-8034-7B29BC22C0DD}"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E72DD0-3EAF-4146-8D16-BA2AB8980EA3}" type="slidenum">
              <a:rPr lang="en-US" smtClean="0"/>
              <a:t>‹#›</a:t>
            </a:fld>
            <a:endParaRPr lang="en-US"/>
          </a:p>
        </p:txBody>
      </p:sp>
    </p:spTree>
    <p:extLst>
      <p:ext uri="{BB962C8B-B14F-4D97-AF65-F5344CB8AC3E}">
        <p14:creationId xmlns:p14="http://schemas.microsoft.com/office/powerpoint/2010/main" val="29638545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A721F3-FEEE-474F-8034-7B29BC22C0DD}"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E72DD0-3EAF-4146-8D16-BA2AB8980EA3}" type="slidenum">
              <a:rPr lang="en-US" smtClean="0"/>
              <a:t>‹#›</a:t>
            </a:fld>
            <a:endParaRPr lang="en-US"/>
          </a:p>
        </p:txBody>
      </p:sp>
    </p:spTree>
    <p:extLst>
      <p:ext uri="{BB962C8B-B14F-4D97-AF65-F5344CB8AC3E}">
        <p14:creationId xmlns:p14="http://schemas.microsoft.com/office/powerpoint/2010/main" val="4040629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F8E171-1E24-0F1A-96AE-7C3E59F946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2679" y="4335345"/>
            <a:ext cx="8591321" cy="819150"/>
          </a:xfrm>
          <a:prstGeom prst="rect">
            <a:avLst/>
          </a:prstGeom>
        </p:spPr>
      </p:pic>
      <p:sp>
        <p:nvSpPr>
          <p:cNvPr id="7" name="Subtitle 2"/>
          <p:cNvSpPr>
            <a:spLocks noGrp="1"/>
          </p:cNvSpPr>
          <p:nvPr>
            <p:ph type="subTitle" idx="1"/>
          </p:nvPr>
        </p:nvSpPr>
        <p:spPr>
          <a:xfrm>
            <a:off x="1371600" y="26860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429000" y="173830"/>
            <a:ext cx="1934510" cy="969170"/>
          </a:xfrm>
          <a:prstGeom prst="rect">
            <a:avLst/>
          </a:prstGeom>
        </p:spPr>
      </p:pic>
      <p:sp>
        <p:nvSpPr>
          <p:cNvPr id="11" name="Date Placeholder 3">
            <a:extLst>
              <a:ext uri="{FF2B5EF4-FFF2-40B4-BE49-F238E27FC236}">
                <a16:creationId xmlns:a16="http://schemas.microsoft.com/office/drawing/2014/main" id="{F9B8B8F0-88E2-DF42-E6FD-463889FFFD0B}"/>
              </a:ext>
            </a:extLst>
          </p:cNvPr>
          <p:cNvSpPr>
            <a:spLocks noGrp="1"/>
          </p:cNvSpPr>
          <p:nvPr>
            <p:ph type="dt" sz="half" idx="2"/>
          </p:nvPr>
        </p:nvSpPr>
        <p:spPr>
          <a:xfrm>
            <a:off x="7937783" y="4857750"/>
            <a:ext cx="1066800" cy="296745"/>
          </a:xfrm>
          <a:prstGeom prst="rect">
            <a:avLst/>
          </a:prstGeom>
        </p:spPr>
        <p:txBody>
          <a:bodyPr vert="horz" lIns="91440" tIns="45720" rIns="91440" bIns="45720" rtlCol="0" anchor="ctr"/>
          <a:lstStyle>
            <a:lvl1pPr algn="l">
              <a:defRPr sz="1200">
                <a:solidFill>
                  <a:schemeClr val="accent1">
                    <a:lumMod val="75000"/>
                  </a:schemeClr>
                </a:solidFill>
              </a:defRPr>
            </a:lvl1pPr>
          </a:lstStyle>
          <a:p>
            <a:pPr>
              <a:defRPr/>
            </a:pPr>
            <a:endParaRPr lang="en-US" kern="0" dirty="0"/>
          </a:p>
        </p:txBody>
      </p:sp>
      <p:sp>
        <p:nvSpPr>
          <p:cNvPr id="12" name="Slide Number Placeholder 5">
            <a:extLst>
              <a:ext uri="{FF2B5EF4-FFF2-40B4-BE49-F238E27FC236}">
                <a16:creationId xmlns:a16="http://schemas.microsoft.com/office/drawing/2014/main" id="{80315B79-68B6-7749-2040-82A116AF9EC6}"/>
              </a:ext>
            </a:extLst>
          </p:cNvPr>
          <p:cNvSpPr>
            <a:spLocks noGrp="1"/>
          </p:cNvSpPr>
          <p:nvPr>
            <p:ph type="sldNum" sz="quarter" idx="4"/>
          </p:nvPr>
        </p:nvSpPr>
        <p:spPr>
          <a:xfrm>
            <a:off x="304800" y="4857750"/>
            <a:ext cx="1066800" cy="246888"/>
          </a:xfrm>
          <a:prstGeom prst="rect">
            <a:avLst/>
          </a:prstGeom>
        </p:spPr>
        <p:txBody>
          <a:bodyPr vert="horz" lIns="91440" tIns="45720" rIns="91440" bIns="45720" rtlCol="0" anchor="ctr"/>
          <a:lstStyle>
            <a:lvl1pPr algn="l">
              <a:defRPr sz="1400" b="1">
                <a:solidFill>
                  <a:schemeClr val="accent1">
                    <a:lumMod val="75000"/>
                  </a:schemeClr>
                </a:solidFill>
              </a:defRPr>
            </a:lvl1pPr>
          </a:lstStyle>
          <a:p>
            <a:pPr>
              <a:defRPr/>
            </a:pPr>
            <a:fld id="{ADE3A8B2-84D3-49A8-8E03-921EE22FAEA7}" type="slidenum">
              <a:rPr lang="en-US" kern="0" smtClean="0"/>
              <a:pPr>
                <a:defRPr/>
              </a:pPr>
              <a:t>‹#›</a:t>
            </a:fld>
            <a:endParaRPr lang="en-US" kern="0" dirty="0"/>
          </a:p>
        </p:txBody>
      </p:sp>
      <p:sp>
        <p:nvSpPr>
          <p:cNvPr id="2" name="Title 1">
            <a:extLst>
              <a:ext uri="{FF2B5EF4-FFF2-40B4-BE49-F238E27FC236}">
                <a16:creationId xmlns:a16="http://schemas.microsoft.com/office/drawing/2014/main" id="{0D4BDED9-85B5-B30D-8036-11DEF6C76D25}"/>
              </a:ext>
            </a:extLst>
          </p:cNvPr>
          <p:cNvSpPr>
            <a:spLocks noGrp="1"/>
          </p:cNvSpPr>
          <p:nvPr>
            <p:ph type="title"/>
          </p:nvPr>
        </p:nvSpPr>
        <p:spPr>
          <a:xfrm>
            <a:off x="552679" y="1398985"/>
            <a:ext cx="8229600" cy="742950"/>
          </a:xfrm>
        </p:spPr>
        <p:txBody>
          <a:bodyPr/>
          <a:lstStyle>
            <a:lvl1pPr algn="ctr">
              <a:defRPr/>
            </a:lvl1pPr>
          </a:lstStyle>
          <a:p>
            <a:endParaRPr lang="en-US" dirty="0"/>
          </a:p>
        </p:txBody>
      </p:sp>
    </p:spTree>
    <p:extLst>
      <p:ext uri="{BB962C8B-B14F-4D97-AF65-F5344CB8AC3E}">
        <p14:creationId xmlns:p14="http://schemas.microsoft.com/office/powerpoint/2010/main" val="18016511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2574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defTabSz="685800">
              <a:defRPr/>
            </a:pPr>
            <a:fld id="{F4689BE3-A0BC-D941-803B-4FDECC26AE8B}" type="datetime1">
              <a:rPr lang="en-US" kern="0" smtClean="0">
                <a:solidFill>
                  <a:srgbClr val="FFFFFF"/>
                </a:solidFill>
              </a:rPr>
              <a:pPr defTabSz="685800">
                <a:defRPr/>
              </a:pPr>
              <a:t>11/15/2022</a:t>
            </a:fld>
            <a:endParaRPr lang="en-US" kern="0" dirty="0">
              <a:solidFill>
                <a:srgbClr val="FFFFFF"/>
              </a:solidFill>
            </a:endParaRPr>
          </a:p>
        </p:txBody>
      </p:sp>
      <p:sp>
        <p:nvSpPr>
          <p:cNvPr id="4" name="Footer Placeholder 3"/>
          <p:cNvSpPr>
            <a:spLocks noGrp="1"/>
          </p:cNvSpPr>
          <p:nvPr>
            <p:ph type="ftr" sz="quarter" idx="11"/>
          </p:nvPr>
        </p:nvSpPr>
        <p:spPr/>
        <p:txBody>
          <a:bodyPr/>
          <a:lstStyle/>
          <a:p>
            <a:pPr defTabSz="685800">
              <a:defRPr/>
            </a:pPr>
            <a:endParaRPr lang="en-US" kern="0" dirty="0">
              <a:solidFill>
                <a:srgbClr val="FFFFFF"/>
              </a:solidFill>
            </a:endParaRPr>
          </a:p>
        </p:txBody>
      </p:sp>
      <p:sp>
        <p:nvSpPr>
          <p:cNvPr id="5" name="Slide Number Placeholder 4"/>
          <p:cNvSpPr>
            <a:spLocks noGrp="1"/>
          </p:cNvSpPr>
          <p:nvPr>
            <p:ph type="sldNum" sz="quarter" idx="12"/>
          </p:nvPr>
        </p:nvSpPr>
        <p:spPr/>
        <p:txBody>
          <a:bodyPr/>
          <a:lstStyle/>
          <a:p>
            <a:pPr algn="l" defTabSz="685800">
              <a:defRPr/>
            </a:pPr>
            <a:fld id="{ADE3A8B2-84D3-49A8-8E03-921EE22FAEA7}" type="slidenum">
              <a:rPr lang="en-US" sz="1050" b="1" kern="0" smtClean="0">
                <a:solidFill>
                  <a:srgbClr val="FFFFFF"/>
                </a:solidFill>
              </a:rPr>
              <a:pPr algn="l" defTabSz="685800">
                <a:defRPr/>
              </a:pPr>
              <a:t>‹#›</a:t>
            </a:fld>
            <a:endParaRPr lang="en-US" sz="1050" b="1" kern="0" dirty="0">
              <a:solidFill>
                <a:srgbClr val="FFFFFF"/>
              </a:solidFill>
            </a:endParaRPr>
          </a:p>
        </p:txBody>
      </p:sp>
      <p:sp>
        <p:nvSpPr>
          <p:cNvPr id="6" name="Title 1"/>
          <p:cNvSpPr>
            <a:spLocks noGrp="1"/>
          </p:cNvSpPr>
          <p:nvPr>
            <p:ph type="title"/>
          </p:nvPr>
        </p:nvSpPr>
        <p:spPr>
          <a:xfrm>
            <a:off x="457200" y="205979"/>
            <a:ext cx="8229600" cy="85725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27402746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2F8E171-1E24-0F1A-96AE-7C3E59F946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2679" y="4335345"/>
            <a:ext cx="8591321" cy="819150"/>
          </a:xfrm>
          <a:prstGeom prst="rect">
            <a:avLst/>
          </a:prstGeom>
        </p:spPr>
      </p:pic>
      <p:sp>
        <p:nvSpPr>
          <p:cNvPr id="7" name="Subtitle 2"/>
          <p:cNvSpPr>
            <a:spLocks noGrp="1"/>
          </p:cNvSpPr>
          <p:nvPr>
            <p:ph type="subTitle" idx="1"/>
          </p:nvPr>
        </p:nvSpPr>
        <p:spPr>
          <a:xfrm>
            <a:off x="1371600" y="26860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429000" y="173830"/>
            <a:ext cx="1934510" cy="969170"/>
          </a:xfrm>
          <a:prstGeom prst="rect">
            <a:avLst/>
          </a:prstGeom>
        </p:spPr>
      </p:pic>
      <p:sp>
        <p:nvSpPr>
          <p:cNvPr id="11" name="Date Placeholder 3">
            <a:extLst>
              <a:ext uri="{FF2B5EF4-FFF2-40B4-BE49-F238E27FC236}">
                <a16:creationId xmlns:a16="http://schemas.microsoft.com/office/drawing/2014/main" id="{F9B8B8F0-88E2-DF42-E6FD-463889FFFD0B}"/>
              </a:ext>
            </a:extLst>
          </p:cNvPr>
          <p:cNvSpPr>
            <a:spLocks noGrp="1"/>
          </p:cNvSpPr>
          <p:nvPr>
            <p:ph type="dt" sz="half" idx="2"/>
          </p:nvPr>
        </p:nvSpPr>
        <p:spPr>
          <a:xfrm>
            <a:off x="7937783" y="4857750"/>
            <a:ext cx="1066800" cy="296745"/>
          </a:xfrm>
          <a:prstGeom prst="rect">
            <a:avLst/>
          </a:prstGeom>
        </p:spPr>
        <p:txBody>
          <a:bodyPr vert="horz" lIns="91440" tIns="45720" rIns="91440" bIns="45720" rtlCol="0" anchor="ctr"/>
          <a:lstStyle>
            <a:lvl1pPr algn="l">
              <a:defRPr sz="1200">
                <a:solidFill>
                  <a:schemeClr val="accent1">
                    <a:lumMod val="75000"/>
                  </a:schemeClr>
                </a:solidFill>
              </a:defRPr>
            </a:lvl1pPr>
          </a:lstStyle>
          <a:p>
            <a:pPr>
              <a:defRPr/>
            </a:pPr>
            <a:endParaRPr lang="en-US" kern="0" dirty="0"/>
          </a:p>
        </p:txBody>
      </p:sp>
      <p:sp>
        <p:nvSpPr>
          <p:cNvPr id="12" name="Slide Number Placeholder 5">
            <a:extLst>
              <a:ext uri="{FF2B5EF4-FFF2-40B4-BE49-F238E27FC236}">
                <a16:creationId xmlns:a16="http://schemas.microsoft.com/office/drawing/2014/main" id="{80315B79-68B6-7749-2040-82A116AF9EC6}"/>
              </a:ext>
            </a:extLst>
          </p:cNvPr>
          <p:cNvSpPr>
            <a:spLocks noGrp="1"/>
          </p:cNvSpPr>
          <p:nvPr>
            <p:ph type="sldNum" sz="quarter" idx="4"/>
          </p:nvPr>
        </p:nvSpPr>
        <p:spPr>
          <a:xfrm>
            <a:off x="304800" y="4857750"/>
            <a:ext cx="1066800" cy="246888"/>
          </a:xfrm>
          <a:prstGeom prst="rect">
            <a:avLst/>
          </a:prstGeom>
        </p:spPr>
        <p:txBody>
          <a:bodyPr vert="horz" lIns="91440" tIns="45720" rIns="91440" bIns="45720" rtlCol="0" anchor="ctr"/>
          <a:lstStyle>
            <a:lvl1pPr algn="l">
              <a:defRPr sz="1400" b="1">
                <a:solidFill>
                  <a:schemeClr val="accent1">
                    <a:lumMod val="75000"/>
                  </a:schemeClr>
                </a:solidFill>
              </a:defRPr>
            </a:lvl1pPr>
          </a:lstStyle>
          <a:p>
            <a:pPr>
              <a:defRPr/>
            </a:pPr>
            <a:fld id="{ADE3A8B2-84D3-49A8-8E03-921EE22FAEA7}" type="slidenum">
              <a:rPr lang="en-US" kern="0" smtClean="0"/>
              <a:pPr>
                <a:defRPr/>
              </a:pPr>
              <a:t>‹#›</a:t>
            </a:fld>
            <a:endParaRPr lang="en-US" kern="0" dirty="0"/>
          </a:p>
        </p:txBody>
      </p:sp>
      <p:sp>
        <p:nvSpPr>
          <p:cNvPr id="2" name="Title 1">
            <a:extLst>
              <a:ext uri="{FF2B5EF4-FFF2-40B4-BE49-F238E27FC236}">
                <a16:creationId xmlns:a16="http://schemas.microsoft.com/office/drawing/2014/main" id="{0D4BDED9-85B5-B30D-8036-11DEF6C76D25}"/>
              </a:ext>
            </a:extLst>
          </p:cNvPr>
          <p:cNvSpPr>
            <a:spLocks noGrp="1"/>
          </p:cNvSpPr>
          <p:nvPr>
            <p:ph type="title"/>
          </p:nvPr>
        </p:nvSpPr>
        <p:spPr>
          <a:xfrm>
            <a:off x="552679" y="1398985"/>
            <a:ext cx="8229600" cy="742950"/>
          </a:xfrm>
        </p:spPr>
        <p:txBody>
          <a:bodyPr/>
          <a:lstStyle>
            <a:lvl1pPr algn="ctr">
              <a:defRPr/>
            </a:lvl1pPr>
          </a:lstStyle>
          <a:p>
            <a:endParaRPr lang="en-US" dirty="0"/>
          </a:p>
        </p:txBody>
      </p:sp>
    </p:spTree>
    <p:extLst>
      <p:ext uri="{BB962C8B-B14F-4D97-AF65-F5344CB8AC3E}">
        <p14:creationId xmlns:p14="http://schemas.microsoft.com/office/powerpoint/2010/main" val="102317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29ABBDF-33B1-4EC2-BA46-5B8F13BF80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2679" y="4335345"/>
            <a:ext cx="8591321" cy="819150"/>
          </a:xfrm>
          <a:prstGeom prst="rect">
            <a:avLst/>
          </a:prstGeom>
        </p:spPr>
      </p:pic>
      <p:sp>
        <p:nvSpPr>
          <p:cNvPr id="2" name="Title 1"/>
          <p:cNvSpPr>
            <a:spLocks noGrp="1"/>
          </p:cNvSpPr>
          <p:nvPr>
            <p:ph type="title"/>
          </p:nvPr>
        </p:nvSpPr>
        <p:spPr>
          <a:xfrm>
            <a:off x="457200" y="205979"/>
            <a:ext cx="8229600" cy="857250"/>
          </a:xfrm>
          <a:prstGeom prst="rect">
            <a:avLst/>
          </a:prstGeom>
        </p:spPr>
        <p:txBody>
          <a:bodyPr/>
          <a:lstStyle/>
          <a:p>
            <a:endParaRPr lang="en-US" dirty="0"/>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3">
            <a:extLst>
              <a:ext uri="{FF2B5EF4-FFF2-40B4-BE49-F238E27FC236}">
                <a16:creationId xmlns:a16="http://schemas.microsoft.com/office/drawing/2014/main" id="{DADC6F5C-5D98-55EA-6961-8F6FAA031753}"/>
              </a:ext>
            </a:extLst>
          </p:cNvPr>
          <p:cNvSpPr>
            <a:spLocks noGrp="1"/>
          </p:cNvSpPr>
          <p:nvPr>
            <p:ph type="dt" sz="half" idx="2"/>
          </p:nvPr>
        </p:nvSpPr>
        <p:spPr>
          <a:xfrm>
            <a:off x="7937783" y="4857750"/>
            <a:ext cx="1066800" cy="296745"/>
          </a:xfrm>
          <a:prstGeom prst="rect">
            <a:avLst/>
          </a:prstGeom>
        </p:spPr>
        <p:txBody>
          <a:bodyPr vert="horz" lIns="91440" tIns="45720" rIns="91440" bIns="45720" rtlCol="0" anchor="ctr"/>
          <a:lstStyle>
            <a:lvl1pPr algn="l">
              <a:defRPr sz="1200">
                <a:solidFill>
                  <a:schemeClr val="accent1">
                    <a:lumMod val="75000"/>
                  </a:schemeClr>
                </a:solidFill>
              </a:defRPr>
            </a:lvl1pPr>
          </a:lstStyle>
          <a:p>
            <a:pPr>
              <a:defRPr/>
            </a:pPr>
            <a:endParaRPr lang="en-US" kern="0" dirty="0"/>
          </a:p>
        </p:txBody>
      </p:sp>
      <p:sp>
        <p:nvSpPr>
          <p:cNvPr id="8" name="Slide Number Placeholder 5">
            <a:extLst>
              <a:ext uri="{FF2B5EF4-FFF2-40B4-BE49-F238E27FC236}">
                <a16:creationId xmlns:a16="http://schemas.microsoft.com/office/drawing/2014/main" id="{D9DD4E14-E990-0A5F-7B2F-C2B7A6004E67}"/>
              </a:ext>
            </a:extLst>
          </p:cNvPr>
          <p:cNvSpPr>
            <a:spLocks noGrp="1"/>
          </p:cNvSpPr>
          <p:nvPr>
            <p:ph type="sldNum" sz="quarter" idx="4"/>
          </p:nvPr>
        </p:nvSpPr>
        <p:spPr>
          <a:xfrm>
            <a:off x="304800" y="4857750"/>
            <a:ext cx="1066800" cy="246888"/>
          </a:xfrm>
          <a:prstGeom prst="rect">
            <a:avLst/>
          </a:prstGeom>
        </p:spPr>
        <p:txBody>
          <a:bodyPr vert="horz" lIns="91440" tIns="45720" rIns="91440" bIns="45720" rtlCol="0" anchor="ctr"/>
          <a:lstStyle>
            <a:lvl1pPr algn="l">
              <a:defRPr sz="1400" b="1">
                <a:solidFill>
                  <a:schemeClr val="accent1">
                    <a:lumMod val="75000"/>
                  </a:schemeClr>
                </a:solidFill>
              </a:defRPr>
            </a:lvl1pPr>
          </a:lstStyle>
          <a:p>
            <a:pPr>
              <a:defRPr/>
            </a:pPr>
            <a:fld id="{ADE3A8B2-84D3-49A8-8E03-921EE22FAEA7}" type="slidenum">
              <a:rPr lang="en-US" kern="0" smtClean="0"/>
              <a:pPr>
                <a:defRPr/>
              </a:pPr>
              <a:t>‹#›</a:t>
            </a:fld>
            <a:endParaRPr lang="en-US" kern="0" dirty="0"/>
          </a:p>
        </p:txBody>
      </p:sp>
    </p:spTree>
    <p:extLst>
      <p:ext uri="{BB962C8B-B14F-4D97-AF65-F5344CB8AC3E}">
        <p14:creationId xmlns:p14="http://schemas.microsoft.com/office/powerpoint/2010/main" val="670111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1CB3BE-5A84-F73E-B1A9-C4ECAEFE1D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2679" y="4335345"/>
            <a:ext cx="8591321" cy="819150"/>
          </a:xfrm>
          <a:prstGeom prst="rect">
            <a:avLst/>
          </a:prstGeom>
        </p:spPr>
      </p:pic>
      <p:sp>
        <p:nvSpPr>
          <p:cNvPr id="6" name="Title 1"/>
          <p:cNvSpPr>
            <a:spLocks noGrp="1"/>
          </p:cNvSpPr>
          <p:nvPr>
            <p:ph type="title"/>
          </p:nvPr>
        </p:nvSpPr>
        <p:spPr>
          <a:xfrm>
            <a:off x="457200" y="205979"/>
            <a:ext cx="8229600" cy="857250"/>
          </a:xfrm>
          <a:prstGeom prst="rect">
            <a:avLst/>
          </a:prstGeom>
        </p:spPr>
        <p:txBody>
          <a:bodyPr/>
          <a:lstStyle/>
          <a:p>
            <a:r>
              <a:rPr lang="en-US" dirty="0"/>
              <a:t>Click to edit Master title style</a:t>
            </a:r>
          </a:p>
        </p:txBody>
      </p:sp>
      <p:sp>
        <p:nvSpPr>
          <p:cNvPr id="4" name="Date Placeholder 3">
            <a:extLst>
              <a:ext uri="{FF2B5EF4-FFF2-40B4-BE49-F238E27FC236}">
                <a16:creationId xmlns:a16="http://schemas.microsoft.com/office/drawing/2014/main" id="{86FB9542-5405-05C8-6466-0564EE869C32}"/>
              </a:ext>
            </a:extLst>
          </p:cNvPr>
          <p:cNvSpPr>
            <a:spLocks noGrp="1"/>
          </p:cNvSpPr>
          <p:nvPr>
            <p:ph type="dt" sz="half" idx="2"/>
          </p:nvPr>
        </p:nvSpPr>
        <p:spPr>
          <a:xfrm>
            <a:off x="7937783" y="4857750"/>
            <a:ext cx="1066800" cy="296745"/>
          </a:xfrm>
          <a:prstGeom prst="rect">
            <a:avLst/>
          </a:prstGeom>
        </p:spPr>
        <p:txBody>
          <a:bodyPr vert="horz" lIns="91440" tIns="45720" rIns="91440" bIns="45720" rtlCol="0" anchor="ctr"/>
          <a:lstStyle>
            <a:lvl1pPr algn="l">
              <a:defRPr sz="1200">
                <a:solidFill>
                  <a:schemeClr val="accent1">
                    <a:lumMod val="75000"/>
                  </a:schemeClr>
                </a:solidFill>
              </a:defRPr>
            </a:lvl1pPr>
          </a:lstStyle>
          <a:p>
            <a:pPr>
              <a:defRPr/>
            </a:pPr>
            <a:endParaRPr lang="en-US" kern="0" dirty="0"/>
          </a:p>
        </p:txBody>
      </p:sp>
      <p:sp>
        <p:nvSpPr>
          <p:cNvPr id="5" name="Slide Number Placeholder 5">
            <a:extLst>
              <a:ext uri="{FF2B5EF4-FFF2-40B4-BE49-F238E27FC236}">
                <a16:creationId xmlns:a16="http://schemas.microsoft.com/office/drawing/2014/main" id="{751CB8CA-AAC3-E404-AA54-1F6F8C2F3C90}"/>
              </a:ext>
            </a:extLst>
          </p:cNvPr>
          <p:cNvSpPr>
            <a:spLocks noGrp="1"/>
          </p:cNvSpPr>
          <p:nvPr>
            <p:ph type="sldNum" sz="quarter" idx="4"/>
          </p:nvPr>
        </p:nvSpPr>
        <p:spPr>
          <a:xfrm>
            <a:off x="304800" y="4857750"/>
            <a:ext cx="1066800" cy="246888"/>
          </a:xfrm>
          <a:prstGeom prst="rect">
            <a:avLst/>
          </a:prstGeom>
        </p:spPr>
        <p:txBody>
          <a:bodyPr vert="horz" lIns="91440" tIns="45720" rIns="91440" bIns="45720" rtlCol="0" anchor="ctr"/>
          <a:lstStyle>
            <a:lvl1pPr algn="l">
              <a:defRPr sz="1400" b="1">
                <a:solidFill>
                  <a:schemeClr val="accent1">
                    <a:lumMod val="75000"/>
                  </a:schemeClr>
                </a:solidFill>
              </a:defRPr>
            </a:lvl1pPr>
          </a:lstStyle>
          <a:p>
            <a:pPr>
              <a:defRPr/>
            </a:pPr>
            <a:fld id="{ADE3A8B2-84D3-49A8-8E03-921EE22FAEA7}" type="slidenum">
              <a:rPr lang="en-US" kern="0" smtClean="0"/>
              <a:pPr>
                <a:defRPr/>
              </a:pPr>
              <a:t>‹#›</a:t>
            </a:fld>
            <a:endParaRPr lang="en-US" kern="0" dirty="0"/>
          </a:p>
        </p:txBody>
      </p:sp>
    </p:spTree>
    <p:extLst>
      <p:ext uri="{BB962C8B-B14F-4D97-AF65-F5344CB8AC3E}">
        <p14:creationId xmlns:p14="http://schemas.microsoft.com/office/powerpoint/2010/main" val="3874516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64BFE7E-2347-5E03-F26A-09BD2F4914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2679" y="4335345"/>
            <a:ext cx="8591321" cy="819150"/>
          </a:xfrm>
          <a:prstGeom prst="rect">
            <a:avLst/>
          </a:prstGeom>
        </p:spPr>
      </p:pic>
      <p:sp>
        <p:nvSpPr>
          <p:cNvPr id="2" name="Title 1"/>
          <p:cNvSpPr>
            <a:spLocks noGrp="1"/>
          </p:cNvSpPr>
          <p:nvPr>
            <p:ph type="title"/>
          </p:nvPr>
        </p:nvSpPr>
        <p:spPr>
          <a:xfrm>
            <a:off x="722313" y="2599163"/>
            <a:ext cx="7772400" cy="1021556"/>
          </a:xfrm>
          <a:prstGeom prst="rect">
            <a:avLst/>
          </a:prstGeom>
        </p:spPr>
        <p:txBody>
          <a:bodyPr anchor="t"/>
          <a:lstStyle>
            <a:lvl1pPr algn="l">
              <a:defRPr sz="4000" b="1" cap="all"/>
            </a:lvl1pPr>
          </a:lstStyle>
          <a:p>
            <a:endParaRPr lang="en-US" dirty="0"/>
          </a:p>
        </p:txBody>
      </p:sp>
      <p:sp>
        <p:nvSpPr>
          <p:cNvPr id="3" name="Text Placeholder 2"/>
          <p:cNvSpPr>
            <a:spLocks noGrp="1"/>
          </p:cNvSpPr>
          <p:nvPr>
            <p:ph type="body" idx="1"/>
          </p:nvPr>
        </p:nvSpPr>
        <p:spPr>
          <a:xfrm>
            <a:off x="722313" y="1391354"/>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565806" y="209551"/>
            <a:ext cx="2012387" cy="1008186"/>
          </a:xfrm>
          <a:prstGeom prst="rect">
            <a:avLst/>
          </a:prstGeom>
        </p:spPr>
      </p:pic>
      <p:sp>
        <p:nvSpPr>
          <p:cNvPr id="10" name="Date Placeholder 3">
            <a:extLst>
              <a:ext uri="{FF2B5EF4-FFF2-40B4-BE49-F238E27FC236}">
                <a16:creationId xmlns:a16="http://schemas.microsoft.com/office/drawing/2014/main" id="{759A32BC-2A0F-7C81-9DB1-DAEE523528BE}"/>
              </a:ext>
            </a:extLst>
          </p:cNvPr>
          <p:cNvSpPr>
            <a:spLocks noGrp="1"/>
          </p:cNvSpPr>
          <p:nvPr>
            <p:ph type="dt" sz="half" idx="2"/>
          </p:nvPr>
        </p:nvSpPr>
        <p:spPr>
          <a:xfrm>
            <a:off x="7937783" y="4857750"/>
            <a:ext cx="1066800" cy="296745"/>
          </a:xfrm>
          <a:prstGeom prst="rect">
            <a:avLst/>
          </a:prstGeom>
        </p:spPr>
        <p:txBody>
          <a:bodyPr vert="horz" lIns="91440" tIns="45720" rIns="91440" bIns="45720" rtlCol="0" anchor="ctr"/>
          <a:lstStyle>
            <a:lvl1pPr algn="l">
              <a:defRPr sz="1200">
                <a:solidFill>
                  <a:schemeClr val="accent1">
                    <a:lumMod val="75000"/>
                  </a:schemeClr>
                </a:solidFill>
              </a:defRPr>
            </a:lvl1pPr>
          </a:lstStyle>
          <a:p>
            <a:pPr>
              <a:defRPr/>
            </a:pPr>
            <a:endParaRPr lang="en-US" kern="0" dirty="0"/>
          </a:p>
        </p:txBody>
      </p:sp>
      <p:sp>
        <p:nvSpPr>
          <p:cNvPr id="11" name="Slide Number Placeholder 5">
            <a:extLst>
              <a:ext uri="{FF2B5EF4-FFF2-40B4-BE49-F238E27FC236}">
                <a16:creationId xmlns:a16="http://schemas.microsoft.com/office/drawing/2014/main" id="{4D2EBD2E-35EC-4914-539C-EDD946D7AAD9}"/>
              </a:ext>
            </a:extLst>
          </p:cNvPr>
          <p:cNvSpPr>
            <a:spLocks noGrp="1"/>
          </p:cNvSpPr>
          <p:nvPr>
            <p:ph type="sldNum" sz="quarter" idx="4"/>
          </p:nvPr>
        </p:nvSpPr>
        <p:spPr>
          <a:xfrm>
            <a:off x="304800" y="4857750"/>
            <a:ext cx="1066800" cy="246888"/>
          </a:xfrm>
          <a:prstGeom prst="rect">
            <a:avLst/>
          </a:prstGeom>
        </p:spPr>
        <p:txBody>
          <a:bodyPr vert="horz" lIns="91440" tIns="45720" rIns="91440" bIns="45720" rtlCol="0" anchor="ctr"/>
          <a:lstStyle>
            <a:lvl1pPr algn="l">
              <a:defRPr sz="1400" b="1">
                <a:solidFill>
                  <a:schemeClr val="accent1">
                    <a:lumMod val="75000"/>
                  </a:schemeClr>
                </a:solidFill>
              </a:defRPr>
            </a:lvl1pPr>
          </a:lstStyle>
          <a:p>
            <a:pPr>
              <a:defRPr/>
            </a:pPr>
            <a:fld id="{ADE3A8B2-84D3-49A8-8E03-921EE22FAEA7}" type="slidenum">
              <a:rPr lang="en-US" kern="0" smtClean="0"/>
              <a:pPr>
                <a:defRPr/>
              </a:pPr>
              <a:t>‹#›</a:t>
            </a:fld>
            <a:endParaRPr lang="en-US" kern="0" dirty="0"/>
          </a:p>
        </p:txBody>
      </p:sp>
    </p:spTree>
    <p:extLst>
      <p:ext uri="{BB962C8B-B14F-4D97-AF65-F5344CB8AC3E}">
        <p14:creationId xmlns:p14="http://schemas.microsoft.com/office/powerpoint/2010/main" val="2959971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DE0E8A1-4229-99B4-3C0D-B3714C0E84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2679" y="4335345"/>
            <a:ext cx="8591321" cy="819150"/>
          </a:xfrm>
          <a:prstGeom prst="rect">
            <a:avLst/>
          </a:prstGeom>
        </p:spPr>
      </p:pic>
      <p:sp>
        <p:nvSpPr>
          <p:cNvPr id="2" name="Title 1"/>
          <p:cNvSpPr>
            <a:spLocks noGrp="1"/>
          </p:cNvSpPr>
          <p:nvPr>
            <p:ph type="title"/>
          </p:nvPr>
        </p:nvSpPr>
        <p:spPr>
          <a:xfrm>
            <a:off x="457200" y="205979"/>
            <a:ext cx="8229600" cy="857250"/>
          </a:xfrm>
          <a:prstGeom prst="rect">
            <a:avLst/>
          </a:prstGeom>
        </p:spPr>
        <p:txBody>
          <a:bodyPr/>
          <a:lstStyle/>
          <a:p>
            <a:endParaRPr lang="en-US" dirty="0"/>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a:extLst>
              <a:ext uri="{FF2B5EF4-FFF2-40B4-BE49-F238E27FC236}">
                <a16:creationId xmlns:a16="http://schemas.microsoft.com/office/drawing/2014/main" id="{913C7A85-6AC7-D326-BA16-988CA9EC5659}"/>
              </a:ext>
            </a:extLst>
          </p:cNvPr>
          <p:cNvSpPr>
            <a:spLocks noGrp="1"/>
          </p:cNvSpPr>
          <p:nvPr>
            <p:ph type="dt" sz="half" idx="10"/>
          </p:nvPr>
        </p:nvSpPr>
        <p:spPr>
          <a:xfrm>
            <a:off x="7937783" y="4857750"/>
            <a:ext cx="1066800" cy="296745"/>
          </a:xfrm>
          <a:prstGeom prst="rect">
            <a:avLst/>
          </a:prstGeom>
        </p:spPr>
        <p:txBody>
          <a:bodyPr vert="horz" lIns="91440" tIns="45720" rIns="91440" bIns="45720" rtlCol="0" anchor="ctr"/>
          <a:lstStyle>
            <a:lvl1pPr algn="l">
              <a:defRPr sz="1200">
                <a:solidFill>
                  <a:schemeClr val="accent1">
                    <a:lumMod val="75000"/>
                  </a:schemeClr>
                </a:solidFill>
              </a:defRPr>
            </a:lvl1pPr>
          </a:lstStyle>
          <a:p>
            <a:pPr>
              <a:defRPr/>
            </a:pPr>
            <a:endParaRPr lang="en-US" kern="0" dirty="0"/>
          </a:p>
        </p:txBody>
      </p:sp>
      <p:sp>
        <p:nvSpPr>
          <p:cNvPr id="10" name="Slide Number Placeholder 5">
            <a:extLst>
              <a:ext uri="{FF2B5EF4-FFF2-40B4-BE49-F238E27FC236}">
                <a16:creationId xmlns:a16="http://schemas.microsoft.com/office/drawing/2014/main" id="{F32CCB48-38A0-16FE-753F-B5CC0816C101}"/>
              </a:ext>
            </a:extLst>
          </p:cNvPr>
          <p:cNvSpPr>
            <a:spLocks noGrp="1"/>
          </p:cNvSpPr>
          <p:nvPr>
            <p:ph type="sldNum" sz="quarter" idx="4"/>
          </p:nvPr>
        </p:nvSpPr>
        <p:spPr>
          <a:xfrm>
            <a:off x="304800" y="4857750"/>
            <a:ext cx="1066800" cy="246888"/>
          </a:xfrm>
          <a:prstGeom prst="rect">
            <a:avLst/>
          </a:prstGeom>
        </p:spPr>
        <p:txBody>
          <a:bodyPr vert="horz" lIns="91440" tIns="45720" rIns="91440" bIns="45720" rtlCol="0" anchor="ctr"/>
          <a:lstStyle>
            <a:lvl1pPr algn="l">
              <a:defRPr sz="1400" b="1">
                <a:solidFill>
                  <a:schemeClr val="accent1">
                    <a:lumMod val="75000"/>
                  </a:schemeClr>
                </a:solidFill>
              </a:defRPr>
            </a:lvl1pPr>
          </a:lstStyle>
          <a:p>
            <a:pPr>
              <a:defRPr/>
            </a:pPr>
            <a:fld id="{ADE3A8B2-84D3-49A8-8E03-921EE22FAEA7}" type="slidenum">
              <a:rPr lang="en-US" kern="0" smtClean="0"/>
              <a:pPr>
                <a:defRPr/>
              </a:pPr>
              <a:t>‹#›</a:t>
            </a:fld>
            <a:endParaRPr lang="en-US" kern="0" dirty="0"/>
          </a:p>
        </p:txBody>
      </p:sp>
    </p:spTree>
    <p:extLst>
      <p:ext uri="{BB962C8B-B14F-4D97-AF65-F5344CB8AC3E}">
        <p14:creationId xmlns:p14="http://schemas.microsoft.com/office/powerpoint/2010/main" val="163302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761281-42AB-1802-E31B-712929CFE6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2679" y="4335345"/>
            <a:ext cx="8591321" cy="819150"/>
          </a:xfrm>
          <a:prstGeom prst="rect">
            <a:avLst/>
          </a:prstGeom>
        </p:spPr>
      </p:pic>
      <p:sp>
        <p:nvSpPr>
          <p:cNvPr id="7" name="Date Placeholder 3">
            <a:extLst>
              <a:ext uri="{FF2B5EF4-FFF2-40B4-BE49-F238E27FC236}">
                <a16:creationId xmlns:a16="http://schemas.microsoft.com/office/drawing/2014/main" id="{EB6B5BAE-A5AB-4DAE-413D-DC07BE01D94C}"/>
              </a:ext>
            </a:extLst>
          </p:cNvPr>
          <p:cNvSpPr>
            <a:spLocks noGrp="1"/>
          </p:cNvSpPr>
          <p:nvPr>
            <p:ph type="dt" sz="half" idx="2"/>
          </p:nvPr>
        </p:nvSpPr>
        <p:spPr>
          <a:xfrm>
            <a:off x="7937783" y="4857750"/>
            <a:ext cx="1066800" cy="296745"/>
          </a:xfrm>
          <a:prstGeom prst="rect">
            <a:avLst/>
          </a:prstGeom>
        </p:spPr>
        <p:txBody>
          <a:bodyPr vert="horz" lIns="91440" tIns="45720" rIns="91440" bIns="45720" rtlCol="0" anchor="ctr"/>
          <a:lstStyle>
            <a:lvl1pPr algn="l">
              <a:defRPr sz="1200">
                <a:solidFill>
                  <a:schemeClr val="accent1">
                    <a:lumMod val="75000"/>
                  </a:schemeClr>
                </a:solidFill>
              </a:defRPr>
            </a:lvl1pPr>
          </a:lstStyle>
          <a:p>
            <a:pPr>
              <a:defRPr/>
            </a:pPr>
            <a:endParaRPr lang="en-US" kern="0" dirty="0"/>
          </a:p>
        </p:txBody>
      </p:sp>
      <p:sp>
        <p:nvSpPr>
          <p:cNvPr id="8" name="Slide Number Placeholder 5">
            <a:extLst>
              <a:ext uri="{FF2B5EF4-FFF2-40B4-BE49-F238E27FC236}">
                <a16:creationId xmlns:a16="http://schemas.microsoft.com/office/drawing/2014/main" id="{C605BC93-4282-CCE8-11F5-805CD084A4BD}"/>
              </a:ext>
            </a:extLst>
          </p:cNvPr>
          <p:cNvSpPr>
            <a:spLocks noGrp="1"/>
          </p:cNvSpPr>
          <p:nvPr>
            <p:ph type="sldNum" sz="quarter" idx="4"/>
          </p:nvPr>
        </p:nvSpPr>
        <p:spPr>
          <a:xfrm>
            <a:off x="304800" y="4857750"/>
            <a:ext cx="1066800" cy="246888"/>
          </a:xfrm>
          <a:prstGeom prst="rect">
            <a:avLst/>
          </a:prstGeom>
        </p:spPr>
        <p:txBody>
          <a:bodyPr vert="horz" lIns="91440" tIns="45720" rIns="91440" bIns="45720" rtlCol="0" anchor="ctr"/>
          <a:lstStyle>
            <a:lvl1pPr algn="l">
              <a:defRPr sz="1400" b="1">
                <a:solidFill>
                  <a:schemeClr val="accent1">
                    <a:lumMod val="75000"/>
                  </a:schemeClr>
                </a:solidFill>
              </a:defRPr>
            </a:lvl1pPr>
          </a:lstStyle>
          <a:p>
            <a:pPr>
              <a:defRPr/>
            </a:pPr>
            <a:fld id="{ADE3A8B2-84D3-49A8-8E03-921EE22FAEA7}" type="slidenum">
              <a:rPr lang="en-US" kern="0" smtClean="0"/>
              <a:pPr>
                <a:defRPr/>
              </a:pPr>
              <a:t>‹#›</a:t>
            </a:fld>
            <a:endParaRPr lang="en-US" kern="0" dirty="0"/>
          </a:p>
        </p:txBody>
      </p:sp>
    </p:spTree>
    <p:extLst>
      <p:ext uri="{BB962C8B-B14F-4D97-AF65-F5344CB8AC3E}">
        <p14:creationId xmlns:p14="http://schemas.microsoft.com/office/powerpoint/2010/main" val="2206203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E94B8F-F330-C7B9-0FA4-9676A4A22FB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2679" y="4335345"/>
            <a:ext cx="8591321" cy="81915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5" name="Date Placeholder 3">
            <a:extLst>
              <a:ext uri="{FF2B5EF4-FFF2-40B4-BE49-F238E27FC236}">
                <a16:creationId xmlns:a16="http://schemas.microsoft.com/office/drawing/2014/main" id="{ECF1B572-041E-A400-CA1E-8DFE678AA950}"/>
              </a:ext>
            </a:extLst>
          </p:cNvPr>
          <p:cNvSpPr>
            <a:spLocks noGrp="1"/>
          </p:cNvSpPr>
          <p:nvPr>
            <p:ph type="dt" sz="half" idx="2"/>
          </p:nvPr>
        </p:nvSpPr>
        <p:spPr>
          <a:xfrm>
            <a:off x="7937783" y="4857750"/>
            <a:ext cx="1066800" cy="296745"/>
          </a:xfrm>
          <a:prstGeom prst="rect">
            <a:avLst/>
          </a:prstGeom>
        </p:spPr>
        <p:txBody>
          <a:bodyPr vert="horz" lIns="91440" tIns="45720" rIns="91440" bIns="45720" rtlCol="0" anchor="ctr"/>
          <a:lstStyle>
            <a:lvl1pPr algn="l">
              <a:defRPr sz="1200">
                <a:solidFill>
                  <a:schemeClr val="accent1">
                    <a:lumMod val="75000"/>
                  </a:schemeClr>
                </a:solidFill>
              </a:defRPr>
            </a:lvl1pPr>
          </a:lstStyle>
          <a:p>
            <a:pPr>
              <a:defRPr/>
            </a:pPr>
            <a:endParaRPr lang="en-US" kern="0" dirty="0"/>
          </a:p>
        </p:txBody>
      </p:sp>
      <p:sp>
        <p:nvSpPr>
          <p:cNvPr id="6" name="Slide Number Placeholder 5">
            <a:extLst>
              <a:ext uri="{FF2B5EF4-FFF2-40B4-BE49-F238E27FC236}">
                <a16:creationId xmlns:a16="http://schemas.microsoft.com/office/drawing/2014/main" id="{381A0222-C22F-2904-4DC7-10AC4CEA2CBA}"/>
              </a:ext>
            </a:extLst>
          </p:cNvPr>
          <p:cNvSpPr>
            <a:spLocks noGrp="1"/>
          </p:cNvSpPr>
          <p:nvPr>
            <p:ph type="sldNum" sz="quarter" idx="4"/>
          </p:nvPr>
        </p:nvSpPr>
        <p:spPr>
          <a:xfrm>
            <a:off x="304800" y="4857750"/>
            <a:ext cx="1066800" cy="246888"/>
          </a:xfrm>
          <a:prstGeom prst="rect">
            <a:avLst/>
          </a:prstGeom>
        </p:spPr>
        <p:txBody>
          <a:bodyPr vert="horz" lIns="91440" tIns="45720" rIns="91440" bIns="45720" rtlCol="0" anchor="ctr"/>
          <a:lstStyle>
            <a:lvl1pPr algn="l">
              <a:defRPr sz="1400" b="1">
                <a:solidFill>
                  <a:schemeClr val="accent1">
                    <a:lumMod val="75000"/>
                  </a:schemeClr>
                </a:solidFill>
              </a:defRPr>
            </a:lvl1pPr>
          </a:lstStyle>
          <a:p>
            <a:pPr>
              <a:defRPr/>
            </a:pPr>
            <a:fld id="{ADE3A8B2-84D3-49A8-8E03-921EE22FAEA7}" type="slidenum">
              <a:rPr lang="en-US" kern="0" smtClean="0"/>
              <a:pPr>
                <a:defRPr/>
              </a:pPr>
              <a:t>‹#›</a:t>
            </a:fld>
            <a:endParaRPr lang="en-US" kern="0" dirty="0"/>
          </a:p>
        </p:txBody>
      </p:sp>
    </p:spTree>
    <p:extLst>
      <p:ext uri="{BB962C8B-B14F-4D97-AF65-F5344CB8AC3E}">
        <p14:creationId xmlns:p14="http://schemas.microsoft.com/office/powerpoint/2010/main" val="2775641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A721F3-FEEE-474F-8034-7B29BC22C0DD}" type="datetimeFigureOut">
              <a:rPr lang="en-US" smtClean="0"/>
              <a:t>11/15/2022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E72DD0-3EAF-4146-8D16-BA2AB8980EA3}" type="slidenum">
              <a:rPr lang="en-US" smtClean="0"/>
              <a:t>‹#›</a:t>
            </a:fld>
            <a:endParaRPr lang="en-US"/>
          </a:p>
        </p:txBody>
      </p:sp>
    </p:spTree>
    <p:extLst>
      <p:ext uri="{BB962C8B-B14F-4D97-AF65-F5344CB8AC3E}">
        <p14:creationId xmlns:p14="http://schemas.microsoft.com/office/powerpoint/2010/main" val="159535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theme" Target="../theme/theme2.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8" name="Title Placeholder 1"/>
          <p:cNvSpPr>
            <a:spLocks noGrp="1"/>
          </p:cNvSpPr>
          <p:nvPr>
            <p:ph type="title"/>
          </p:nvPr>
        </p:nvSpPr>
        <p:spPr>
          <a:xfrm>
            <a:off x="457200" y="400050"/>
            <a:ext cx="8229600" cy="742950"/>
          </a:xfrm>
          <a:prstGeom prst="rect">
            <a:avLst/>
          </a:prstGeom>
        </p:spPr>
        <p:txBody>
          <a:bodyPr vert="horz" lIns="91440" tIns="45720" rIns="91440" bIns="45720" rtlCol="0" anchor="ctr">
            <a:normAutofit/>
          </a:bodyPr>
          <a:lstStyle/>
          <a:p>
            <a:endParaRPr lang="en-US" dirty="0"/>
          </a:p>
        </p:txBody>
      </p:sp>
      <p:sp>
        <p:nvSpPr>
          <p:cNvPr id="29" name="Text Placeholder 2"/>
          <p:cNvSpPr>
            <a:spLocks noGrp="1"/>
          </p:cNvSpPr>
          <p:nvPr>
            <p:ph type="body" idx="1"/>
          </p:nvPr>
        </p:nvSpPr>
        <p:spPr>
          <a:xfrm>
            <a:off x="457200" y="1200150"/>
            <a:ext cx="8229600" cy="3657600"/>
          </a:xfrm>
          <a:prstGeom prst="rect">
            <a:avLst/>
          </a:prstGeom>
        </p:spPr>
        <p:txBody>
          <a:bodyPr vert="horz" lIns="91440" tIns="45720" rIns="91440" bIns="45720" rtlCol="0">
            <a:normAutofit/>
          </a:bodyPr>
          <a:lstStyle/>
          <a:p>
            <a:pPr marL="182880" marR="0" lvl="0"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Click to edit Master text styles</a:t>
            </a:r>
          </a:p>
          <a:p>
            <a:pPr marL="457200" marR="0" lvl="1"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Second level</a:t>
            </a:r>
          </a:p>
          <a:p>
            <a:pPr marL="731520" marR="0" lvl="2" indent="-182880" algn="l" defTabSz="914400" rtl="0" eaLnBrk="1" fontAlgn="auto" latinLnBrk="0" hangingPunct="1">
              <a:lnSpc>
                <a:spcPct val="100000"/>
              </a:lnSpc>
              <a:spcBef>
                <a:spcPct val="20000"/>
              </a:spcBef>
              <a:spcAft>
                <a:spcPts val="0"/>
              </a:spcAft>
              <a:buClr>
                <a:srgbClr val="4F81BD"/>
              </a:buClr>
              <a:buSzPct val="90000"/>
              <a:buFont typeface="Arial" pitchFamily="34" charset="0"/>
              <a:buChar char="•"/>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Third level</a:t>
            </a:r>
          </a:p>
          <a:p>
            <a:pPr marL="1005840" marR="0" lvl="3" indent="-182880" algn="l" defTabSz="914400" rtl="0" eaLnBrk="1" fontAlgn="auto" latinLnBrk="0" hangingPunct="1">
              <a:lnSpc>
                <a:spcPct val="100000"/>
              </a:lnSpc>
              <a:spcBef>
                <a:spcPct val="20000"/>
              </a:spcBef>
              <a:spcAft>
                <a:spcPts val="0"/>
              </a:spcAft>
              <a:buClr>
                <a:srgbClr val="4F81BD"/>
              </a:buClr>
              <a:buSzTx/>
              <a:buFont typeface="Arial" pitchFamily="34" charset="0"/>
              <a:buChar char="•"/>
              <a:tabLst/>
              <a:defRPr/>
            </a:pPr>
            <a:r>
              <a:rPr kumimoji="0" lang="en-US" sz="1600" b="0" i="0" u="none" strike="noStrike" kern="1200" cap="none" spc="0" normalizeH="0" baseline="0" noProof="0" dirty="0">
                <a:ln>
                  <a:noFill/>
                </a:ln>
                <a:solidFill>
                  <a:prstClr val="black"/>
                </a:solidFill>
                <a:effectLst/>
                <a:uLnTx/>
                <a:uFillTx/>
                <a:latin typeface="+mn-lt"/>
                <a:ea typeface="+mn-ea"/>
                <a:cs typeface="+mn-cs"/>
              </a:rPr>
              <a:t>Fourth level</a:t>
            </a:r>
          </a:p>
          <a:p>
            <a:pPr marL="1188720" marR="0" lvl="4" indent="-137160" algn="l" defTabSz="914400" rtl="0" eaLnBrk="1" fontAlgn="auto" latinLnBrk="0" hangingPunct="1">
              <a:lnSpc>
                <a:spcPct val="100000"/>
              </a:lnSpc>
              <a:spcBef>
                <a:spcPct val="20000"/>
              </a:spcBef>
              <a:spcAft>
                <a:spcPts val="0"/>
              </a:spcAft>
              <a:buClr>
                <a:srgbClr val="4F81BD"/>
              </a:buClr>
              <a:buSzPct val="100000"/>
              <a:buFont typeface="Arial" pitchFamily="34" charset="0"/>
              <a:buChar char="•"/>
              <a:tabLst/>
              <a:defRPr/>
            </a:pPr>
            <a:r>
              <a:rPr kumimoji="0" lang="en-US" sz="1400" b="0" i="0" u="none" strike="noStrike" kern="1200" cap="none" spc="0" normalizeH="0" baseline="0" noProof="0" dirty="0">
                <a:ln>
                  <a:noFill/>
                </a:ln>
                <a:solidFill>
                  <a:prstClr val="black"/>
                </a:solidFill>
                <a:effectLst/>
                <a:uLnTx/>
                <a:uFillTx/>
                <a:latin typeface="+mn-lt"/>
                <a:ea typeface="+mn-ea"/>
                <a:cs typeface="+mn-cs"/>
              </a:rPr>
              <a:t>Fifth level</a:t>
            </a:r>
          </a:p>
        </p:txBody>
      </p:sp>
    </p:spTree>
    <p:extLst>
      <p:ext uri="{BB962C8B-B14F-4D97-AF65-F5344CB8AC3E}">
        <p14:creationId xmlns:p14="http://schemas.microsoft.com/office/powerpoint/2010/main" val="1496294311"/>
      </p:ext>
    </p:extLst>
  </p:cSld>
  <p:clrMap bg1="lt1" tx1="dk1" bg2="lt2" tx2="dk2" accent1="accent1" accent2="accent2" accent3="accent3" accent4="accent4" accent5="accent5" accent6="accent6" hlink="hlink" folHlink="folHlink"/>
  <p:sldLayoutIdLst>
    <p:sldLayoutId id="2147483673" r:id="rId1"/>
    <p:sldLayoutId id="2147483687" r:id="rId2"/>
    <p:sldLayoutId id="2147483674" r:id="rId3"/>
    <p:sldLayoutId id="2147483685" r:id="rId4"/>
    <p:sldLayoutId id="2147483675" r:id="rId5"/>
    <p:sldLayoutId id="2147483676" r:id="rId6"/>
    <p:sldLayoutId id="2147483679" r:id="rId7"/>
    <p:sldLayoutId id="2147483688" r:id="rId8"/>
  </p:sldLayoutIdLst>
  <p:hf hdr="0" ftr="0" dt="0"/>
  <p:txStyles>
    <p:titleStyle>
      <a:lvl1pPr marL="0" marR="0" indent="0" algn="l" defTabSz="457200" rtl="0" eaLnBrk="1" fontAlgn="auto" latinLnBrk="0" hangingPunct="1">
        <a:lnSpc>
          <a:spcPct val="100000"/>
        </a:lnSpc>
        <a:spcBef>
          <a:spcPct val="0"/>
        </a:spcBef>
        <a:spcAft>
          <a:spcPts val="0"/>
        </a:spcAft>
        <a:buClrTx/>
        <a:buSzTx/>
        <a:buFontTx/>
        <a:buNone/>
        <a:tabLst/>
        <a:defRPr sz="4000" b="1" kern="1200">
          <a:solidFill>
            <a:schemeClr val="tx2"/>
          </a:solidFill>
          <a:latin typeface="Arial" panose="020B0604020202020204" pitchFamily="34" charset="0"/>
          <a:ea typeface="+mj-ea"/>
          <a:cs typeface="Arial" panose="020B0604020202020204" pitchFamily="34" charset="0"/>
        </a:defRPr>
      </a:lvl1pPr>
    </p:titleStyle>
    <p:bodyStyle>
      <a:lvl1pPr marL="182880" marR="0"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sz="2400" kern="1200">
          <a:solidFill>
            <a:schemeClr val="tx1"/>
          </a:solidFill>
          <a:latin typeface="Arial" panose="020B0604020202020204" pitchFamily="34" charset="0"/>
          <a:ea typeface="+mn-ea"/>
          <a:cs typeface="Arial" panose="020B0604020202020204" pitchFamily="34" charset="0"/>
        </a:defRPr>
      </a:lvl1pPr>
      <a:lvl2pPr marL="457200" marR="0" indent="-182880" algn="l" defTabSz="914400" rtl="0" eaLnBrk="1" fontAlgn="auto" latinLnBrk="0" hangingPunct="1">
        <a:lnSpc>
          <a:spcPct val="100000"/>
        </a:lnSpc>
        <a:spcBef>
          <a:spcPct val="20000"/>
        </a:spcBef>
        <a:spcAft>
          <a:spcPts val="0"/>
        </a:spcAft>
        <a:buClr>
          <a:srgbClr val="4F81BD"/>
        </a:buClr>
        <a:buSzPct val="85000"/>
        <a:buFont typeface="Arial" pitchFamily="34" charset="0"/>
        <a:buChar char="•"/>
        <a:tabLst/>
        <a:defRPr sz="2000" kern="1200">
          <a:solidFill>
            <a:schemeClr val="tx1"/>
          </a:solidFill>
          <a:latin typeface="Arial" panose="020B0604020202020204" pitchFamily="34" charset="0"/>
          <a:ea typeface="+mn-ea"/>
          <a:cs typeface="Arial" panose="020B0604020202020204" pitchFamily="34" charset="0"/>
        </a:defRPr>
      </a:lvl2pPr>
      <a:lvl3pPr marL="731520" marR="0" indent="-182880" algn="l" defTabSz="914400" rtl="0" eaLnBrk="1" fontAlgn="auto" latinLnBrk="0" hangingPunct="1">
        <a:lnSpc>
          <a:spcPct val="100000"/>
        </a:lnSpc>
        <a:spcBef>
          <a:spcPct val="20000"/>
        </a:spcBef>
        <a:spcAft>
          <a:spcPts val="0"/>
        </a:spcAft>
        <a:buClr>
          <a:srgbClr val="4F81BD"/>
        </a:buClr>
        <a:buSzPct val="90000"/>
        <a:buFont typeface="Arial" pitchFamily="34" charset="0"/>
        <a:buChar char="•"/>
        <a:tabLst/>
        <a:defRPr sz="1800" kern="1200">
          <a:solidFill>
            <a:schemeClr val="tx1"/>
          </a:solidFill>
          <a:latin typeface="Arial" panose="020B0604020202020204" pitchFamily="34" charset="0"/>
          <a:ea typeface="+mn-ea"/>
          <a:cs typeface="Arial" panose="020B0604020202020204" pitchFamily="34" charset="0"/>
        </a:defRPr>
      </a:lvl3pPr>
      <a:lvl4pPr marL="1005840" marR="0" indent="-182880" algn="l" defTabSz="914400" rtl="0" eaLnBrk="1" fontAlgn="auto" latinLnBrk="0" hangingPunct="1">
        <a:lnSpc>
          <a:spcPct val="100000"/>
        </a:lnSpc>
        <a:spcBef>
          <a:spcPct val="20000"/>
        </a:spcBef>
        <a:spcAft>
          <a:spcPts val="0"/>
        </a:spcAft>
        <a:buClr>
          <a:srgbClr val="4F81BD"/>
        </a:buClr>
        <a:buSzTx/>
        <a:buFont typeface="Arial" pitchFamily="34" charset="0"/>
        <a:buChar char="•"/>
        <a:tabLst/>
        <a:defRPr sz="1800" kern="1200">
          <a:solidFill>
            <a:schemeClr val="tx1"/>
          </a:solidFill>
          <a:latin typeface="Arial" panose="020B0604020202020204" pitchFamily="34" charset="0"/>
          <a:ea typeface="+mn-ea"/>
          <a:cs typeface="Arial" panose="020B0604020202020204" pitchFamily="34" charset="0"/>
        </a:defRPr>
      </a:lvl4pPr>
      <a:lvl5pPr marL="1188720" marR="0" indent="-137160" algn="l" defTabSz="914400" rtl="0" eaLnBrk="1" fontAlgn="auto" latinLnBrk="0" hangingPunct="1">
        <a:lnSpc>
          <a:spcPct val="100000"/>
        </a:lnSpc>
        <a:spcBef>
          <a:spcPct val="20000"/>
        </a:spcBef>
        <a:spcAft>
          <a:spcPts val="0"/>
        </a:spcAft>
        <a:buClr>
          <a:srgbClr val="4F81BD"/>
        </a:buClr>
        <a:buSzPct val="100000"/>
        <a:buFont typeface="Arial" pitchFamily="34" charset="0"/>
        <a:buChar char="•"/>
        <a:tabLst/>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DA721F3-FEEE-474F-8034-7B29BC22C0DD}" type="datetimeFigureOut">
              <a:rPr lang="en-US" smtClean="0"/>
              <a:t>11/15/2022</a:t>
            </a:fld>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5E72DD0-3EAF-4146-8D16-BA2AB8980EA3}" type="slidenum">
              <a:rPr lang="en-US" smtClean="0"/>
              <a:t>‹#›</a:t>
            </a:fld>
            <a:endParaRPr lang="en-US"/>
          </a:p>
        </p:txBody>
      </p:sp>
    </p:spTree>
    <p:extLst>
      <p:ext uri="{BB962C8B-B14F-4D97-AF65-F5344CB8AC3E}">
        <p14:creationId xmlns:p14="http://schemas.microsoft.com/office/powerpoint/2010/main" val="19855984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22.jpe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2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23.pn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microsoft.com/office/2007/relationships/hdphoto" Target="../media/hdphoto1.wdp"/><Relationship Id="rId9" Type="http://schemas.openxmlformats.org/officeDocument/2006/relationships/image" Target="../media/image29.png"/></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fontScale="90000"/>
          </a:bodyPr>
          <a:lstStyle/>
          <a:p>
            <a:r>
              <a:rPr lang="en-US" dirty="0"/>
              <a:t>WG12 PAIL: Irrigation Standard Working Group</a:t>
            </a:r>
          </a:p>
        </p:txBody>
      </p:sp>
      <p:sp>
        <p:nvSpPr>
          <p:cNvPr id="8" name="Subtitle 7"/>
          <p:cNvSpPr>
            <a:spLocks noGrp="1"/>
          </p:cNvSpPr>
          <p:nvPr>
            <p:ph type="subTitle" idx="1"/>
          </p:nvPr>
        </p:nvSpPr>
        <p:spPr>
          <a:xfrm>
            <a:off x="2057400" y="2724150"/>
            <a:ext cx="5029200" cy="1314450"/>
          </a:xfrm>
        </p:spPr>
        <p:txBody>
          <a:bodyPr/>
          <a:lstStyle/>
          <a:p>
            <a:r>
              <a:rPr lang="en-US" dirty="0"/>
              <a:t>Annual </a:t>
            </a:r>
            <a:r>
              <a:rPr lang="en-US"/>
              <a:t>Conference 2022</a:t>
            </a:r>
            <a:endParaRPr lang="en-US" dirty="0"/>
          </a:p>
        </p:txBody>
      </p:sp>
    </p:spTree>
    <p:extLst>
      <p:ext uri="{BB962C8B-B14F-4D97-AF65-F5344CB8AC3E}">
        <p14:creationId xmlns:p14="http://schemas.microsoft.com/office/powerpoint/2010/main" val="3302722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98738-6167-36D4-4535-39489797816A}"/>
              </a:ext>
            </a:extLst>
          </p:cNvPr>
          <p:cNvSpPr>
            <a:spLocks noGrp="1"/>
          </p:cNvSpPr>
          <p:nvPr>
            <p:ph type="title"/>
          </p:nvPr>
        </p:nvSpPr>
        <p:spPr/>
        <p:txBody>
          <a:bodyPr/>
          <a:lstStyle/>
          <a:p>
            <a:r>
              <a:rPr lang="en-US" dirty="0"/>
              <a:t>Drip, two Sets</a:t>
            </a:r>
          </a:p>
        </p:txBody>
      </p:sp>
      <p:pic>
        <p:nvPicPr>
          <p:cNvPr id="4" name="Picture 3">
            <a:extLst>
              <a:ext uri="{FF2B5EF4-FFF2-40B4-BE49-F238E27FC236}">
                <a16:creationId xmlns:a16="http://schemas.microsoft.com/office/drawing/2014/main" id="{1EA04B81-F9E4-41B2-D397-BDE412A4925D}"/>
              </a:ext>
            </a:extLst>
          </p:cNvPr>
          <p:cNvPicPr>
            <a:picLocks noChangeAspect="1"/>
          </p:cNvPicPr>
          <p:nvPr/>
        </p:nvPicPr>
        <p:blipFill>
          <a:blip r:embed="rId2"/>
          <a:stretch>
            <a:fillRect/>
          </a:stretch>
        </p:blipFill>
        <p:spPr>
          <a:xfrm>
            <a:off x="3581400" y="315685"/>
            <a:ext cx="5023757" cy="4512129"/>
          </a:xfrm>
          <a:prstGeom prst="rect">
            <a:avLst/>
          </a:prstGeom>
        </p:spPr>
      </p:pic>
    </p:spTree>
    <p:extLst>
      <p:ext uri="{BB962C8B-B14F-4D97-AF65-F5344CB8AC3E}">
        <p14:creationId xmlns:p14="http://schemas.microsoft.com/office/powerpoint/2010/main" val="3013739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B9AC8-A50E-C243-4586-337EC40D066F}"/>
              </a:ext>
            </a:extLst>
          </p:cNvPr>
          <p:cNvSpPr>
            <a:spLocks noGrp="1"/>
          </p:cNvSpPr>
          <p:nvPr>
            <p:ph type="title"/>
          </p:nvPr>
        </p:nvSpPr>
        <p:spPr/>
        <p:txBody>
          <a:bodyPr/>
          <a:lstStyle/>
          <a:p>
            <a:r>
              <a:rPr lang="en-US" dirty="0"/>
              <a:t>Declining GPM</a:t>
            </a:r>
          </a:p>
        </p:txBody>
      </p:sp>
      <p:pic>
        <p:nvPicPr>
          <p:cNvPr id="4" name="Picture 3">
            <a:extLst>
              <a:ext uri="{FF2B5EF4-FFF2-40B4-BE49-F238E27FC236}">
                <a16:creationId xmlns:a16="http://schemas.microsoft.com/office/drawing/2014/main" id="{65DC9540-6F30-2893-528F-3E401905FEBA}"/>
              </a:ext>
            </a:extLst>
          </p:cNvPr>
          <p:cNvPicPr>
            <a:picLocks noChangeAspect="1"/>
          </p:cNvPicPr>
          <p:nvPr/>
        </p:nvPicPr>
        <p:blipFill>
          <a:blip r:embed="rId2"/>
          <a:stretch>
            <a:fillRect/>
          </a:stretch>
        </p:blipFill>
        <p:spPr>
          <a:xfrm>
            <a:off x="3429000" y="315685"/>
            <a:ext cx="5426529" cy="4512129"/>
          </a:xfrm>
          <a:prstGeom prst="rect">
            <a:avLst/>
          </a:prstGeom>
        </p:spPr>
      </p:pic>
    </p:spTree>
    <p:extLst>
      <p:ext uri="{BB962C8B-B14F-4D97-AF65-F5344CB8AC3E}">
        <p14:creationId xmlns:p14="http://schemas.microsoft.com/office/powerpoint/2010/main" val="4115097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C33B3-C27D-79CA-EE4E-D3B299A6A9E5}"/>
              </a:ext>
            </a:extLst>
          </p:cNvPr>
          <p:cNvSpPr>
            <a:spLocks noGrp="1"/>
          </p:cNvSpPr>
          <p:nvPr>
            <p:ph type="title"/>
          </p:nvPr>
        </p:nvSpPr>
        <p:spPr>
          <a:xfrm>
            <a:off x="457200" y="205978"/>
            <a:ext cx="2133600" cy="1603771"/>
          </a:xfrm>
        </p:spPr>
        <p:txBody>
          <a:bodyPr/>
          <a:lstStyle/>
          <a:p>
            <a:r>
              <a:rPr lang="en-US" dirty="0"/>
              <a:t>Severe water shortage</a:t>
            </a:r>
          </a:p>
        </p:txBody>
      </p:sp>
      <p:pic>
        <p:nvPicPr>
          <p:cNvPr id="4" name="Picture 3">
            <a:extLst>
              <a:ext uri="{FF2B5EF4-FFF2-40B4-BE49-F238E27FC236}">
                <a16:creationId xmlns:a16="http://schemas.microsoft.com/office/drawing/2014/main" id="{0BF1C167-134D-9751-898A-0D52FA327772}"/>
              </a:ext>
            </a:extLst>
          </p:cNvPr>
          <p:cNvPicPr>
            <a:picLocks noChangeAspect="1"/>
          </p:cNvPicPr>
          <p:nvPr/>
        </p:nvPicPr>
        <p:blipFill>
          <a:blip r:embed="rId2"/>
          <a:stretch>
            <a:fillRect/>
          </a:stretch>
        </p:blipFill>
        <p:spPr>
          <a:xfrm>
            <a:off x="3254829" y="315685"/>
            <a:ext cx="5431971" cy="4512129"/>
          </a:xfrm>
          <a:prstGeom prst="rect">
            <a:avLst/>
          </a:prstGeom>
        </p:spPr>
      </p:pic>
    </p:spTree>
    <p:extLst>
      <p:ext uri="{BB962C8B-B14F-4D97-AF65-F5344CB8AC3E}">
        <p14:creationId xmlns:p14="http://schemas.microsoft.com/office/powerpoint/2010/main" val="829587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p:txBody>
          <a:bodyPr/>
          <a:lstStyle/>
          <a:p>
            <a:r>
              <a:rPr lang="en-US" dirty="0"/>
              <a:t>Annual Conference 2022</a:t>
            </a:r>
          </a:p>
          <a:p>
            <a:r>
              <a:rPr lang="en-US" dirty="0"/>
              <a:t>Implementation Workshop</a:t>
            </a:r>
          </a:p>
        </p:txBody>
      </p:sp>
      <p:sp>
        <p:nvSpPr>
          <p:cNvPr id="7" name="Title 6"/>
          <p:cNvSpPr>
            <a:spLocks noGrp="1"/>
          </p:cNvSpPr>
          <p:nvPr>
            <p:ph type="title"/>
          </p:nvPr>
        </p:nvSpPr>
        <p:spPr/>
        <p:txBody>
          <a:bodyPr/>
          <a:lstStyle/>
          <a:p>
            <a:r>
              <a:rPr lang="en-US" dirty="0"/>
              <a:t>WG12 PAIL </a:t>
            </a:r>
          </a:p>
        </p:txBody>
      </p:sp>
    </p:spTree>
    <p:extLst>
      <p:ext uri="{BB962C8B-B14F-4D97-AF65-F5344CB8AC3E}">
        <p14:creationId xmlns:p14="http://schemas.microsoft.com/office/powerpoint/2010/main" val="1298473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869CC-A5C6-D069-AA56-188D5214B11D}"/>
              </a:ext>
            </a:extLst>
          </p:cNvPr>
          <p:cNvSpPr>
            <a:spLocks noGrp="1"/>
          </p:cNvSpPr>
          <p:nvPr>
            <p:ph type="title"/>
          </p:nvPr>
        </p:nvSpPr>
        <p:spPr/>
        <p:txBody>
          <a:bodyPr/>
          <a:lstStyle/>
          <a:p>
            <a:r>
              <a:rPr lang="en-US" dirty="0"/>
              <a:t>Target Implementers/Promoters</a:t>
            </a:r>
          </a:p>
        </p:txBody>
      </p:sp>
      <p:sp>
        <p:nvSpPr>
          <p:cNvPr id="3" name="Content Placeholder 2">
            <a:extLst>
              <a:ext uri="{FF2B5EF4-FFF2-40B4-BE49-F238E27FC236}">
                <a16:creationId xmlns:a16="http://schemas.microsoft.com/office/drawing/2014/main" id="{63DEDF64-10D2-0063-81C3-F75BF97A835E}"/>
              </a:ext>
            </a:extLst>
          </p:cNvPr>
          <p:cNvSpPr>
            <a:spLocks noGrp="1"/>
          </p:cNvSpPr>
          <p:nvPr>
            <p:ph sz="half" idx="1"/>
          </p:nvPr>
        </p:nvSpPr>
        <p:spPr/>
        <p:txBody>
          <a:bodyPr>
            <a:normAutofit/>
          </a:bodyPr>
          <a:lstStyle/>
          <a:p>
            <a:pPr>
              <a:buFont typeface="+mj-lt"/>
              <a:buAutoNum type="arabicPeriod"/>
            </a:pPr>
            <a:r>
              <a:rPr lang="en-US" dirty="0"/>
              <a:t>Irrigation equipment manufacturers</a:t>
            </a:r>
          </a:p>
          <a:p>
            <a:pPr>
              <a:buFont typeface="+mj-lt"/>
              <a:buAutoNum type="arabicPeriod"/>
            </a:pPr>
            <a:r>
              <a:rPr lang="en-US" dirty="0"/>
              <a:t>FMIS providers</a:t>
            </a:r>
          </a:p>
          <a:p>
            <a:pPr>
              <a:buFont typeface="+mj-lt"/>
              <a:buAutoNum type="arabicPeriod"/>
            </a:pPr>
            <a:r>
              <a:rPr lang="en-US" dirty="0"/>
              <a:t>Government agencies (USDA, NRCS, etc.)</a:t>
            </a:r>
          </a:p>
          <a:p>
            <a:pPr>
              <a:buFont typeface="+mj-lt"/>
              <a:buAutoNum type="arabicPeriod"/>
            </a:pPr>
            <a:r>
              <a:rPr lang="en-US" dirty="0"/>
              <a:t>Irrigation Association</a:t>
            </a:r>
          </a:p>
          <a:p>
            <a:pPr>
              <a:buFont typeface="+mj-lt"/>
              <a:buAutoNum type="arabicPeriod"/>
            </a:pPr>
            <a:r>
              <a:rPr lang="en-US" dirty="0"/>
              <a:t>Other?</a:t>
            </a:r>
          </a:p>
          <a:p>
            <a:endParaRPr lang="en-US" dirty="0"/>
          </a:p>
        </p:txBody>
      </p:sp>
      <p:sp>
        <p:nvSpPr>
          <p:cNvPr id="4" name="Content Placeholder 3">
            <a:extLst>
              <a:ext uri="{FF2B5EF4-FFF2-40B4-BE49-F238E27FC236}">
                <a16:creationId xmlns:a16="http://schemas.microsoft.com/office/drawing/2014/main" id="{5A9FE382-B458-58A0-3CF3-9E4AC1238606}"/>
              </a:ext>
            </a:extLst>
          </p:cNvPr>
          <p:cNvSpPr>
            <a:spLocks noGrp="1"/>
          </p:cNvSpPr>
          <p:nvPr>
            <p:ph sz="half" idx="2"/>
          </p:nvPr>
        </p:nvSpPr>
        <p:spPr/>
        <p:txBody>
          <a:bodyPr>
            <a:normAutofit/>
          </a:bodyPr>
          <a:lstStyle/>
          <a:p>
            <a:endParaRPr lang="en-US" dirty="0"/>
          </a:p>
        </p:txBody>
      </p:sp>
      <p:sp>
        <p:nvSpPr>
          <p:cNvPr id="5" name="Slide Number Placeholder 4">
            <a:extLst>
              <a:ext uri="{FF2B5EF4-FFF2-40B4-BE49-F238E27FC236}">
                <a16:creationId xmlns:a16="http://schemas.microsoft.com/office/drawing/2014/main" id="{38C9A388-81A6-829A-CDDA-1B92126922A9}"/>
              </a:ext>
            </a:extLst>
          </p:cNvPr>
          <p:cNvSpPr>
            <a:spLocks noGrp="1"/>
          </p:cNvSpPr>
          <p:nvPr>
            <p:ph type="sldNum" sz="quarter" idx="4"/>
          </p:nvPr>
        </p:nvSpPr>
        <p:spPr>
          <a:xfrm>
            <a:off x="304800" y="4857750"/>
            <a:ext cx="1066800" cy="246888"/>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DE3A8B2-84D3-49A8-8E03-921EE22FAEA7}" type="slidenum">
              <a:rPr lang="en-US" kern="0" smtClean="0"/>
              <a:pPr>
                <a:defRPr/>
              </a:pPr>
              <a:t>14</a:t>
            </a:fld>
            <a:endParaRPr lang="en-US" kern="0" dirty="0"/>
          </a:p>
        </p:txBody>
      </p:sp>
    </p:spTree>
    <p:extLst>
      <p:ext uri="{BB962C8B-B14F-4D97-AF65-F5344CB8AC3E}">
        <p14:creationId xmlns:p14="http://schemas.microsoft.com/office/powerpoint/2010/main" val="921067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94804E9-33E8-57D5-8C84-E8C01FD4C10E}"/>
              </a:ext>
            </a:extLst>
          </p:cNvPr>
          <p:cNvSpPr>
            <a:spLocks noGrp="1"/>
          </p:cNvSpPr>
          <p:nvPr>
            <p:ph type="title"/>
          </p:nvPr>
        </p:nvSpPr>
        <p:spPr/>
        <p:txBody>
          <a:bodyPr/>
          <a:lstStyle/>
          <a:p>
            <a:r>
              <a:rPr lang="en-US" dirty="0"/>
              <a:t>Value Prop: Farmers</a:t>
            </a:r>
          </a:p>
        </p:txBody>
      </p:sp>
      <p:sp>
        <p:nvSpPr>
          <p:cNvPr id="7" name="Content Placeholder 6">
            <a:extLst>
              <a:ext uri="{FF2B5EF4-FFF2-40B4-BE49-F238E27FC236}">
                <a16:creationId xmlns:a16="http://schemas.microsoft.com/office/drawing/2014/main" id="{8A83AF19-9C9A-BAB7-B9CD-2F388A6AD335}"/>
              </a:ext>
            </a:extLst>
          </p:cNvPr>
          <p:cNvSpPr>
            <a:spLocks noGrp="1"/>
          </p:cNvSpPr>
          <p:nvPr>
            <p:ph idx="1"/>
          </p:nvPr>
        </p:nvSpPr>
        <p:spPr/>
        <p:txBody>
          <a:bodyPr>
            <a:normAutofit fontScale="77500" lnSpcReduction="20000"/>
          </a:bodyPr>
          <a:lstStyle/>
          <a:p>
            <a:pPr>
              <a:buFont typeface="+mj-lt"/>
              <a:buAutoNum type="arabicPeriod"/>
            </a:pPr>
            <a:r>
              <a:rPr lang="en-US" dirty="0"/>
              <a:t>Growers are inundated with many types of data. Common themes the PAIL Team has heard:</a:t>
            </a:r>
          </a:p>
          <a:p>
            <a:pPr marL="742950" lvl="1" indent="-285750">
              <a:buFont typeface="+mj-lt"/>
              <a:buAutoNum type="arabicPeriod"/>
            </a:pPr>
            <a:r>
              <a:rPr lang="en-US" dirty="0"/>
              <a:t>Growers spend too much time trying to sort through data that comes to them through different portals or websites</a:t>
            </a:r>
          </a:p>
          <a:p>
            <a:pPr marL="742950" lvl="1" indent="-285750">
              <a:buFont typeface="+mj-lt"/>
              <a:buAutoNum type="arabicPeriod"/>
            </a:pPr>
            <a:r>
              <a:rPr lang="en-US" dirty="0"/>
              <a:t>Each piece of farm equipment not only sends its own data, but does so in a different format, through its own data portal</a:t>
            </a:r>
          </a:p>
          <a:p>
            <a:pPr marL="742950" lvl="1" indent="-285750">
              <a:buFont typeface="+mj-lt"/>
              <a:buAutoNum type="arabicPeriod"/>
            </a:pPr>
            <a:r>
              <a:rPr lang="en-US" dirty="0"/>
              <a:t>User interfaces vary, and many are difficult to understand</a:t>
            </a:r>
          </a:p>
          <a:p>
            <a:pPr marL="742950" lvl="1" indent="-285750">
              <a:buFont typeface="+mj-lt"/>
              <a:buAutoNum type="arabicPeriod"/>
            </a:pPr>
            <a:r>
              <a:rPr lang="en-US" dirty="0"/>
              <a:t>The issues above hamper the conversion of data to meaningful, actionable information</a:t>
            </a:r>
          </a:p>
          <a:p>
            <a:pPr marL="742950" lvl="1" indent="-285750">
              <a:buFont typeface="+mj-lt"/>
              <a:buAutoNum type="arabicPeriod"/>
            </a:pPr>
            <a:r>
              <a:rPr lang="en-US" dirty="0"/>
              <a:t>Using a mixed fleet (different brands) of equipment compounds the issues above</a:t>
            </a:r>
          </a:p>
          <a:p>
            <a:pPr>
              <a:buFont typeface="+mj-lt"/>
              <a:buAutoNum type="arabicPeriod"/>
            </a:pPr>
            <a:r>
              <a:rPr lang="en-US" dirty="0"/>
              <a:t>For growers who want to improve their irrigation practices:</a:t>
            </a:r>
          </a:p>
          <a:p>
            <a:pPr marL="742950" lvl="1" indent="-285750">
              <a:buFont typeface="+mj-lt"/>
              <a:buAutoNum type="arabicPeriod"/>
            </a:pPr>
            <a:r>
              <a:rPr lang="en-US" dirty="0"/>
              <a:t>Irrigation systems that use the PAIL data standards will provide them more accurate and precise data because their irrigation equipment will be able to exchange data with Farm Management Information Systems. </a:t>
            </a:r>
          </a:p>
          <a:p>
            <a:pPr marL="742950" lvl="1" indent="-285750">
              <a:buFont typeface="+mj-lt"/>
              <a:buAutoNum type="arabicPeriod"/>
            </a:pPr>
            <a:r>
              <a:rPr lang="en-US" dirty="0"/>
              <a:t>Growers will no longer have to consult with a third party just to integrate all of the data from different in-field irrigation equipment.</a:t>
            </a:r>
          </a:p>
          <a:p>
            <a:pPr marL="742950" lvl="1" indent="-285750">
              <a:buFont typeface="+mj-lt"/>
              <a:buAutoNum type="arabicPeriod"/>
            </a:pPr>
            <a:r>
              <a:rPr lang="en-US" dirty="0"/>
              <a:t>Systems that use the PAIL data standards making efficient practices more understandable, and simplify the way data is “moved around the web.</a:t>
            </a:r>
          </a:p>
        </p:txBody>
      </p:sp>
      <p:sp>
        <p:nvSpPr>
          <p:cNvPr id="5" name="Slide Number Placeholder 4">
            <a:extLst>
              <a:ext uri="{FF2B5EF4-FFF2-40B4-BE49-F238E27FC236}">
                <a16:creationId xmlns:a16="http://schemas.microsoft.com/office/drawing/2014/main" id="{939FA786-EE3A-1A47-3C0A-92C6B86DE6F1}"/>
              </a:ext>
            </a:extLst>
          </p:cNvPr>
          <p:cNvSpPr>
            <a:spLocks noGrp="1"/>
          </p:cNvSpPr>
          <p:nvPr>
            <p:ph type="sldNum" sz="quarter" idx="4"/>
          </p:nvPr>
        </p:nvSpPr>
        <p:spPr>
          <a:xfrm>
            <a:off x="304800" y="4857750"/>
            <a:ext cx="1066800" cy="246888"/>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DE3A8B2-84D3-49A8-8E03-921EE22FAEA7}" type="slidenum">
              <a:rPr lang="en-US" kern="0" smtClean="0"/>
              <a:pPr>
                <a:defRPr/>
              </a:pPr>
              <a:t>15</a:t>
            </a:fld>
            <a:endParaRPr lang="en-US" kern="0" dirty="0"/>
          </a:p>
        </p:txBody>
      </p:sp>
    </p:spTree>
    <p:extLst>
      <p:ext uri="{BB962C8B-B14F-4D97-AF65-F5344CB8AC3E}">
        <p14:creationId xmlns:p14="http://schemas.microsoft.com/office/powerpoint/2010/main" val="3161935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2A167-1C7D-7B72-11F7-60B9E08EBD0C}"/>
              </a:ext>
            </a:extLst>
          </p:cNvPr>
          <p:cNvSpPr>
            <a:spLocks noGrp="1"/>
          </p:cNvSpPr>
          <p:nvPr>
            <p:ph type="title"/>
          </p:nvPr>
        </p:nvSpPr>
        <p:spPr/>
        <p:txBody>
          <a:bodyPr>
            <a:normAutofit/>
          </a:bodyPr>
          <a:lstStyle/>
          <a:p>
            <a:r>
              <a:rPr lang="en-US" dirty="0"/>
              <a:t>General Value Prop: Companies </a:t>
            </a:r>
          </a:p>
        </p:txBody>
      </p:sp>
      <p:sp>
        <p:nvSpPr>
          <p:cNvPr id="6" name="Content Placeholder 5">
            <a:extLst>
              <a:ext uri="{FF2B5EF4-FFF2-40B4-BE49-F238E27FC236}">
                <a16:creationId xmlns:a16="http://schemas.microsoft.com/office/drawing/2014/main" id="{562E44E7-59F4-9271-0FAF-96703AC0BD17}"/>
              </a:ext>
            </a:extLst>
          </p:cNvPr>
          <p:cNvSpPr>
            <a:spLocks noGrp="1"/>
          </p:cNvSpPr>
          <p:nvPr>
            <p:ph idx="1"/>
          </p:nvPr>
        </p:nvSpPr>
        <p:spPr/>
        <p:txBody>
          <a:bodyPr>
            <a:normAutofit/>
          </a:bodyPr>
          <a:lstStyle/>
          <a:p>
            <a:pPr>
              <a:buFont typeface="+mj-lt"/>
              <a:buAutoNum type="arabicPeriod"/>
            </a:pPr>
            <a:r>
              <a:rPr lang="en-US" dirty="0"/>
              <a:t>Financial Benefits: </a:t>
            </a:r>
          </a:p>
          <a:p>
            <a:pPr lvl="1">
              <a:buFont typeface="+mj-lt"/>
              <a:buAutoNum type="arabicPeriod"/>
            </a:pPr>
            <a:r>
              <a:rPr lang="en-US" dirty="0"/>
              <a:t>Reduce the time and effort required to interact with multiple vendors</a:t>
            </a:r>
          </a:p>
          <a:p>
            <a:pPr lvl="1">
              <a:buFont typeface="+mj-lt"/>
              <a:buAutoNum type="arabicPeriod"/>
            </a:pPr>
            <a:r>
              <a:rPr lang="en-US" dirty="0"/>
              <a:t>Remove the barrier to growers of having to learn multiple data systems.</a:t>
            </a:r>
          </a:p>
          <a:p>
            <a:pPr>
              <a:buFont typeface="+mj-lt"/>
              <a:buAutoNum type="arabicPeriod"/>
            </a:pPr>
            <a:r>
              <a:rPr lang="en-US" dirty="0"/>
              <a:t>Technological Benefits: </a:t>
            </a:r>
          </a:p>
          <a:p>
            <a:pPr lvl="1">
              <a:buFont typeface="+mj-lt"/>
              <a:buAutoNum type="arabicPeriod"/>
            </a:pPr>
            <a:r>
              <a:rPr lang="en-US" dirty="0"/>
              <a:t>Vendors can enable their equipment or software to interact with an irrigation application without specific code for each</a:t>
            </a:r>
          </a:p>
          <a:p>
            <a:pPr>
              <a:buFont typeface="+mj-lt"/>
              <a:buAutoNum type="arabicPeriod"/>
            </a:pPr>
            <a:r>
              <a:rPr lang="en-US" dirty="0"/>
              <a:t>New Market Opportunities: </a:t>
            </a:r>
          </a:p>
          <a:p>
            <a:pPr lvl="1">
              <a:buFont typeface="+mj-lt"/>
              <a:buAutoNum type="arabicPeriod"/>
            </a:pPr>
            <a:r>
              <a:rPr lang="en-US" dirty="0"/>
              <a:t>Working in partnership or in short-term alliances, vendors can create new market opportunities with data-driven products and services.</a:t>
            </a:r>
          </a:p>
          <a:p>
            <a:endParaRPr lang="en-US" dirty="0"/>
          </a:p>
        </p:txBody>
      </p:sp>
      <p:sp>
        <p:nvSpPr>
          <p:cNvPr id="5" name="Slide Number Placeholder 4">
            <a:extLst>
              <a:ext uri="{FF2B5EF4-FFF2-40B4-BE49-F238E27FC236}">
                <a16:creationId xmlns:a16="http://schemas.microsoft.com/office/drawing/2014/main" id="{292537CD-8418-3781-B7FC-D4E935A58273}"/>
              </a:ext>
            </a:extLst>
          </p:cNvPr>
          <p:cNvSpPr>
            <a:spLocks noGrp="1"/>
          </p:cNvSpPr>
          <p:nvPr>
            <p:ph type="sldNum" sz="quarter" idx="4"/>
          </p:nvPr>
        </p:nvSpPr>
        <p:spPr>
          <a:xfrm>
            <a:off x="304800" y="4857750"/>
            <a:ext cx="1066800" cy="246888"/>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DE3A8B2-84D3-49A8-8E03-921EE22FAEA7}" type="slidenum">
              <a:rPr lang="en-US" kern="0" smtClean="0"/>
              <a:pPr>
                <a:defRPr/>
              </a:pPr>
              <a:t>16</a:t>
            </a:fld>
            <a:endParaRPr lang="en-US" kern="0" dirty="0"/>
          </a:p>
        </p:txBody>
      </p:sp>
    </p:spTree>
    <p:extLst>
      <p:ext uri="{BB962C8B-B14F-4D97-AF65-F5344CB8AC3E}">
        <p14:creationId xmlns:p14="http://schemas.microsoft.com/office/powerpoint/2010/main" val="3852070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597478" y="0"/>
            <a:ext cx="7949045" cy="4546315"/>
          </a:xfrm>
          <a:prstGeom prst="rect">
            <a:avLst/>
          </a:prstGeom>
        </p:spPr>
      </p:pic>
      <p:sp>
        <p:nvSpPr>
          <p:cNvPr id="33" name="Rectangle 32">
            <a:extLst>
              <a:ext uri="{FF2B5EF4-FFF2-40B4-BE49-F238E27FC236}">
                <a16:creationId xmlns:a16="http://schemas.microsoft.com/office/drawing/2014/main" id="{AC894C65-D1AC-4A64-B570-9B9F98F69114}"/>
              </a:ext>
            </a:extLst>
          </p:cNvPr>
          <p:cNvSpPr/>
          <p:nvPr/>
        </p:nvSpPr>
        <p:spPr>
          <a:xfrm>
            <a:off x="775607" y="706306"/>
            <a:ext cx="7649850" cy="3806316"/>
          </a:xfrm>
          <a:prstGeom prst="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33812"/>
            <a:endParaRPr lang="en-US" sz="921">
              <a:solidFill>
                <a:prstClr val="white"/>
              </a:solidFill>
              <a:latin typeface="Calibri"/>
            </a:endParaRPr>
          </a:p>
        </p:txBody>
      </p:sp>
      <p:sp>
        <p:nvSpPr>
          <p:cNvPr id="30" name="Oval 29">
            <a:extLst>
              <a:ext uri="{FF2B5EF4-FFF2-40B4-BE49-F238E27FC236}">
                <a16:creationId xmlns:a16="http://schemas.microsoft.com/office/drawing/2014/main" id="{89E69BB5-CCC0-4FA0-B62A-D6648AF5EC4F}"/>
              </a:ext>
            </a:extLst>
          </p:cNvPr>
          <p:cNvSpPr/>
          <p:nvPr/>
        </p:nvSpPr>
        <p:spPr>
          <a:xfrm>
            <a:off x="4820241" y="983254"/>
            <a:ext cx="3474200" cy="346638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33812"/>
            <a:endParaRPr lang="en-US" sz="921">
              <a:solidFill>
                <a:prstClr val="white"/>
              </a:solidFill>
              <a:latin typeface="Calibri"/>
            </a:endParaRPr>
          </a:p>
        </p:txBody>
      </p:sp>
      <p:pic>
        <p:nvPicPr>
          <p:cNvPr id="32" name="Picture 31">
            <a:extLst>
              <a:ext uri="{FF2B5EF4-FFF2-40B4-BE49-F238E27FC236}">
                <a16:creationId xmlns:a16="http://schemas.microsoft.com/office/drawing/2014/main" id="{2C60A445-260C-486C-B998-034C805F04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6424" y="2363364"/>
            <a:ext cx="636387" cy="598042"/>
          </a:xfrm>
          <a:prstGeom prst="rect">
            <a:avLst/>
          </a:prstGeom>
        </p:spPr>
      </p:pic>
      <p:sp>
        <p:nvSpPr>
          <p:cNvPr id="5" name="Rectangle 4">
            <a:extLst>
              <a:ext uri="{FF2B5EF4-FFF2-40B4-BE49-F238E27FC236}">
                <a16:creationId xmlns:a16="http://schemas.microsoft.com/office/drawing/2014/main" id="{B29A1A75-B28B-4ADD-9C5E-C63C31DFB129}"/>
              </a:ext>
            </a:extLst>
          </p:cNvPr>
          <p:cNvSpPr/>
          <p:nvPr/>
        </p:nvSpPr>
        <p:spPr>
          <a:xfrm>
            <a:off x="864672" y="934910"/>
            <a:ext cx="3473424" cy="346638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33812"/>
            <a:endParaRPr lang="en-US" sz="921" dirty="0">
              <a:solidFill>
                <a:prstClr val="white"/>
              </a:solidFill>
              <a:latin typeface="Calibri"/>
            </a:endParaRPr>
          </a:p>
        </p:txBody>
      </p:sp>
      <p:sp>
        <p:nvSpPr>
          <p:cNvPr id="4" name="Title 3">
            <a:extLst>
              <a:ext uri="{FF2B5EF4-FFF2-40B4-BE49-F238E27FC236}">
                <a16:creationId xmlns:a16="http://schemas.microsoft.com/office/drawing/2014/main" id="{2F57FC12-1714-457C-90E8-CA28CFD367E0}"/>
              </a:ext>
            </a:extLst>
          </p:cNvPr>
          <p:cNvSpPr>
            <a:spLocks noGrp="1"/>
          </p:cNvSpPr>
          <p:nvPr>
            <p:ph type="title"/>
          </p:nvPr>
        </p:nvSpPr>
        <p:spPr>
          <a:xfrm>
            <a:off x="1174872" y="33024"/>
            <a:ext cx="7051047" cy="638466"/>
          </a:xfrm>
        </p:spPr>
        <p:txBody>
          <a:bodyPr>
            <a:normAutofit fontScale="90000"/>
          </a:bodyPr>
          <a:lstStyle/>
          <a:p>
            <a:pPr algn="ctr"/>
            <a:r>
              <a:rPr lang="en-US" sz="2762" b="1" dirty="0">
                <a:solidFill>
                  <a:srgbClr val="FFFF00"/>
                </a:solidFill>
                <a:effectLst>
                  <a:outerShdw blurRad="38100" dist="38100" dir="2700000" algn="tl">
                    <a:srgbClr val="000000">
                      <a:alpha val="43137"/>
                    </a:srgbClr>
                  </a:outerShdw>
                </a:effectLst>
              </a:rPr>
              <a:t>FMIS Company? </a:t>
            </a:r>
            <a:br>
              <a:rPr lang="en-US" sz="2762" b="1" dirty="0">
                <a:solidFill>
                  <a:srgbClr val="FFFF00"/>
                </a:solidFill>
                <a:effectLst>
                  <a:outerShdw blurRad="38100" dist="38100" dir="2700000" algn="tl">
                    <a:srgbClr val="000000">
                      <a:alpha val="43137"/>
                    </a:srgbClr>
                  </a:outerShdw>
                </a:effectLst>
              </a:rPr>
            </a:br>
            <a:r>
              <a:rPr lang="en-US" sz="2762" b="1" dirty="0">
                <a:solidFill>
                  <a:srgbClr val="FFFF00"/>
                </a:solidFill>
                <a:effectLst>
                  <a:outerShdw blurRad="38100" dist="38100" dir="2700000" algn="tl">
                    <a:srgbClr val="000000">
                      <a:alpha val="43137"/>
                    </a:srgbClr>
                  </a:outerShdw>
                </a:effectLst>
              </a:rPr>
              <a:t>PAIL has something for YOU!</a:t>
            </a:r>
          </a:p>
        </p:txBody>
      </p:sp>
      <p:pic>
        <p:nvPicPr>
          <p:cNvPr id="7" name="Picture 6">
            <a:extLst>
              <a:ext uri="{FF2B5EF4-FFF2-40B4-BE49-F238E27FC236}">
                <a16:creationId xmlns:a16="http://schemas.microsoft.com/office/drawing/2014/main" id="{C4216479-73F4-42D6-AF58-D7A8BB382B37}"/>
              </a:ext>
            </a:extLst>
          </p:cNvPr>
          <p:cNvPicPr>
            <a:picLocks noChangeAspect="1"/>
          </p:cNvPicPr>
          <p:nvPr/>
        </p:nvPicPr>
        <p:blipFill>
          <a:blip r:embed="rId4"/>
          <a:stretch>
            <a:fillRect/>
          </a:stretch>
        </p:blipFill>
        <p:spPr>
          <a:xfrm>
            <a:off x="3663182" y="986865"/>
            <a:ext cx="583441" cy="403734"/>
          </a:xfrm>
          <a:prstGeom prst="rect">
            <a:avLst/>
          </a:prstGeom>
        </p:spPr>
      </p:pic>
      <p:pic>
        <p:nvPicPr>
          <p:cNvPr id="9" name="Picture 8">
            <a:extLst>
              <a:ext uri="{FF2B5EF4-FFF2-40B4-BE49-F238E27FC236}">
                <a16:creationId xmlns:a16="http://schemas.microsoft.com/office/drawing/2014/main" id="{9D6C37E3-9318-45F2-9A7A-7A4E3704D352}"/>
              </a:ext>
            </a:extLst>
          </p:cNvPr>
          <p:cNvPicPr>
            <a:picLocks noChangeAspect="1"/>
          </p:cNvPicPr>
          <p:nvPr/>
        </p:nvPicPr>
        <p:blipFill>
          <a:blip r:embed="rId5"/>
          <a:stretch>
            <a:fillRect/>
          </a:stretch>
        </p:blipFill>
        <p:spPr>
          <a:xfrm>
            <a:off x="3682972" y="3940853"/>
            <a:ext cx="583247" cy="393896"/>
          </a:xfrm>
          <a:prstGeom prst="rect">
            <a:avLst/>
          </a:prstGeom>
        </p:spPr>
      </p:pic>
      <p:pic>
        <p:nvPicPr>
          <p:cNvPr id="10" name="Picture 9">
            <a:extLst>
              <a:ext uri="{FF2B5EF4-FFF2-40B4-BE49-F238E27FC236}">
                <a16:creationId xmlns:a16="http://schemas.microsoft.com/office/drawing/2014/main" id="{CA102572-4C80-4532-A229-29832414E082}"/>
              </a:ext>
            </a:extLst>
          </p:cNvPr>
          <p:cNvPicPr>
            <a:picLocks noChangeAspect="1"/>
          </p:cNvPicPr>
          <p:nvPr/>
        </p:nvPicPr>
        <p:blipFill>
          <a:blip r:embed="rId6"/>
          <a:stretch>
            <a:fillRect/>
          </a:stretch>
        </p:blipFill>
        <p:spPr>
          <a:xfrm>
            <a:off x="5711185" y="3835658"/>
            <a:ext cx="239610" cy="279351"/>
          </a:xfrm>
          <a:prstGeom prst="rect">
            <a:avLst/>
          </a:prstGeom>
        </p:spPr>
      </p:pic>
      <p:pic>
        <p:nvPicPr>
          <p:cNvPr id="11" name="Picture 10">
            <a:extLst>
              <a:ext uri="{FF2B5EF4-FFF2-40B4-BE49-F238E27FC236}">
                <a16:creationId xmlns:a16="http://schemas.microsoft.com/office/drawing/2014/main" id="{01852B33-2B90-4E92-864F-99D42A64D932}"/>
              </a:ext>
            </a:extLst>
          </p:cNvPr>
          <p:cNvPicPr>
            <a:picLocks noChangeAspect="1"/>
          </p:cNvPicPr>
          <p:nvPr/>
        </p:nvPicPr>
        <p:blipFill>
          <a:blip r:embed="rId7"/>
          <a:stretch>
            <a:fillRect/>
          </a:stretch>
        </p:blipFill>
        <p:spPr>
          <a:xfrm>
            <a:off x="7893997" y="2463019"/>
            <a:ext cx="287533" cy="376948"/>
          </a:xfrm>
          <a:prstGeom prst="rect">
            <a:avLst/>
          </a:prstGeom>
        </p:spPr>
      </p:pic>
      <p:pic>
        <p:nvPicPr>
          <p:cNvPr id="14" name="Picture 13">
            <a:extLst>
              <a:ext uri="{FF2B5EF4-FFF2-40B4-BE49-F238E27FC236}">
                <a16:creationId xmlns:a16="http://schemas.microsoft.com/office/drawing/2014/main" id="{80EFA936-83B1-4626-B1E7-BA1CA235047A}"/>
              </a:ext>
            </a:extLst>
          </p:cNvPr>
          <p:cNvPicPr>
            <a:picLocks noChangeAspect="1"/>
          </p:cNvPicPr>
          <p:nvPr/>
        </p:nvPicPr>
        <p:blipFill>
          <a:blip r:embed="rId8"/>
          <a:stretch>
            <a:fillRect/>
          </a:stretch>
        </p:blipFill>
        <p:spPr>
          <a:xfrm>
            <a:off x="5800598" y="1232069"/>
            <a:ext cx="243701" cy="285195"/>
          </a:xfrm>
          <a:prstGeom prst="rect">
            <a:avLst/>
          </a:prstGeom>
        </p:spPr>
      </p:pic>
      <p:pic>
        <p:nvPicPr>
          <p:cNvPr id="3" name="Picture 2">
            <a:extLst>
              <a:ext uri="{FF2B5EF4-FFF2-40B4-BE49-F238E27FC236}">
                <a16:creationId xmlns:a16="http://schemas.microsoft.com/office/drawing/2014/main" id="{E2C026CE-E274-4785-B491-E481B4981B2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67613" y="2375062"/>
            <a:ext cx="540881" cy="578923"/>
          </a:xfrm>
          <a:prstGeom prst="rect">
            <a:avLst/>
          </a:prstGeom>
        </p:spPr>
      </p:pic>
      <p:cxnSp>
        <p:nvCxnSpPr>
          <p:cNvPr id="13" name="Straight Connector 12">
            <a:extLst>
              <a:ext uri="{FF2B5EF4-FFF2-40B4-BE49-F238E27FC236}">
                <a16:creationId xmlns:a16="http://schemas.microsoft.com/office/drawing/2014/main" id="{18901F33-C898-413E-B675-62C438F004DD}"/>
              </a:ext>
            </a:extLst>
          </p:cNvPr>
          <p:cNvCxnSpPr/>
          <p:nvPr/>
        </p:nvCxnSpPr>
        <p:spPr>
          <a:xfrm>
            <a:off x="886938" y="934910"/>
            <a:ext cx="1588325" cy="158117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28D5E69-7A54-43D1-9226-9082A1D869B7}"/>
              </a:ext>
            </a:extLst>
          </p:cNvPr>
          <p:cNvCxnSpPr>
            <a:cxnSpLocks/>
          </p:cNvCxnSpPr>
          <p:nvPr/>
        </p:nvCxnSpPr>
        <p:spPr>
          <a:xfrm flipV="1">
            <a:off x="886938" y="2946563"/>
            <a:ext cx="1484416" cy="147001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FA57ED9-C272-40AA-9605-1859F68D6ABF}"/>
              </a:ext>
            </a:extLst>
          </p:cNvPr>
          <p:cNvCxnSpPr>
            <a:cxnSpLocks/>
          </p:cNvCxnSpPr>
          <p:nvPr/>
        </p:nvCxnSpPr>
        <p:spPr>
          <a:xfrm flipH="1">
            <a:off x="6750381" y="1401219"/>
            <a:ext cx="991409" cy="106290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CCCF161-BC38-4A7A-A457-0A5A491737CD}"/>
              </a:ext>
            </a:extLst>
          </p:cNvPr>
          <p:cNvCxnSpPr>
            <a:cxnSpLocks/>
          </p:cNvCxnSpPr>
          <p:nvPr/>
        </p:nvCxnSpPr>
        <p:spPr>
          <a:xfrm>
            <a:off x="2901072" y="2664524"/>
            <a:ext cx="1636214" cy="0"/>
          </a:xfrm>
          <a:prstGeom prst="line">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A8B912F-9152-43AB-8C06-7AA4CB14E391}"/>
              </a:ext>
            </a:extLst>
          </p:cNvPr>
          <p:cNvCxnSpPr>
            <a:cxnSpLocks/>
          </p:cNvCxnSpPr>
          <p:nvPr/>
        </p:nvCxnSpPr>
        <p:spPr>
          <a:xfrm rot="10800000">
            <a:off x="4628578" y="2668236"/>
            <a:ext cx="1589809" cy="0"/>
          </a:xfrm>
          <a:prstGeom prst="line">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AB1BCDE-4B10-41CE-BBA8-B818334E4D2D}"/>
              </a:ext>
            </a:extLst>
          </p:cNvPr>
          <p:cNvCxnSpPr>
            <a:cxnSpLocks/>
          </p:cNvCxnSpPr>
          <p:nvPr/>
        </p:nvCxnSpPr>
        <p:spPr>
          <a:xfrm flipH="1" flipV="1">
            <a:off x="6735536" y="2879764"/>
            <a:ext cx="1086016" cy="105048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F0FE067F-2E3B-4FEE-BEB4-0AC462E1031B}"/>
              </a:ext>
            </a:extLst>
          </p:cNvPr>
          <p:cNvGrpSpPr/>
          <p:nvPr/>
        </p:nvGrpSpPr>
        <p:grpSpPr>
          <a:xfrm>
            <a:off x="947293" y="1241075"/>
            <a:ext cx="409504" cy="693590"/>
            <a:chOff x="756655" y="2615673"/>
            <a:chExt cx="800808" cy="1356354"/>
          </a:xfrm>
        </p:grpSpPr>
        <p:pic>
          <p:nvPicPr>
            <p:cNvPr id="8" name="Picture 7">
              <a:extLst>
                <a:ext uri="{FF2B5EF4-FFF2-40B4-BE49-F238E27FC236}">
                  <a16:creationId xmlns:a16="http://schemas.microsoft.com/office/drawing/2014/main" id="{1812CA7E-D021-4054-AE16-D115A801A43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6655" y="2909729"/>
              <a:ext cx="624100" cy="1062298"/>
            </a:xfrm>
            <a:prstGeom prst="rect">
              <a:avLst/>
            </a:prstGeom>
          </p:spPr>
        </p:pic>
        <p:sp>
          <p:nvSpPr>
            <p:cNvPr id="34" name="TextBox 33">
              <a:extLst>
                <a:ext uri="{FF2B5EF4-FFF2-40B4-BE49-F238E27FC236}">
                  <a16:creationId xmlns:a16="http://schemas.microsoft.com/office/drawing/2014/main" id="{F18CCB55-D3FD-40A6-8EC0-E24D98BF248E}"/>
                </a:ext>
              </a:extLst>
            </p:cNvPr>
            <p:cNvSpPr txBox="1"/>
            <p:nvPr/>
          </p:nvSpPr>
          <p:spPr>
            <a:xfrm>
              <a:off x="785683" y="2615673"/>
              <a:ext cx="771780" cy="457674"/>
            </a:xfrm>
            <a:prstGeom prst="rect">
              <a:avLst/>
            </a:prstGeom>
            <a:noFill/>
          </p:spPr>
          <p:txBody>
            <a:bodyPr wrap="none" rtlCol="0">
              <a:spAutoFit/>
            </a:bodyPr>
            <a:lstStyle/>
            <a:p>
              <a:pPr defTabSz="233812"/>
              <a:r>
                <a:rPr lang="en-US" sz="921" dirty="0">
                  <a:solidFill>
                    <a:prstClr val="black"/>
                  </a:solidFill>
                  <a:latin typeface="Calibri"/>
                </a:rPr>
                <a:t>PAIL</a:t>
              </a:r>
            </a:p>
          </p:txBody>
        </p:sp>
      </p:grpSp>
      <p:sp>
        <p:nvSpPr>
          <p:cNvPr id="36" name="Rectangle: Folded Corner 35">
            <a:extLst>
              <a:ext uri="{FF2B5EF4-FFF2-40B4-BE49-F238E27FC236}">
                <a16:creationId xmlns:a16="http://schemas.microsoft.com/office/drawing/2014/main" id="{B08AB4D5-7113-40C9-9A27-7743D9A7FF0C}"/>
              </a:ext>
            </a:extLst>
          </p:cNvPr>
          <p:cNvSpPr/>
          <p:nvPr/>
        </p:nvSpPr>
        <p:spPr>
          <a:xfrm>
            <a:off x="2119004" y="1069978"/>
            <a:ext cx="935182" cy="935182"/>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33812"/>
            <a:endParaRPr lang="en-US" sz="921" dirty="0">
              <a:solidFill>
                <a:prstClr val="black"/>
              </a:solidFill>
              <a:latin typeface="Calibri"/>
            </a:endParaRPr>
          </a:p>
          <a:p>
            <a:pPr algn="ctr" defTabSz="233812"/>
            <a:r>
              <a:rPr lang="en-US" sz="921" dirty="0">
                <a:solidFill>
                  <a:prstClr val="black"/>
                </a:solidFill>
                <a:latin typeface="Calibri"/>
              </a:rPr>
              <a:t>We do not have to reference every single point of data every time.</a:t>
            </a:r>
          </a:p>
          <a:p>
            <a:pPr algn="ctr" defTabSz="233812"/>
            <a:endParaRPr lang="en-US" sz="921" dirty="0">
              <a:solidFill>
                <a:prstClr val="black"/>
              </a:solidFill>
              <a:latin typeface="Calibri"/>
            </a:endParaRPr>
          </a:p>
        </p:txBody>
      </p:sp>
      <p:sp>
        <p:nvSpPr>
          <p:cNvPr id="39" name="Rectangle: Folded Corner 38">
            <a:extLst>
              <a:ext uri="{FF2B5EF4-FFF2-40B4-BE49-F238E27FC236}">
                <a16:creationId xmlns:a16="http://schemas.microsoft.com/office/drawing/2014/main" id="{D30A3CA5-AD42-4CEB-91AC-97F2A94A7D55}"/>
              </a:ext>
            </a:extLst>
          </p:cNvPr>
          <p:cNvSpPr/>
          <p:nvPr/>
        </p:nvSpPr>
        <p:spPr>
          <a:xfrm>
            <a:off x="3243448" y="1570969"/>
            <a:ext cx="935182" cy="935182"/>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33812"/>
            <a:r>
              <a:rPr lang="en-US" sz="921" dirty="0">
                <a:solidFill>
                  <a:prstClr val="black"/>
                </a:solidFill>
                <a:latin typeface="Calibri"/>
              </a:rPr>
              <a:t>We know who authorized the work orders and work records.</a:t>
            </a:r>
          </a:p>
        </p:txBody>
      </p:sp>
      <p:sp>
        <p:nvSpPr>
          <p:cNvPr id="40" name="Rectangle: Folded Corner 39">
            <a:extLst>
              <a:ext uri="{FF2B5EF4-FFF2-40B4-BE49-F238E27FC236}">
                <a16:creationId xmlns:a16="http://schemas.microsoft.com/office/drawing/2014/main" id="{A89ECCBA-37BB-49D2-8282-D2700FE7E7C1}"/>
              </a:ext>
            </a:extLst>
          </p:cNvPr>
          <p:cNvSpPr/>
          <p:nvPr/>
        </p:nvSpPr>
        <p:spPr>
          <a:xfrm>
            <a:off x="983777" y="2825690"/>
            <a:ext cx="935182" cy="809352"/>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33812"/>
            <a:r>
              <a:rPr lang="en-US" sz="921" dirty="0">
                <a:solidFill>
                  <a:prstClr val="black"/>
                </a:solidFill>
                <a:latin typeface="Calibri"/>
              </a:rPr>
              <a:t>Work Order and Work Record Documents.</a:t>
            </a:r>
          </a:p>
        </p:txBody>
      </p:sp>
      <p:sp>
        <p:nvSpPr>
          <p:cNvPr id="41" name="Rectangle: Folded Corner 40">
            <a:extLst>
              <a:ext uri="{FF2B5EF4-FFF2-40B4-BE49-F238E27FC236}">
                <a16:creationId xmlns:a16="http://schemas.microsoft.com/office/drawing/2014/main" id="{8AE62FF6-3DC3-4E03-94D2-92071CC0543B}"/>
              </a:ext>
            </a:extLst>
          </p:cNvPr>
          <p:cNvSpPr/>
          <p:nvPr/>
        </p:nvSpPr>
        <p:spPr>
          <a:xfrm>
            <a:off x="994911" y="2037870"/>
            <a:ext cx="935182" cy="701386"/>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33812"/>
            <a:r>
              <a:rPr lang="en-US" sz="921" dirty="0">
                <a:solidFill>
                  <a:prstClr val="black"/>
                </a:solidFill>
                <a:latin typeface="Calibri"/>
              </a:rPr>
              <a:t> Compound-</a:t>
            </a:r>
            <a:br>
              <a:rPr lang="en-US" sz="921" dirty="0">
                <a:solidFill>
                  <a:prstClr val="black"/>
                </a:solidFill>
                <a:latin typeface="Calibri"/>
              </a:rPr>
            </a:br>
            <a:r>
              <a:rPr lang="en-US" sz="921" dirty="0">
                <a:solidFill>
                  <a:prstClr val="black"/>
                </a:solidFill>
                <a:latin typeface="Calibri"/>
              </a:rPr>
              <a:t>Identifiers and UniqueIds.</a:t>
            </a:r>
          </a:p>
        </p:txBody>
      </p:sp>
      <p:sp>
        <p:nvSpPr>
          <p:cNvPr id="42" name="Rectangle: Folded Corner 41">
            <a:extLst>
              <a:ext uri="{FF2B5EF4-FFF2-40B4-BE49-F238E27FC236}">
                <a16:creationId xmlns:a16="http://schemas.microsoft.com/office/drawing/2014/main" id="{C7FCD389-B93E-4375-B8AF-88FA06B5257A}"/>
              </a:ext>
            </a:extLst>
          </p:cNvPr>
          <p:cNvSpPr/>
          <p:nvPr/>
        </p:nvSpPr>
        <p:spPr>
          <a:xfrm>
            <a:off x="3258294" y="2788185"/>
            <a:ext cx="935182" cy="935182"/>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33812"/>
            <a:r>
              <a:rPr lang="en-US" sz="921" dirty="0">
                <a:solidFill>
                  <a:prstClr val="black"/>
                </a:solidFill>
                <a:latin typeface="Calibri"/>
              </a:rPr>
              <a:t>If another FMIS uses a different way to identify data objects, we can still use the same documents.</a:t>
            </a:r>
          </a:p>
        </p:txBody>
      </p:sp>
      <p:sp>
        <p:nvSpPr>
          <p:cNvPr id="43" name="Rectangle: Folded Corner 42">
            <a:extLst>
              <a:ext uri="{FF2B5EF4-FFF2-40B4-BE49-F238E27FC236}">
                <a16:creationId xmlns:a16="http://schemas.microsoft.com/office/drawing/2014/main" id="{97D06B7E-E1D8-40B8-909A-DDB7054CCE30}"/>
              </a:ext>
            </a:extLst>
          </p:cNvPr>
          <p:cNvSpPr/>
          <p:nvPr/>
        </p:nvSpPr>
        <p:spPr>
          <a:xfrm>
            <a:off x="2130137" y="3315156"/>
            <a:ext cx="935182" cy="935182"/>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33812"/>
            <a:r>
              <a:rPr lang="en-US" sz="921" dirty="0">
                <a:solidFill>
                  <a:prstClr val="black"/>
                </a:solidFill>
                <a:latin typeface="Calibri"/>
              </a:rPr>
              <a:t>For most items, we can use standard data formats </a:t>
            </a:r>
          </a:p>
        </p:txBody>
      </p:sp>
      <p:sp>
        <p:nvSpPr>
          <p:cNvPr id="44" name="Rectangle: Folded Corner 43">
            <a:extLst>
              <a:ext uri="{FF2B5EF4-FFF2-40B4-BE49-F238E27FC236}">
                <a16:creationId xmlns:a16="http://schemas.microsoft.com/office/drawing/2014/main" id="{B39F1FE5-04F4-48A3-82D2-29088DB7EE43}"/>
              </a:ext>
            </a:extLst>
          </p:cNvPr>
          <p:cNvSpPr/>
          <p:nvPr/>
        </p:nvSpPr>
        <p:spPr>
          <a:xfrm>
            <a:off x="5273387" y="1582104"/>
            <a:ext cx="935182" cy="935182"/>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33812"/>
            <a:endParaRPr lang="en-US" sz="921" dirty="0">
              <a:solidFill>
                <a:prstClr val="black"/>
              </a:solidFill>
              <a:latin typeface="Calibri"/>
            </a:endParaRPr>
          </a:p>
          <a:p>
            <a:pPr algn="ctr" defTabSz="233812"/>
            <a:r>
              <a:rPr lang="en-US" sz="921" dirty="0">
                <a:solidFill>
                  <a:prstClr val="black"/>
                </a:solidFill>
                <a:latin typeface="Calibri"/>
              </a:rPr>
              <a:t>Keep it simple and not have to include every nuanced geo-political difference.</a:t>
            </a:r>
          </a:p>
        </p:txBody>
      </p:sp>
      <p:sp>
        <p:nvSpPr>
          <p:cNvPr id="45" name="Rectangle: Folded Corner 44">
            <a:extLst>
              <a:ext uri="{FF2B5EF4-FFF2-40B4-BE49-F238E27FC236}">
                <a16:creationId xmlns:a16="http://schemas.microsoft.com/office/drawing/2014/main" id="{AAE2EEF0-7DE3-4668-AA63-D00BE550E4C0}"/>
              </a:ext>
            </a:extLst>
          </p:cNvPr>
          <p:cNvSpPr/>
          <p:nvPr/>
        </p:nvSpPr>
        <p:spPr>
          <a:xfrm>
            <a:off x="5288234" y="2740999"/>
            <a:ext cx="935182" cy="993503"/>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33812"/>
            <a:r>
              <a:rPr lang="en-US" sz="921" dirty="0">
                <a:solidFill>
                  <a:prstClr val="black"/>
                </a:solidFill>
                <a:latin typeface="Calibri"/>
              </a:rPr>
              <a:t>Every little change due to some local requirement to the same object </a:t>
            </a:r>
            <a:r>
              <a:rPr lang="mr-IN" sz="921" dirty="0">
                <a:solidFill>
                  <a:prstClr val="black"/>
                </a:solidFill>
                <a:latin typeface="Calibri"/>
                <a:cs typeface="Mangal" panose="02040503050203030202" pitchFamily="18" charset="0"/>
              </a:rPr>
              <a:t>–</a:t>
            </a:r>
            <a:r>
              <a:rPr lang="en-US" sz="921" dirty="0">
                <a:solidFill>
                  <a:prstClr val="black"/>
                </a:solidFill>
                <a:latin typeface="Calibri"/>
              </a:rPr>
              <a:t> </a:t>
            </a:r>
            <a:r>
              <a:rPr lang="en-US" sz="921" dirty="0" err="1">
                <a:solidFill>
                  <a:prstClr val="black"/>
                </a:solidFill>
                <a:latin typeface="Calibri"/>
              </a:rPr>
              <a:t>Aghh</a:t>
            </a:r>
            <a:r>
              <a:rPr lang="en-US" sz="921" dirty="0">
                <a:solidFill>
                  <a:prstClr val="black"/>
                </a:solidFill>
                <a:latin typeface="Calibri"/>
              </a:rPr>
              <a:t>!!</a:t>
            </a:r>
          </a:p>
        </p:txBody>
      </p:sp>
      <p:sp>
        <p:nvSpPr>
          <p:cNvPr id="46" name="Rectangle: Folded Corner 45">
            <a:extLst>
              <a:ext uri="{FF2B5EF4-FFF2-40B4-BE49-F238E27FC236}">
                <a16:creationId xmlns:a16="http://schemas.microsoft.com/office/drawing/2014/main" id="{5E1FF942-A6CB-4741-AB01-A6639A727F89}"/>
              </a:ext>
            </a:extLst>
          </p:cNvPr>
          <p:cNvSpPr/>
          <p:nvPr/>
        </p:nvSpPr>
        <p:spPr>
          <a:xfrm>
            <a:off x="6308767" y="1073689"/>
            <a:ext cx="935182" cy="935182"/>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33812"/>
            <a:r>
              <a:rPr lang="en-US" sz="921" dirty="0">
                <a:solidFill>
                  <a:prstClr val="black"/>
                </a:solidFill>
                <a:latin typeface="Calibri"/>
              </a:rPr>
              <a:t>Growers value how we protect their data and recommend us.</a:t>
            </a:r>
          </a:p>
        </p:txBody>
      </p:sp>
      <p:sp>
        <p:nvSpPr>
          <p:cNvPr id="47" name="Rectangle: Folded Corner 46">
            <a:extLst>
              <a:ext uri="{FF2B5EF4-FFF2-40B4-BE49-F238E27FC236}">
                <a16:creationId xmlns:a16="http://schemas.microsoft.com/office/drawing/2014/main" id="{D2FC95B6-D3D6-4C0A-9FCD-FB96484C5699}"/>
              </a:ext>
            </a:extLst>
          </p:cNvPr>
          <p:cNvSpPr/>
          <p:nvPr/>
        </p:nvSpPr>
        <p:spPr>
          <a:xfrm>
            <a:off x="6319900" y="3318867"/>
            <a:ext cx="935182" cy="935182"/>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33812"/>
            <a:r>
              <a:rPr lang="en-US" sz="921" dirty="0">
                <a:solidFill>
                  <a:prstClr val="black"/>
                </a:solidFill>
                <a:latin typeface="Calibri"/>
              </a:rPr>
              <a:t>Multiple teams are involved and they each use different terminology.</a:t>
            </a:r>
          </a:p>
        </p:txBody>
      </p:sp>
      <p:sp>
        <p:nvSpPr>
          <p:cNvPr id="48" name="Rectangle: Folded Corner 47">
            <a:extLst>
              <a:ext uri="{FF2B5EF4-FFF2-40B4-BE49-F238E27FC236}">
                <a16:creationId xmlns:a16="http://schemas.microsoft.com/office/drawing/2014/main" id="{05017ED1-0535-4C08-B8CD-B4CD1191152F}"/>
              </a:ext>
            </a:extLst>
          </p:cNvPr>
          <p:cNvSpPr/>
          <p:nvPr/>
        </p:nvSpPr>
        <p:spPr>
          <a:xfrm>
            <a:off x="7410944" y="1715704"/>
            <a:ext cx="935182" cy="701386"/>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33812"/>
            <a:r>
              <a:rPr lang="en-US" sz="921" dirty="0">
                <a:solidFill>
                  <a:prstClr val="black"/>
                </a:solidFill>
                <a:latin typeface="Calibri"/>
              </a:rPr>
              <a:t>Use data only as authorized by the grower.</a:t>
            </a:r>
          </a:p>
        </p:txBody>
      </p:sp>
      <p:sp>
        <p:nvSpPr>
          <p:cNvPr id="49" name="Rectangle: Folded Corner 48">
            <a:extLst>
              <a:ext uri="{FF2B5EF4-FFF2-40B4-BE49-F238E27FC236}">
                <a16:creationId xmlns:a16="http://schemas.microsoft.com/office/drawing/2014/main" id="{22717260-F32C-4EB3-A8FD-5F4731D06840}"/>
              </a:ext>
            </a:extLst>
          </p:cNvPr>
          <p:cNvSpPr/>
          <p:nvPr/>
        </p:nvSpPr>
        <p:spPr>
          <a:xfrm>
            <a:off x="7414659" y="2869835"/>
            <a:ext cx="935182" cy="701386"/>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33812"/>
            <a:r>
              <a:rPr lang="en-US" sz="921" dirty="0">
                <a:solidFill>
                  <a:prstClr val="black"/>
                </a:solidFill>
                <a:latin typeface="Calibri"/>
              </a:rPr>
              <a:t>Share a document with other FMIS companies.</a:t>
            </a:r>
          </a:p>
        </p:txBody>
      </p:sp>
      <p:sp>
        <p:nvSpPr>
          <p:cNvPr id="38" name="Rectangle 37">
            <a:extLst>
              <a:ext uri="{FF2B5EF4-FFF2-40B4-BE49-F238E27FC236}">
                <a16:creationId xmlns:a16="http://schemas.microsoft.com/office/drawing/2014/main" id="{8B3E4848-CFE9-4CCD-A8E1-2A52266BC11F}"/>
              </a:ext>
            </a:extLst>
          </p:cNvPr>
          <p:cNvSpPr/>
          <p:nvPr/>
        </p:nvSpPr>
        <p:spPr>
          <a:xfrm>
            <a:off x="775162" y="4579422"/>
            <a:ext cx="7598352" cy="472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233812"/>
            <a:endParaRPr lang="en-US" sz="921" b="1" dirty="0">
              <a:solidFill>
                <a:prstClr val="black"/>
              </a:solidFill>
              <a:latin typeface="Calibri"/>
            </a:endParaRPr>
          </a:p>
          <a:p>
            <a:pPr defTabSz="233812"/>
            <a:r>
              <a:rPr lang="en-US" sz="921" b="1" dirty="0">
                <a:solidFill>
                  <a:prstClr val="black"/>
                </a:solidFill>
                <a:latin typeface="Calibri"/>
              </a:rPr>
              <a:t>To find out more about how your company can take advantage of PAIL, contact the PAIL Team at </a:t>
            </a:r>
            <a:r>
              <a:rPr lang="en-US" sz="921" b="1" dirty="0" err="1">
                <a:solidFill>
                  <a:prstClr val="black"/>
                </a:solidFill>
                <a:latin typeface="Calibri"/>
              </a:rPr>
              <a:t>pail.feedback@aggateway.org</a:t>
            </a:r>
            <a:r>
              <a:rPr lang="en-US" sz="921" b="1" dirty="0">
                <a:solidFill>
                  <a:prstClr val="black"/>
                </a:solidFill>
                <a:latin typeface="Calibri"/>
              </a:rPr>
              <a:t> </a:t>
            </a:r>
          </a:p>
          <a:p>
            <a:pPr defTabSz="233812"/>
            <a:r>
              <a:rPr lang="en-US" sz="921" b="1" dirty="0">
                <a:solidFill>
                  <a:prstClr val="black"/>
                </a:solidFill>
                <a:latin typeface="Calibri"/>
              </a:rPr>
              <a:t> </a:t>
            </a:r>
          </a:p>
          <a:p>
            <a:pPr defTabSz="233812"/>
            <a:endParaRPr lang="en-US" sz="921" dirty="0">
              <a:solidFill>
                <a:prstClr val="black"/>
              </a:solidFill>
              <a:latin typeface="Calibri"/>
            </a:endParaRPr>
          </a:p>
        </p:txBody>
      </p:sp>
    </p:spTree>
    <p:extLst>
      <p:ext uri="{BB962C8B-B14F-4D97-AF65-F5344CB8AC3E}">
        <p14:creationId xmlns:p14="http://schemas.microsoft.com/office/powerpoint/2010/main" val="498753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7B3BD-2E49-05C4-FBD7-C053A43F4971}"/>
              </a:ext>
            </a:extLst>
          </p:cNvPr>
          <p:cNvSpPr>
            <a:spLocks noGrp="1"/>
          </p:cNvSpPr>
          <p:nvPr>
            <p:ph type="title"/>
          </p:nvPr>
        </p:nvSpPr>
        <p:spPr/>
        <p:txBody>
          <a:bodyPr/>
          <a:lstStyle/>
          <a:p>
            <a:r>
              <a:rPr lang="en-US" dirty="0"/>
              <a:t>Value to FMIS Providers</a:t>
            </a:r>
          </a:p>
        </p:txBody>
      </p:sp>
      <p:sp>
        <p:nvSpPr>
          <p:cNvPr id="3" name="Content Placeholder 2">
            <a:extLst>
              <a:ext uri="{FF2B5EF4-FFF2-40B4-BE49-F238E27FC236}">
                <a16:creationId xmlns:a16="http://schemas.microsoft.com/office/drawing/2014/main" id="{EED14B5F-FF1B-D225-68EC-FF8E413478C5}"/>
              </a:ext>
            </a:extLst>
          </p:cNvPr>
          <p:cNvSpPr>
            <a:spLocks noGrp="1"/>
          </p:cNvSpPr>
          <p:nvPr>
            <p:ph idx="1"/>
          </p:nvPr>
        </p:nvSpPr>
        <p:spPr/>
        <p:txBody>
          <a:bodyPr/>
          <a:lstStyle/>
          <a:p>
            <a:r>
              <a:rPr lang="en-US" dirty="0"/>
              <a:t>Implement once integrate many times</a:t>
            </a:r>
          </a:p>
          <a:p>
            <a:r>
              <a:rPr lang="en-US" dirty="0"/>
              <a:t>Not having the have a different format for prescriptions for every manufacturer</a:t>
            </a:r>
          </a:p>
          <a:p>
            <a:r>
              <a:rPr lang="en-US" dirty="0"/>
              <a:t>Possibility of receiving data with good semantics to drive scale</a:t>
            </a:r>
          </a:p>
          <a:p>
            <a:endParaRPr lang="en-US" dirty="0"/>
          </a:p>
        </p:txBody>
      </p:sp>
      <p:sp>
        <p:nvSpPr>
          <p:cNvPr id="4" name="Slide Number Placeholder 3">
            <a:extLst>
              <a:ext uri="{FF2B5EF4-FFF2-40B4-BE49-F238E27FC236}">
                <a16:creationId xmlns:a16="http://schemas.microsoft.com/office/drawing/2014/main" id="{8859D742-8AB5-34BC-6559-F3BC7BC9D28A}"/>
              </a:ext>
            </a:extLst>
          </p:cNvPr>
          <p:cNvSpPr>
            <a:spLocks noGrp="1"/>
          </p:cNvSpPr>
          <p:nvPr>
            <p:ph type="sldNum" sz="quarter" idx="4"/>
          </p:nvPr>
        </p:nvSpPr>
        <p:spPr>
          <a:xfrm>
            <a:off x="304800" y="4857750"/>
            <a:ext cx="1066800" cy="246888"/>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DE3A8B2-84D3-49A8-8E03-921EE22FAEA7}" type="slidenum">
              <a:rPr lang="en-US" kern="0" smtClean="0"/>
              <a:pPr>
                <a:defRPr/>
              </a:pPr>
              <a:t>18</a:t>
            </a:fld>
            <a:endParaRPr lang="en-US" kern="0" dirty="0"/>
          </a:p>
        </p:txBody>
      </p:sp>
    </p:spTree>
    <p:extLst>
      <p:ext uri="{BB962C8B-B14F-4D97-AF65-F5344CB8AC3E}">
        <p14:creationId xmlns:p14="http://schemas.microsoft.com/office/powerpoint/2010/main" val="31093554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10ED7-96F0-EEED-7FC8-09AB2724B48D}"/>
              </a:ext>
            </a:extLst>
          </p:cNvPr>
          <p:cNvSpPr>
            <a:spLocks noGrp="1"/>
          </p:cNvSpPr>
          <p:nvPr>
            <p:ph type="title"/>
          </p:nvPr>
        </p:nvSpPr>
        <p:spPr/>
        <p:txBody>
          <a:bodyPr>
            <a:normAutofit fontScale="90000"/>
          </a:bodyPr>
          <a:lstStyle/>
          <a:p>
            <a:r>
              <a:rPr lang="en-US" dirty="0"/>
              <a:t>What’s Needed to get Started: </a:t>
            </a:r>
            <a:br>
              <a:rPr lang="en-US" dirty="0"/>
            </a:br>
            <a:r>
              <a:rPr lang="en-US" dirty="0"/>
              <a:t>FMIS Companies</a:t>
            </a:r>
          </a:p>
        </p:txBody>
      </p:sp>
      <p:sp>
        <p:nvSpPr>
          <p:cNvPr id="3" name="Content Placeholder 2">
            <a:extLst>
              <a:ext uri="{FF2B5EF4-FFF2-40B4-BE49-F238E27FC236}">
                <a16:creationId xmlns:a16="http://schemas.microsoft.com/office/drawing/2014/main" id="{F994EE84-9714-6A6D-7AF8-7334A889FAEB}"/>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DE70D750-0BFC-2EB0-DFB3-650530A87ED8}"/>
              </a:ext>
            </a:extLst>
          </p:cNvPr>
          <p:cNvSpPr>
            <a:spLocks noGrp="1"/>
          </p:cNvSpPr>
          <p:nvPr>
            <p:ph type="sldNum" sz="quarter" idx="4"/>
          </p:nvPr>
        </p:nvSpPr>
        <p:spPr>
          <a:xfrm>
            <a:off x="304800" y="4857750"/>
            <a:ext cx="1066800" cy="246888"/>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DE3A8B2-84D3-49A8-8E03-921EE22FAEA7}" type="slidenum">
              <a:rPr lang="en-US" kern="0" smtClean="0"/>
              <a:pPr>
                <a:defRPr/>
              </a:pPr>
              <a:t>19</a:t>
            </a:fld>
            <a:endParaRPr lang="en-US" kern="0" dirty="0"/>
          </a:p>
        </p:txBody>
      </p:sp>
    </p:spTree>
    <p:extLst>
      <p:ext uri="{BB962C8B-B14F-4D97-AF65-F5344CB8AC3E}">
        <p14:creationId xmlns:p14="http://schemas.microsoft.com/office/powerpoint/2010/main" val="1569962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a:t>Agenda</a:t>
            </a:r>
          </a:p>
        </p:txBody>
      </p:sp>
      <p:sp>
        <p:nvSpPr>
          <p:cNvPr id="26629" name="Content Placeholder 4"/>
          <p:cNvSpPr>
            <a:spLocks noGrp="1"/>
          </p:cNvSpPr>
          <p:nvPr>
            <p:ph sz="half" idx="1"/>
          </p:nvPr>
        </p:nvSpPr>
        <p:spPr/>
        <p:txBody>
          <a:bodyPr>
            <a:normAutofit/>
          </a:bodyPr>
          <a:lstStyle/>
          <a:p>
            <a:endParaRPr lang="en-US" dirty="0"/>
          </a:p>
          <a:p>
            <a:endParaRPr lang="en-US" dirty="0"/>
          </a:p>
        </p:txBody>
      </p:sp>
      <p:sp>
        <p:nvSpPr>
          <p:cNvPr id="3" name="Content Placeholder 2">
            <a:extLst>
              <a:ext uri="{FF2B5EF4-FFF2-40B4-BE49-F238E27FC236}">
                <a16:creationId xmlns:a16="http://schemas.microsoft.com/office/drawing/2014/main" id="{FC335B6E-F5E9-AD0A-C46B-47521A0203EF}"/>
              </a:ext>
            </a:extLst>
          </p:cNvPr>
          <p:cNvSpPr>
            <a:spLocks noGrp="1"/>
          </p:cNvSpPr>
          <p:nvPr>
            <p:ph sz="half" idx="2"/>
          </p:nvPr>
        </p:nvSpPr>
        <p:spPr>
          <a:xfrm>
            <a:off x="914400" y="1200151"/>
            <a:ext cx="7772400" cy="3394472"/>
          </a:xfrm>
        </p:spPr>
        <p:txBody>
          <a:bodyPr/>
          <a:lstStyle/>
          <a:p>
            <a:r>
              <a:rPr lang="en-US" dirty="0"/>
              <a:t>Intro to PAIL</a:t>
            </a:r>
          </a:p>
          <a:p>
            <a:r>
              <a:rPr lang="en-US" dirty="0"/>
              <a:t>Update on standardization process</a:t>
            </a:r>
          </a:p>
          <a:p>
            <a:r>
              <a:rPr lang="en-US" dirty="0"/>
              <a:t>Workshop on obstacles to implementation</a:t>
            </a:r>
          </a:p>
          <a:p>
            <a:pPr lvl="1"/>
            <a:r>
              <a:rPr lang="en-US" dirty="0"/>
              <a:t>Target audience, knowledge gaps, stakeholder ROI</a:t>
            </a:r>
          </a:p>
          <a:p>
            <a:pPr lvl="1"/>
            <a:r>
              <a:rPr lang="en-US" dirty="0"/>
              <a:t>Sample Use Cases</a:t>
            </a:r>
          </a:p>
          <a:p>
            <a:endParaRPr lang="en-US" dirty="0"/>
          </a:p>
          <a:p>
            <a:endParaRPr lang="en-US" dirty="0"/>
          </a:p>
        </p:txBody>
      </p:sp>
    </p:spTree>
    <p:extLst>
      <p:ext uri="{BB962C8B-B14F-4D97-AF65-F5344CB8AC3E}">
        <p14:creationId xmlns:p14="http://schemas.microsoft.com/office/powerpoint/2010/main" val="3629028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AC894C65-D1AC-4A64-B570-9B9F98F69114}"/>
              </a:ext>
            </a:extLst>
          </p:cNvPr>
          <p:cNvSpPr/>
          <p:nvPr/>
        </p:nvSpPr>
        <p:spPr>
          <a:xfrm>
            <a:off x="775607" y="706306"/>
            <a:ext cx="7649850" cy="3806316"/>
          </a:xfrm>
          <a:prstGeom prst="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33812"/>
            <a:endParaRPr lang="en-US" sz="921">
              <a:solidFill>
                <a:prstClr val="white"/>
              </a:solidFill>
              <a:latin typeface="Calibri"/>
            </a:endParaRPr>
          </a:p>
        </p:txBody>
      </p:sp>
      <p:sp>
        <p:nvSpPr>
          <p:cNvPr id="30" name="Oval 29">
            <a:extLst>
              <a:ext uri="{FF2B5EF4-FFF2-40B4-BE49-F238E27FC236}">
                <a16:creationId xmlns:a16="http://schemas.microsoft.com/office/drawing/2014/main" id="{89E69BB5-CCC0-4FA0-B62A-D6648AF5EC4F}"/>
              </a:ext>
            </a:extLst>
          </p:cNvPr>
          <p:cNvSpPr/>
          <p:nvPr/>
        </p:nvSpPr>
        <p:spPr>
          <a:xfrm>
            <a:off x="4820241" y="983254"/>
            <a:ext cx="3474200" cy="346638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33812"/>
            <a:endParaRPr lang="en-US" sz="921">
              <a:solidFill>
                <a:prstClr val="white"/>
              </a:solidFill>
              <a:latin typeface="Calibri"/>
            </a:endParaRPr>
          </a:p>
        </p:txBody>
      </p:sp>
      <p:pic>
        <p:nvPicPr>
          <p:cNvPr id="32" name="Picture 31">
            <a:extLst>
              <a:ext uri="{FF2B5EF4-FFF2-40B4-BE49-F238E27FC236}">
                <a16:creationId xmlns:a16="http://schemas.microsoft.com/office/drawing/2014/main" id="{2C60A445-260C-486C-B998-034C805F04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6424" y="2363364"/>
            <a:ext cx="636387" cy="598042"/>
          </a:xfrm>
          <a:prstGeom prst="rect">
            <a:avLst/>
          </a:prstGeom>
        </p:spPr>
      </p:pic>
      <p:sp>
        <p:nvSpPr>
          <p:cNvPr id="5" name="Rectangle 4">
            <a:extLst>
              <a:ext uri="{FF2B5EF4-FFF2-40B4-BE49-F238E27FC236}">
                <a16:creationId xmlns:a16="http://schemas.microsoft.com/office/drawing/2014/main" id="{B29A1A75-B28B-4ADD-9C5E-C63C31DFB129}"/>
              </a:ext>
            </a:extLst>
          </p:cNvPr>
          <p:cNvSpPr/>
          <p:nvPr/>
        </p:nvSpPr>
        <p:spPr>
          <a:xfrm>
            <a:off x="864672" y="934910"/>
            <a:ext cx="3473424" cy="346638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33812"/>
            <a:endParaRPr lang="en-US" sz="921" dirty="0">
              <a:solidFill>
                <a:prstClr val="white"/>
              </a:solidFill>
              <a:latin typeface="Calibri"/>
            </a:endParaRPr>
          </a:p>
        </p:txBody>
      </p:sp>
      <p:sp>
        <p:nvSpPr>
          <p:cNvPr id="4" name="Title 3">
            <a:extLst>
              <a:ext uri="{FF2B5EF4-FFF2-40B4-BE49-F238E27FC236}">
                <a16:creationId xmlns:a16="http://schemas.microsoft.com/office/drawing/2014/main" id="{2F57FC12-1714-457C-90E8-CA28CFD367E0}"/>
              </a:ext>
            </a:extLst>
          </p:cNvPr>
          <p:cNvSpPr>
            <a:spLocks noGrp="1"/>
          </p:cNvSpPr>
          <p:nvPr>
            <p:ph type="title"/>
          </p:nvPr>
        </p:nvSpPr>
        <p:spPr>
          <a:xfrm>
            <a:off x="1174872" y="33024"/>
            <a:ext cx="7051047" cy="638466"/>
          </a:xfrm>
        </p:spPr>
        <p:txBody>
          <a:bodyPr>
            <a:normAutofit fontScale="90000"/>
          </a:bodyPr>
          <a:lstStyle/>
          <a:p>
            <a:pPr algn="ctr"/>
            <a:r>
              <a:rPr lang="en-US" sz="2762" b="1" dirty="0">
                <a:solidFill>
                  <a:srgbClr val="FF0000"/>
                </a:solidFill>
                <a:effectLst>
                  <a:outerShdw blurRad="38100" dist="38100" dir="2700000" algn="tl">
                    <a:srgbClr val="000000">
                      <a:alpha val="43137"/>
                    </a:srgbClr>
                  </a:outerShdw>
                </a:effectLst>
              </a:rPr>
              <a:t>Irrigation Equipment or Services Company? </a:t>
            </a:r>
            <a:br>
              <a:rPr lang="en-US" sz="2762" b="1" dirty="0">
                <a:solidFill>
                  <a:srgbClr val="FF0000"/>
                </a:solidFill>
                <a:effectLst>
                  <a:outerShdw blurRad="38100" dist="38100" dir="2700000" algn="tl">
                    <a:srgbClr val="000000">
                      <a:alpha val="43137"/>
                    </a:srgbClr>
                  </a:outerShdw>
                </a:effectLst>
              </a:rPr>
            </a:br>
            <a:r>
              <a:rPr lang="en-US" sz="2762" b="1" dirty="0">
                <a:solidFill>
                  <a:srgbClr val="FF0000"/>
                </a:solidFill>
                <a:effectLst>
                  <a:outerShdw blurRad="38100" dist="38100" dir="2700000" algn="tl">
                    <a:srgbClr val="000000">
                      <a:alpha val="43137"/>
                    </a:srgbClr>
                  </a:outerShdw>
                </a:effectLst>
              </a:rPr>
              <a:t>PAIL has something for YOU!</a:t>
            </a:r>
          </a:p>
        </p:txBody>
      </p:sp>
      <p:pic>
        <p:nvPicPr>
          <p:cNvPr id="7" name="Picture 6">
            <a:extLst>
              <a:ext uri="{FF2B5EF4-FFF2-40B4-BE49-F238E27FC236}">
                <a16:creationId xmlns:a16="http://schemas.microsoft.com/office/drawing/2014/main" id="{C4216479-73F4-42D6-AF58-D7A8BB382B37}"/>
              </a:ext>
            </a:extLst>
          </p:cNvPr>
          <p:cNvPicPr>
            <a:picLocks noChangeAspect="1"/>
          </p:cNvPicPr>
          <p:nvPr/>
        </p:nvPicPr>
        <p:blipFill>
          <a:blip r:embed="rId3"/>
          <a:stretch>
            <a:fillRect/>
          </a:stretch>
        </p:blipFill>
        <p:spPr>
          <a:xfrm>
            <a:off x="3754655" y="986865"/>
            <a:ext cx="583441" cy="403734"/>
          </a:xfrm>
          <a:prstGeom prst="rect">
            <a:avLst/>
          </a:prstGeom>
        </p:spPr>
      </p:pic>
      <p:pic>
        <p:nvPicPr>
          <p:cNvPr id="9" name="Picture 8">
            <a:extLst>
              <a:ext uri="{FF2B5EF4-FFF2-40B4-BE49-F238E27FC236}">
                <a16:creationId xmlns:a16="http://schemas.microsoft.com/office/drawing/2014/main" id="{9D6C37E3-9318-45F2-9A7A-7A4E3704D352}"/>
              </a:ext>
            </a:extLst>
          </p:cNvPr>
          <p:cNvPicPr>
            <a:picLocks noChangeAspect="1"/>
          </p:cNvPicPr>
          <p:nvPr/>
        </p:nvPicPr>
        <p:blipFill>
          <a:blip r:embed="rId4"/>
          <a:stretch>
            <a:fillRect/>
          </a:stretch>
        </p:blipFill>
        <p:spPr>
          <a:xfrm>
            <a:off x="3728709" y="3940853"/>
            <a:ext cx="583247" cy="393896"/>
          </a:xfrm>
          <a:prstGeom prst="rect">
            <a:avLst/>
          </a:prstGeom>
        </p:spPr>
      </p:pic>
      <p:pic>
        <p:nvPicPr>
          <p:cNvPr id="10" name="Picture 9">
            <a:extLst>
              <a:ext uri="{FF2B5EF4-FFF2-40B4-BE49-F238E27FC236}">
                <a16:creationId xmlns:a16="http://schemas.microsoft.com/office/drawing/2014/main" id="{CA102572-4C80-4532-A229-29832414E082}"/>
              </a:ext>
            </a:extLst>
          </p:cNvPr>
          <p:cNvPicPr>
            <a:picLocks noChangeAspect="1"/>
          </p:cNvPicPr>
          <p:nvPr/>
        </p:nvPicPr>
        <p:blipFill>
          <a:blip r:embed="rId5"/>
          <a:stretch>
            <a:fillRect/>
          </a:stretch>
        </p:blipFill>
        <p:spPr>
          <a:xfrm>
            <a:off x="5711185" y="3835658"/>
            <a:ext cx="239610" cy="279351"/>
          </a:xfrm>
          <a:prstGeom prst="rect">
            <a:avLst/>
          </a:prstGeom>
        </p:spPr>
      </p:pic>
      <p:pic>
        <p:nvPicPr>
          <p:cNvPr id="11" name="Picture 10">
            <a:extLst>
              <a:ext uri="{FF2B5EF4-FFF2-40B4-BE49-F238E27FC236}">
                <a16:creationId xmlns:a16="http://schemas.microsoft.com/office/drawing/2014/main" id="{01852B33-2B90-4E92-864F-99D42A64D932}"/>
              </a:ext>
            </a:extLst>
          </p:cNvPr>
          <p:cNvPicPr>
            <a:picLocks noChangeAspect="1"/>
          </p:cNvPicPr>
          <p:nvPr/>
        </p:nvPicPr>
        <p:blipFill>
          <a:blip r:embed="rId6"/>
          <a:stretch>
            <a:fillRect/>
          </a:stretch>
        </p:blipFill>
        <p:spPr>
          <a:xfrm>
            <a:off x="7893997" y="2463019"/>
            <a:ext cx="287533" cy="376948"/>
          </a:xfrm>
          <a:prstGeom prst="rect">
            <a:avLst/>
          </a:prstGeom>
        </p:spPr>
      </p:pic>
      <p:pic>
        <p:nvPicPr>
          <p:cNvPr id="14" name="Picture 13">
            <a:extLst>
              <a:ext uri="{FF2B5EF4-FFF2-40B4-BE49-F238E27FC236}">
                <a16:creationId xmlns:a16="http://schemas.microsoft.com/office/drawing/2014/main" id="{80EFA936-83B1-4626-B1E7-BA1CA235047A}"/>
              </a:ext>
            </a:extLst>
          </p:cNvPr>
          <p:cNvPicPr>
            <a:picLocks noChangeAspect="1"/>
          </p:cNvPicPr>
          <p:nvPr/>
        </p:nvPicPr>
        <p:blipFill>
          <a:blip r:embed="rId7"/>
          <a:stretch>
            <a:fillRect/>
          </a:stretch>
        </p:blipFill>
        <p:spPr>
          <a:xfrm>
            <a:off x="5732249" y="1232069"/>
            <a:ext cx="243701" cy="285195"/>
          </a:xfrm>
          <a:prstGeom prst="rect">
            <a:avLst/>
          </a:prstGeom>
        </p:spPr>
      </p:pic>
      <p:pic>
        <p:nvPicPr>
          <p:cNvPr id="3" name="Picture 2">
            <a:extLst>
              <a:ext uri="{FF2B5EF4-FFF2-40B4-BE49-F238E27FC236}">
                <a16:creationId xmlns:a16="http://schemas.microsoft.com/office/drawing/2014/main" id="{E2C026CE-E274-4785-B491-E481B4981B2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67613" y="2375062"/>
            <a:ext cx="540881" cy="578923"/>
          </a:xfrm>
          <a:prstGeom prst="rect">
            <a:avLst/>
          </a:prstGeom>
        </p:spPr>
      </p:pic>
      <p:cxnSp>
        <p:nvCxnSpPr>
          <p:cNvPr id="13" name="Straight Connector 12">
            <a:extLst>
              <a:ext uri="{FF2B5EF4-FFF2-40B4-BE49-F238E27FC236}">
                <a16:creationId xmlns:a16="http://schemas.microsoft.com/office/drawing/2014/main" id="{18901F33-C898-413E-B675-62C438F004DD}"/>
              </a:ext>
            </a:extLst>
          </p:cNvPr>
          <p:cNvCxnSpPr/>
          <p:nvPr/>
        </p:nvCxnSpPr>
        <p:spPr>
          <a:xfrm>
            <a:off x="886938" y="934910"/>
            <a:ext cx="1588325" cy="158117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28D5E69-7A54-43D1-9226-9082A1D869B7}"/>
              </a:ext>
            </a:extLst>
          </p:cNvPr>
          <p:cNvCxnSpPr>
            <a:cxnSpLocks/>
          </p:cNvCxnSpPr>
          <p:nvPr/>
        </p:nvCxnSpPr>
        <p:spPr>
          <a:xfrm flipV="1">
            <a:off x="886938" y="2946563"/>
            <a:ext cx="1484416" cy="147001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FA57ED9-C272-40AA-9605-1859F68D6ABF}"/>
              </a:ext>
            </a:extLst>
          </p:cNvPr>
          <p:cNvCxnSpPr>
            <a:cxnSpLocks/>
          </p:cNvCxnSpPr>
          <p:nvPr/>
        </p:nvCxnSpPr>
        <p:spPr>
          <a:xfrm flipH="1">
            <a:off x="6750381" y="1401219"/>
            <a:ext cx="991409" cy="1062909"/>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CCCF161-BC38-4A7A-A457-0A5A491737CD}"/>
              </a:ext>
            </a:extLst>
          </p:cNvPr>
          <p:cNvCxnSpPr>
            <a:cxnSpLocks/>
          </p:cNvCxnSpPr>
          <p:nvPr/>
        </p:nvCxnSpPr>
        <p:spPr>
          <a:xfrm>
            <a:off x="2901072" y="2664524"/>
            <a:ext cx="1636214" cy="0"/>
          </a:xfrm>
          <a:prstGeom prst="line">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A8B912F-9152-43AB-8C06-7AA4CB14E391}"/>
              </a:ext>
            </a:extLst>
          </p:cNvPr>
          <p:cNvCxnSpPr>
            <a:cxnSpLocks/>
          </p:cNvCxnSpPr>
          <p:nvPr/>
        </p:nvCxnSpPr>
        <p:spPr>
          <a:xfrm rot="10800000">
            <a:off x="4628578" y="2668236"/>
            <a:ext cx="1589809" cy="0"/>
          </a:xfrm>
          <a:prstGeom prst="line">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AB1BCDE-4B10-41CE-BBA8-B818334E4D2D}"/>
              </a:ext>
            </a:extLst>
          </p:cNvPr>
          <p:cNvCxnSpPr>
            <a:cxnSpLocks/>
          </p:cNvCxnSpPr>
          <p:nvPr/>
        </p:nvCxnSpPr>
        <p:spPr>
          <a:xfrm flipH="1" flipV="1">
            <a:off x="6735536" y="2879764"/>
            <a:ext cx="1086016" cy="1050485"/>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F0FE067F-2E3B-4FEE-BEB4-0AC462E1031B}"/>
              </a:ext>
            </a:extLst>
          </p:cNvPr>
          <p:cNvGrpSpPr/>
          <p:nvPr/>
        </p:nvGrpSpPr>
        <p:grpSpPr>
          <a:xfrm>
            <a:off x="947293" y="1241075"/>
            <a:ext cx="409504" cy="693590"/>
            <a:chOff x="756655" y="2615673"/>
            <a:chExt cx="800808" cy="1356354"/>
          </a:xfrm>
        </p:grpSpPr>
        <p:pic>
          <p:nvPicPr>
            <p:cNvPr id="8" name="Picture 7">
              <a:extLst>
                <a:ext uri="{FF2B5EF4-FFF2-40B4-BE49-F238E27FC236}">
                  <a16:creationId xmlns:a16="http://schemas.microsoft.com/office/drawing/2014/main" id="{1812CA7E-D021-4054-AE16-D115A801A43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56655" y="2909729"/>
              <a:ext cx="624100" cy="1062298"/>
            </a:xfrm>
            <a:prstGeom prst="rect">
              <a:avLst/>
            </a:prstGeom>
          </p:spPr>
        </p:pic>
        <p:sp>
          <p:nvSpPr>
            <p:cNvPr id="34" name="TextBox 33">
              <a:extLst>
                <a:ext uri="{FF2B5EF4-FFF2-40B4-BE49-F238E27FC236}">
                  <a16:creationId xmlns:a16="http://schemas.microsoft.com/office/drawing/2014/main" id="{F18CCB55-D3FD-40A6-8EC0-E24D98BF248E}"/>
                </a:ext>
              </a:extLst>
            </p:cNvPr>
            <p:cNvSpPr txBox="1"/>
            <p:nvPr/>
          </p:nvSpPr>
          <p:spPr>
            <a:xfrm>
              <a:off x="785683" y="2615673"/>
              <a:ext cx="771780" cy="457674"/>
            </a:xfrm>
            <a:prstGeom prst="rect">
              <a:avLst/>
            </a:prstGeom>
            <a:noFill/>
          </p:spPr>
          <p:txBody>
            <a:bodyPr wrap="none" rtlCol="0">
              <a:spAutoFit/>
            </a:bodyPr>
            <a:lstStyle/>
            <a:p>
              <a:pPr defTabSz="233812"/>
              <a:r>
                <a:rPr lang="en-US" sz="921" dirty="0">
                  <a:solidFill>
                    <a:prstClr val="black"/>
                  </a:solidFill>
                  <a:latin typeface="Calibri"/>
                </a:rPr>
                <a:t>PAIL</a:t>
              </a:r>
            </a:p>
          </p:txBody>
        </p:sp>
      </p:grpSp>
      <p:sp>
        <p:nvSpPr>
          <p:cNvPr id="36" name="Rectangle: Folded Corner 35">
            <a:extLst>
              <a:ext uri="{FF2B5EF4-FFF2-40B4-BE49-F238E27FC236}">
                <a16:creationId xmlns:a16="http://schemas.microsoft.com/office/drawing/2014/main" id="{B08AB4D5-7113-40C9-9A27-7743D9A7FF0C}"/>
              </a:ext>
            </a:extLst>
          </p:cNvPr>
          <p:cNvSpPr/>
          <p:nvPr/>
        </p:nvSpPr>
        <p:spPr>
          <a:xfrm>
            <a:off x="2119004" y="1069978"/>
            <a:ext cx="935182" cy="935182"/>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33812"/>
            <a:endParaRPr lang="en-US" sz="921" dirty="0">
              <a:solidFill>
                <a:prstClr val="black"/>
              </a:solidFill>
              <a:latin typeface="Calibri"/>
            </a:endParaRPr>
          </a:p>
          <a:p>
            <a:pPr algn="ctr" defTabSz="233812"/>
            <a:endParaRPr lang="en-US" sz="921" dirty="0">
              <a:solidFill>
                <a:prstClr val="black"/>
              </a:solidFill>
              <a:latin typeface="Calibri"/>
            </a:endParaRPr>
          </a:p>
          <a:p>
            <a:pPr algn="ctr" defTabSz="233812"/>
            <a:r>
              <a:rPr lang="en-US" sz="921" dirty="0">
                <a:solidFill>
                  <a:prstClr val="black"/>
                </a:solidFill>
                <a:latin typeface="Calibri"/>
              </a:rPr>
              <a:t>By connecting our data with other providers we can add new value to customers.</a:t>
            </a:r>
          </a:p>
          <a:p>
            <a:pPr algn="ctr" defTabSz="233812"/>
            <a:endParaRPr lang="en-US" sz="921" dirty="0">
              <a:solidFill>
                <a:prstClr val="black"/>
              </a:solidFill>
              <a:latin typeface="Calibri"/>
            </a:endParaRPr>
          </a:p>
        </p:txBody>
      </p:sp>
      <p:sp>
        <p:nvSpPr>
          <p:cNvPr id="39" name="Rectangle: Folded Corner 38">
            <a:extLst>
              <a:ext uri="{FF2B5EF4-FFF2-40B4-BE49-F238E27FC236}">
                <a16:creationId xmlns:a16="http://schemas.microsoft.com/office/drawing/2014/main" id="{D30A3CA5-AD42-4CEB-91AC-97F2A94A7D55}"/>
              </a:ext>
            </a:extLst>
          </p:cNvPr>
          <p:cNvSpPr/>
          <p:nvPr/>
        </p:nvSpPr>
        <p:spPr>
          <a:xfrm>
            <a:off x="3243448" y="1570969"/>
            <a:ext cx="935182" cy="935182"/>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33812"/>
            <a:r>
              <a:rPr lang="en-US" sz="921" dirty="0">
                <a:solidFill>
                  <a:prstClr val="black"/>
                </a:solidFill>
                <a:latin typeface="Calibri"/>
              </a:rPr>
              <a:t>Invest in future opportunities. </a:t>
            </a:r>
          </a:p>
        </p:txBody>
      </p:sp>
      <p:sp>
        <p:nvSpPr>
          <p:cNvPr id="40" name="Rectangle: Folded Corner 39">
            <a:extLst>
              <a:ext uri="{FF2B5EF4-FFF2-40B4-BE49-F238E27FC236}">
                <a16:creationId xmlns:a16="http://schemas.microsoft.com/office/drawing/2014/main" id="{A89ECCBA-37BB-49D2-8282-D2700FE7E7C1}"/>
              </a:ext>
            </a:extLst>
          </p:cNvPr>
          <p:cNvSpPr/>
          <p:nvPr/>
        </p:nvSpPr>
        <p:spPr>
          <a:xfrm>
            <a:off x="983777" y="2825690"/>
            <a:ext cx="935182" cy="809352"/>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33812"/>
            <a:r>
              <a:rPr lang="en-US" sz="921" dirty="0">
                <a:solidFill>
                  <a:prstClr val="black"/>
                </a:solidFill>
                <a:latin typeface="Calibri"/>
              </a:rPr>
              <a:t>Standard data formats for irrigation operations. </a:t>
            </a:r>
          </a:p>
        </p:txBody>
      </p:sp>
      <p:sp>
        <p:nvSpPr>
          <p:cNvPr id="41" name="Rectangle: Folded Corner 40">
            <a:extLst>
              <a:ext uri="{FF2B5EF4-FFF2-40B4-BE49-F238E27FC236}">
                <a16:creationId xmlns:a16="http://schemas.microsoft.com/office/drawing/2014/main" id="{8AE62FF6-3DC3-4E03-94D2-92071CC0543B}"/>
              </a:ext>
            </a:extLst>
          </p:cNvPr>
          <p:cNvSpPr/>
          <p:nvPr/>
        </p:nvSpPr>
        <p:spPr>
          <a:xfrm>
            <a:off x="994911" y="2037870"/>
            <a:ext cx="935182" cy="701386"/>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33812"/>
            <a:r>
              <a:rPr lang="en-US" sz="921" dirty="0">
                <a:solidFill>
                  <a:prstClr val="black"/>
                </a:solidFill>
                <a:latin typeface="Calibri"/>
              </a:rPr>
              <a:t>Standard data formats for observations in agriculture.</a:t>
            </a:r>
          </a:p>
        </p:txBody>
      </p:sp>
      <p:sp>
        <p:nvSpPr>
          <p:cNvPr id="42" name="Rectangle: Folded Corner 41">
            <a:extLst>
              <a:ext uri="{FF2B5EF4-FFF2-40B4-BE49-F238E27FC236}">
                <a16:creationId xmlns:a16="http://schemas.microsoft.com/office/drawing/2014/main" id="{C7FCD389-B93E-4375-B8AF-88FA06B5257A}"/>
              </a:ext>
            </a:extLst>
          </p:cNvPr>
          <p:cNvSpPr/>
          <p:nvPr/>
        </p:nvSpPr>
        <p:spPr>
          <a:xfrm>
            <a:off x="3258294" y="2788185"/>
            <a:ext cx="935182" cy="935182"/>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33812"/>
            <a:r>
              <a:rPr lang="en-US" sz="921" dirty="0">
                <a:solidFill>
                  <a:prstClr val="black"/>
                </a:solidFill>
                <a:latin typeface="Calibri"/>
              </a:rPr>
              <a:t>Customers do not need to learn multiple data systems.</a:t>
            </a:r>
          </a:p>
        </p:txBody>
      </p:sp>
      <p:sp>
        <p:nvSpPr>
          <p:cNvPr id="43" name="Rectangle: Folded Corner 42">
            <a:extLst>
              <a:ext uri="{FF2B5EF4-FFF2-40B4-BE49-F238E27FC236}">
                <a16:creationId xmlns:a16="http://schemas.microsoft.com/office/drawing/2014/main" id="{97D06B7E-E1D8-40B8-909A-DDB7054CCE30}"/>
              </a:ext>
            </a:extLst>
          </p:cNvPr>
          <p:cNvSpPr/>
          <p:nvPr/>
        </p:nvSpPr>
        <p:spPr>
          <a:xfrm>
            <a:off x="2130137" y="3315156"/>
            <a:ext cx="935182" cy="935182"/>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33812"/>
            <a:r>
              <a:rPr lang="en-US" sz="921" dirty="0">
                <a:solidFill>
                  <a:prstClr val="black"/>
                </a:solidFill>
                <a:latin typeface="Calibri"/>
              </a:rPr>
              <a:t>No need to re-write application-specific code when that app changes.</a:t>
            </a:r>
          </a:p>
        </p:txBody>
      </p:sp>
      <p:sp>
        <p:nvSpPr>
          <p:cNvPr id="44" name="Rectangle: Folded Corner 43">
            <a:extLst>
              <a:ext uri="{FF2B5EF4-FFF2-40B4-BE49-F238E27FC236}">
                <a16:creationId xmlns:a16="http://schemas.microsoft.com/office/drawing/2014/main" id="{B39F1FE5-04F4-48A3-82D2-29088DB7EE43}"/>
              </a:ext>
            </a:extLst>
          </p:cNvPr>
          <p:cNvSpPr/>
          <p:nvPr/>
        </p:nvSpPr>
        <p:spPr>
          <a:xfrm>
            <a:off x="5273387" y="1582104"/>
            <a:ext cx="935182" cy="935182"/>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33812"/>
            <a:endParaRPr lang="en-US" sz="921" dirty="0">
              <a:solidFill>
                <a:prstClr val="black"/>
              </a:solidFill>
              <a:latin typeface="Calibri"/>
            </a:endParaRPr>
          </a:p>
          <a:p>
            <a:pPr algn="ctr" defTabSz="233812"/>
            <a:r>
              <a:rPr lang="en-US" sz="921" dirty="0">
                <a:solidFill>
                  <a:prstClr val="black"/>
                </a:solidFill>
                <a:latin typeface="Calibri"/>
              </a:rPr>
              <a:t>Save R&amp;D and Support time and dollars.</a:t>
            </a:r>
          </a:p>
        </p:txBody>
      </p:sp>
      <p:sp>
        <p:nvSpPr>
          <p:cNvPr id="45" name="Rectangle: Folded Corner 44">
            <a:extLst>
              <a:ext uri="{FF2B5EF4-FFF2-40B4-BE49-F238E27FC236}">
                <a16:creationId xmlns:a16="http://schemas.microsoft.com/office/drawing/2014/main" id="{AAE2EEF0-7DE3-4668-AA63-D00BE550E4C0}"/>
              </a:ext>
            </a:extLst>
          </p:cNvPr>
          <p:cNvSpPr/>
          <p:nvPr/>
        </p:nvSpPr>
        <p:spPr>
          <a:xfrm>
            <a:off x="5288234" y="2740999"/>
            <a:ext cx="935182" cy="993503"/>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33812"/>
            <a:r>
              <a:rPr lang="en-US" sz="921" dirty="0">
                <a:solidFill>
                  <a:prstClr val="black"/>
                </a:solidFill>
                <a:latin typeface="Calibri"/>
              </a:rPr>
              <a:t>Our growers are complaining that our equipment doesn’t play well with others.  </a:t>
            </a:r>
          </a:p>
        </p:txBody>
      </p:sp>
      <p:sp>
        <p:nvSpPr>
          <p:cNvPr id="46" name="Rectangle: Folded Corner 45">
            <a:extLst>
              <a:ext uri="{FF2B5EF4-FFF2-40B4-BE49-F238E27FC236}">
                <a16:creationId xmlns:a16="http://schemas.microsoft.com/office/drawing/2014/main" id="{5E1FF942-A6CB-4741-AB01-A6639A727F89}"/>
              </a:ext>
            </a:extLst>
          </p:cNvPr>
          <p:cNvSpPr/>
          <p:nvPr/>
        </p:nvSpPr>
        <p:spPr>
          <a:xfrm>
            <a:off x="6308767" y="1073689"/>
            <a:ext cx="935182" cy="935182"/>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33812"/>
            <a:r>
              <a:rPr lang="en-US" sz="921" dirty="0">
                <a:solidFill>
                  <a:prstClr val="black"/>
                </a:solidFill>
                <a:latin typeface="Calibri"/>
              </a:rPr>
              <a:t>Grow our business with new, integrated solutions.</a:t>
            </a:r>
          </a:p>
        </p:txBody>
      </p:sp>
      <p:sp>
        <p:nvSpPr>
          <p:cNvPr id="47" name="Rectangle: Folded Corner 46">
            <a:extLst>
              <a:ext uri="{FF2B5EF4-FFF2-40B4-BE49-F238E27FC236}">
                <a16:creationId xmlns:a16="http://schemas.microsoft.com/office/drawing/2014/main" id="{D2FC95B6-D3D6-4C0A-9FCD-FB96484C5699}"/>
              </a:ext>
            </a:extLst>
          </p:cNvPr>
          <p:cNvSpPr/>
          <p:nvPr/>
        </p:nvSpPr>
        <p:spPr>
          <a:xfrm>
            <a:off x="6319900" y="3318867"/>
            <a:ext cx="935182" cy="935182"/>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33812"/>
            <a:r>
              <a:rPr lang="en-US" sz="921" dirty="0">
                <a:solidFill>
                  <a:prstClr val="black"/>
                </a:solidFill>
                <a:latin typeface="Calibri"/>
              </a:rPr>
              <a:t>Different companies and orgs have many ways to describe weather data.</a:t>
            </a:r>
          </a:p>
        </p:txBody>
      </p:sp>
      <p:sp>
        <p:nvSpPr>
          <p:cNvPr id="48" name="Rectangle: Folded Corner 47">
            <a:extLst>
              <a:ext uri="{FF2B5EF4-FFF2-40B4-BE49-F238E27FC236}">
                <a16:creationId xmlns:a16="http://schemas.microsoft.com/office/drawing/2014/main" id="{05017ED1-0535-4C08-B8CD-B4CD1191152F}"/>
              </a:ext>
            </a:extLst>
          </p:cNvPr>
          <p:cNvSpPr/>
          <p:nvPr/>
        </p:nvSpPr>
        <p:spPr>
          <a:xfrm>
            <a:off x="7410943" y="1715704"/>
            <a:ext cx="998300" cy="701386"/>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33812"/>
            <a:r>
              <a:rPr lang="en-US" sz="921" dirty="0">
                <a:solidFill>
                  <a:prstClr val="black"/>
                </a:solidFill>
                <a:latin typeface="Calibri"/>
              </a:rPr>
              <a:t>Provide irrigation scheduling recommendations and work orders.</a:t>
            </a:r>
          </a:p>
        </p:txBody>
      </p:sp>
      <p:sp>
        <p:nvSpPr>
          <p:cNvPr id="49" name="Rectangle: Folded Corner 48">
            <a:extLst>
              <a:ext uri="{FF2B5EF4-FFF2-40B4-BE49-F238E27FC236}">
                <a16:creationId xmlns:a16="http://schemas.microsoft.com/office/drawing/2014/main" id="{22717260-F32C-4EB3-A8FD-5F4731D06840}"/>
              </a:ext>
            </a:extLst>
          </p:cNvPr>
          <p:cNvSpPr/>
          <p:nvPr/>
        </p:nvSpPr>
        <p:spPr>
          <a:xfrm>
            <a:off x="7414659" y="2869835"/>
            <a:ext cx="935182" cy="701386"/>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33812"/>
            <a:r>
              <a:rPr lang="en-US" sz="921" dirty="0">
                <a:solidFill>
                  <a:prstClr val="black"/>
                </a:solidFill>
                <a:latin typeface="Calibri"/>
              </a:rPr>
              <a:t>Collect and send relevant observations and measurements.</a:t>
            </a:r>
          </a:p>
        </p:txBody>
      </p:sp>
      <p:sp>
        <p:nvSpPr>
          <p:cNvPr id="38" name="Rectangle 37">
            <a:extLst>
              <a:ext uri="{FF2B5EF4-FFF2-40B4-BE49-F238E27FC236}">
                <a16:creationId xmlns:a16="http://schemas.microsoft.com/office/drawing/2014/main" id="{8B3E4848-CFE9-4CCD-A8E1-2A52266BC11F}"/>
              </a:ext>
            </a:extLst>
          </p:cNvPr>
          <p:cNvSpPr/>
          <p:nvPr/>
        </p:nvSpPr>
        <p:spPr>
          <a:xfrm>
            <a:off x="775162" y="4579422"/>
            <a:ext cx="7598352" cy="472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233812"/>
            <a:r>
              <a:rPr lang="en-US" sz="921" b="1" dirty="0">
                <a:solidFill>
                  <a:prstClr val="black"/>
                </a:solidFill>
                <a:latin typeface="Calibri"/>
              </a:rPr>
              <a:t>To find out more about how your company can take advantage of PAIL, contact the PAIL Team at pail.feedback@aggateway.org  </a:t>
            </a:r>
          </a:p>
          <a:p>
            <a:pPr defTabSz="233812"/>
            <a:endParaRPr lang="en-US" sz="921" dirty="0">
              <a:solidFill>
                <a:prstClr val="black"/>
              </a:solidFill>
              <a:latin typeface="Calibri"/>
            </a:endParaRPr>
          </a:p>
        </p:txBody>
      </p:sp>
    </p:spTree>
    <p:extLst>
      <p:ext uri="{BB962C8B-B14F-4D97-AF65-F5344CB8AC3E}">
        <p14:creationId xmlns:p14="http://schemas.microsoft.com/office/powerpoint/2010/main" val="2064813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41A50-27CB-443A-74DD-244E646FAB17}"/>
              </a:ext>
            </a:extLst>
          </p:cNvPr>
          <p:cNvSpPr>
            <a:spLocks noGrp="1"/>
          </p:cNvSpPr>
          <p:nvPr>
            <p:ph type="title"/>
          </p:nvPr>
        </p:nvSpPr>
        <p:spPr/>
        <p:txBody>
          <a:bodyPr>
            <a:normAutofit/>
          </a:bodyPr>
          <a:lstStyle/>
          <a:p>
            <a:r>
              <a:rPr lang="en-US" dirty="0"/>
              <a:t>Value to Equipment Manufacturers </a:t>
            </a:r>
          </a:p>
        </p:txBody>
      </p:sp>
      <p:sp>
        <p:nvSpPr>
          <p:cNvPr id="3" name="Content Placeholder 2">
            <a:extLst>
              <a:ext uri="{FF2B5EF4-FFF2-40B4-BE49-F238E27FC236}">
                <a16:creationId xmlns:a16="http://schemas.microsoft.com/office/drawing/2014/main" id="{DBCFD05D-D1E1-D984-C994-2FE212733318}"/>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97B2E442-8AFA-18BD-39E4-DE1B91AA4811}"/>
              </a:ext>
            </a:extLst>
          </p:cNvPr>
          <p:cNvSpPr>
            <a:spLocks noGrp="1"/>
          </p:cNvSpPr>
          <p:nvPr>
            <p:ph type="sldNum" sz="quarter" idx="4"/>
          </p:nvPr>
        </p:nvSpPr>
        <p:spPr>
          <a:xfrm>
            <a:off x="304800" y="4857750"/>
            <a:ext cx="1066800" cy="246888"/>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DE3A8B2-84D3-49A8-8E03-921EE22FAEA7}" type="slidenum">
              <a:rPr lang="en-US" kern="0" smtClean="0"/>
              <a:pPr>
                <a:defRPr/>
              </a:pPr>
              <a:t>21</a:t>
            </a:fld>
            <a:endParaRPr lang="en-US" kern="0" dirty="0"/>
          </a:p>
        </p:txBody>
      </p:sp>
    </p:spTree>
    <p:extLst>
      <p:ext uri="{BB962C8B-B14F-4D97-AF65-F5344CB8AC3E}">
        <p14:creationId xmlns:p14="http://schemas.microsoft.com/office/powerpoint/2010/main" val="291239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10ED7-96F0-EEED-7FC8-09AB2724B48D}"/>
              </a:ext>
            </a:extLst>
          </p:cNvPr>
          <p:cNvSpPr>
            <a:spLocks noGrp="1"/>
          </p:cNvSpPr>
          <p:nvPr>
            <p:ph type="title"/>
          </p:nvPr>
        </p:nvSpPr>
        <p:spPr/>
        <p:txBody>
          <a:bodyPr>
            <a:normAutofit fontScale="90000"/>
          </a:bodyPr>
          <a:lstStyle/>
          <a:p>
            <a:r>
              <a:rPr lang="en-US" dirty="0"/>
              <a:t>What’s Needed to get Started: Equipment Companies</a:t>
            </a:r>
          </a:p>
        </p:txBody>
      </p:sp>
      <p:sp>
        <p:nvSpPr>
          <p:cNvPr id="3" name="Content Placeholder 2">
            <a:extLst>
              <a:ext uri="{FF2B5EF4-FFF2-40B4-BE49-F238E27FC236}">
                <a16:creationId xmlns:a16="http://schemas.microsoft.com/office/drawing/2014/main" id="{F994EE84-9714-6A6D-7AF8-7334A889FAEB}"/>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DE70D750-0BFC-2EB0-DFB3-650530A87ED8}"/>
              </a:ext>
            </a:extLst>
          </p:cNvPr>
          <p:cNvSpPr>
            <a:spLocks noGrp="1"/>
          </p:cNvSpPr>
          <p:nvPr>
            <p:ph type="sldNum" sz="quarter" idx="4"/>
          </p:nvPr>
        </p:nvSpPr>
        <p:spPr>
          <a:xfrm>
            <a:off x="304800" y="4857750"/>
            <a:ext cx="1066800" cy="246888"/>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DE3A8B2-84D3-49A8-8E03-921EE22FAEA7}" type="slidenum">
              <a:rPr lang="en-US" kern="0" smtClean="0"/>
              <a:pPr>
                <a:defRPr/>
              </a:pPr>
              <a:t>22</a:t>
            </a:fld>
            <a:endParaRPr lang="en-US" kern="0" dirty="0"/>
          </a:p>
        </p:txBody>
      </p:sp>
    </p:spTree>
    <p:extLst>
      <p:ext uri="{BB962C8B-B14F-4D97-AF65-F5344CB8AC3E}">
        <p14:creationId xmlns:p14="http://schemas.microsoft.com/office/powerpoint/2010/main" val="1101977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upload.wikimedia.org/wikipedia/commons/6/68/Staphylococcus_aureus%2C_50%2C000x%2C_USDA%2C_ARS%2C_EMU.jpg">
            <a:extLst>
              <a:ext uri="{FF2B5EF4-FFF2-40B4-BE49-F238E27FC236}">
                <a16:creationId xmlns:a16="http://schemas.microsoft.com/office/drawing/2014/main" id="{9FEFE439-E442-45D4-871B-FAF158A5AFA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8927"/>
          <a:stretch/>
        </p:blipFill>
        <p:spPr bwMode="auto">
          <a:xfrm>
            <a:off x="597478" y="0"/>
            <a:ext cx="7949045"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37" name="Rectangle 36">
            <a:extLst>
              <a:ext uri="{FF2B5EF4-FFF2-40B4-BE49-F238E27FC236}">
                <a16:creationId xmlns:a16="http://schemas.microsoft.com/office/drawing/2014/main" id="{EA230286-05D5-4B25-902E-031F20A38C50}"/>
              </a:ext>
            </a:extLst>
          </p:cNvPr>
          <p:cNvSpPr/>
          <p:nvPr/>
        </p:nvSpPr>
        <p:spPr>
          <a:xfrm>
            <a:off x="597478" y="0"/>
            <a:ext cx="7949045" cy="5143500"/>
          </a:xfrm>
          <a:prstGeom prst="rect">
            <a:avLst/>
          </a:prstGeom>
          <a:solidFill>
            <a:schemeClr val="bg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33812"/>
            <a:r>
              <a:rPr lang="en-US" sz="921" dirty="0">
                <a:solidFill>
                  <a:prstClr val="white"/>
                </a:solidFill>
                <a:latin typeface="Calibri"/>
              </a:rPr>
              <a:t>0</a:t>
            </a:r>
          </a:p>
        </p:txBody>
      </p:sp>
      <p:sp>
        <p:nvSpPr>
          <p:cNvPr id="33" name="Rectangle 32">
            <a:extLst>
              <a:ext uri="{FF2B5EF4-FFF2-40B4-BE49-F238E27FC236}">
                <a16:creationId xmlns:a16="http://schemas.microsoft.com/office/drawing/2014/main" id="{AC894C65-D1AC-4A64-B570-9B9F98F69114}"/>
              </a:ext>
            </a:extLst>
          </p:cNvPr>
          <p:cNvSpPr/>
          <p:nvPr/>
        </p:nvSpPr>
        <p:spPr>
          <a:xfrm>
            <a:off x="775607" y="831271"/>
            <a:ext cx="7600208" cy="3681351"/>
          </a:xfrm>
          <a:prstGeom prst="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33812"/>
            <a:endParaRPr lang="en-US" sz="921" dirty="0">
              <a:solidFill>
                <a:prstClr val="white"/>
              </a:solidFill>
              <a:latin typeface="Calibri"/>
            </a:endParaRPr>
          </a:p>
        </p:txBody>
      </p:sp>
      <p:sp>
        <p:nvSpPr>
          <p:cNvPr id="30" name="Oval 29">
            <a:extLst>
              <a:ext uri="{FF2B5EF4-FFF2-40B4-BE49-F238E27FC236}">
                <a16:creationId xmlns:a16="http://schemas.microsoft.com/office/drawing/2014/main" id="{89E69BB5-CCC0-4FA0-B62A-D6648AF5EC4F}"/>
              </a:ext>
            </a:extLst>
          </p:cNvPr>
          <p:cNvSpPr/>
          <p:nvPr/>
        </p:nvSpPr>
        <p:spPr>
          <a:xfrm>
            <a:off x="4798375" y="934910"/>
            <a:ext cx="3474200" cy="346638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33812"/>
            <a:endParaRPr lang="en-US" sz="921" dirty="0">
              <a:solidFill>
                <a:prstClr val="white"/>
              </a:solidFill>
              <a:latin typeface="Calibri"/>
            </a:endParaRPr>
          </a:p>
        </p:txBody>
      </p:sp>
      <p:pic>
        <p:nvPicPr>
          <p:cNvPr id="32" name="Picture 31">
            <a:extLst>
              <a:ext uri="{FF2B5EF4-FFF2-40B4-BE49-F238E27FC236}">
                <a16:creationId xmlns:a16="http://schemas.microsoft.com/office/drawing/2014/main" id="{2C60A445-260C-486C-B998-034C805F04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6424" y="2363364"/>
            <a:ext cx="636387" cy="598042"/>
          </a:xfrm>
          <a:prstGeom prst="rect">
            <a:avLst/>
          </a:prstGeom>
        </p:spPr>
      </p:pic>
      <p:sp>
        <p:nvSpPr>
          <p:cNvPr id="5" name="Rectangle 4">
            <a:extLst>
              <a:ext uri="{FF2B5EF4-FFF2-40B4-BE49-F238E27FC236}">
                <a16:creationId xmlns:a16="http://schemas.microsoft.com/office/drawing/2014/main" id="{B29A1A75-B28B-4ADD-9C5E-C63C31DFB129}"/>
              </a:ext>
            </a:extLst>
          </p:cNvPr>
          <p:cNvSpPr/>
          <p:nvPr/>
        </p:nvSpPr>
        <p:spPr>
          <a:xfrm>
            <a:off x="864672" y="934910"/>
            <a:ext cx="3473424" cy="346638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33812"/>
            <a:endParaRPr lang="en-US" sz="921" dirty="0">
              <a:solidFill>
                <a:prstClr val="white"/>
              </a:solidFill>
              <a:latin typeface="Calibri"/>
            </a:endParaRPr>
          </a:p>
        </p:txBody>
      </p:sp>
      <p:sp>
        <p:nvSpPr>
          <p:cNvPr id="4" name="Title 3">
            <a:extLst>
              <a:ext uri="{FF2B5EF4-FFF2-40B4-BE49-F238E27FC236}">
                <a16:creationId xmlns:a16="http://schemas.microsoft.com/office/drawing/2014/main" id="{2F57FC12-1714-457C-90E8-CA28CFD367E0}"/>
              </a:ext>
            </a:extLst>
          </p:cNvPr>
          <p:cNvSpPr>
            <a:spLocks noGrp="1"/>
          </p:cNvSpPr>
          <p:nvPr>
            <p:ph type="title"/>
          </p:nvPr>
        </p:nvSpPr>
        <p:spPr>
          <a:xfrm>
            <a:off x="597478" y="1735"/>
            <a:ext cx="7949045" cy="864252"/>
          </a:xfrm>
        </p:spPr>
        <p:txBody>
          <a:bodyPr>
            <a:normAutofit fontScale="90000"/>
          </a:bodyPr>
          <a:lstStyle/>
          <a:p>
            <a:pPr algn="ctr"/>
            <a:r>
              <a:rPr lang="en-US" b="1" dirty="0">
                <a:solidFill>
                  <a:srgbClr val="FFFF00"/>
                </a:solidFill>
                <a:effectLst>
                  <a:outerShdw blurRad="38100" dist="38100" dir="2700000" algn="tl">
                    <a:srgbClr val="000000">
                      <a:alpha val="43137"/>
                    </a:srgbClr>
                  </a:outerShdw>
                </a:effectLst>
              </a:rPr>
              <a:t>Crop Protection Company? </a:t>
            </a:r>
            <a:br>
              <a:rPr lang="en-US" b="1" dirty="0">
                <a:solidFill>
                  <a:srgbClr val="FFFF00"/>
                </a:solidFill>
                <a:effectLst>
                  <a:outerShdw blurRad="38100" dist="38100" dir="2700000" algn="tl">
                    <a:srgbClr val="000000">
                      <a:alpha val="43137"/>
                    </a:srgbClr>
                  </a:outerShdw>
                </a:effectLst>
              </a:rPr>
            </a:br>
            <a:r>
              <a:rPr lang="en-US" b="1" dirty="0">
                <a:solidFill>
                  <a:srgbClr val="FFFF00"/>
                </a:solidFill>
                <a:effectLst>
                  <a:outerShdw blurRad="38100" dist="38100" dir="2700000" algn="tl">
                    <a:srgbClr val="000000">
                      <a:alpha val="43137"/>
                    </a:srgbClr>
                  </a:outerShdw>
                </a:effectLst>
              </a:rPr>
              <a:t>PAIL has something for YOU!</a:t>
            </a:r>
          </a:p>
        </p:txBody>
      </p:sp>
      <p:pic>
        <p:nvPicPr>
          <p:cNvPr id="7" name="Picture 6">
            <a:extLst>
              <a:ext uri="{FF2B5EF4-FFF2-40B4-BE49-F238E27FC236}">
                <a16:creationId xmlns:a16="http://schemas.microsoft.com/office/drawing/2014/main" id="{C4216479-73F4-42D6-AF58-D7A8BB382B37}"/>
              </a:ext>
            </a:extLst>
          </p:cNvPr>
          <p:cNvPicPr>
            <a:picLocks noChangeAspect="1"/>
          </p:cNvPicPr>
          <p:nvPr/>
        </p:nvPicPr>
        <p:blipFill>
          <a:blip r:embed="rId4"/>
          <a:stretch>
            <a:fillRect/>
          </a:stretch>
        </p:blipFill>
        <p:spPr>
          <a:xfrm>
            <a:off x="3754655" y="986865"/>
            <a:ext cx="583441" cy="403734"/>
          </a:xfrm>
          <a:prstGeom prst="rect">
            <a:avLst/>
          </a:prstGeom>
        </p:spPr>
      </p:pic>
      <p:pic>
        <p:nvPicPr>
          <p:cNvPr id="9" name="Picture 8">
            <a:extLst>
              <a:ext uri="{FF2B5EF4-FFF2-40B4-BE49-F238E27FC236}">
                <a16:creationId xmlns:a16="http://schemas.microsoft.com/office/drawing/2014/main" id="{9D6C37E3-9318-45F2-9A7A-7A4E3704D352}"/>
              </a:ext>
            </a:extLst>
          </p:cNvPr>
          <p:cNvPicPr>
            <a:picLocks noChangeAspect="1"/>
          </p:cNvPicPr>
          <p:nvPr/>
        </p:nvPicPr>
        <p:blipFill>
          <a:blip r:embed="rId5"/>
          <a:stretch>
            <a:fillRect/>
          </a:stretch>
        </p:blipFill>
        <p:spPr>
          <a:xfrm>
            <a:off x="3728709" y="3940853"/>
            <a:ext cx="583247" cy="393896"/>
          </a:xfrm>
          <a:prstGeom prst="rect">
            <a:avLst/>
          </a:prstGeom>
        </p:spPr>
      </p:pic>
      <p:pic>
        <p:nvPicPr>
          <p:cNvPr id="10" name="Picture 9">
            <a:extLst>
              <a:ext uri="{FF2B5EF4-FFF2-40B4-BE49-F238E27FC236}">
                <a16:creationId xmlns:a16="http://schemas.microsoft.com/office/drawing/2014/main" id="{CA102572-4C80-4532-A229-29832414E082}"/>
              </a:ext>
            </a:extLst>
          </p:cNvPr>
          <p:cNvPicPr>
            <a:picLocks noChangeAspect="1"/>
          </p:cNvPicPr>
          <p:nvPr/>
        </p:nvPicPr>
        <p:blipFill>
          <a:blip r:embed="rId6"/>
          <a:stretch>
            <a:fillRect/>
          </a:stretch>
        </p:blipFill>
        <p:spPr>
          <a:xfrm>
            <a:off x="5711185" y="3835658"/>
            <a:ext cx="239610" cy="279351"/>
          </a:xfrm>
          <a:prstGeom prst="rect">
            <a:avLst/>
          </a:prstGeom>
        </p:spPr>
      </p:pic>
      <p:pic>
        <p:nvPicPr>
          <p:cNvPr id="11" name="Picture 10">
            <a:extLst>
              <a:ext uri="{FF2B5EF4-FFF2-40B4-BE49-F238E27FC236}">
                <a16:creationId xmlns:a16="http://schemas.microsoft.com/office/drawing/2014/main" id="{01852B33-2B90-4E92-864F-99D42A64D932}"/>
              </a:ext>
            </a:extLst>
          </p:cNvPr>
          <p:cNvPicPr>
            <a:picLocks noChangeAspect="1"/>
          </p:cNvPicPr>
          <p:nvPr/>
        </p:nvPicPr>
        <p:blipFill>
          <a:blip r:embed="rId7"/>
          <a:stretch>
            <a:fillRect/>
          </a:stretch>
        </p:blipFill>
        <p:spPr>
          <a:xfrm>
            <a:off x="7893997" y="2463019"/>
            <a:ext cx="287533" cy="376948"/>
          </a:xfrm>
          <a:prstGeom prst="rect">
            <a:avLst/>
          </a:prstGeom>
        </p:spPr>
      </p:pic>
      <p:pic>
        <p:nvPicPr>
          <p:cNvPr id="14" name="Picture 13">
            <a:extLst>
              <a:ext uri="{FF2B5EF4-FFF2-40B4-BE49-F238E27FC236}">
                <a16:creationId xmlns:a16="http://schemas.microsoft.com/office/drawing/2014/main" id="{80EFA936-83B1-4626-B1E7-BA1CA235047A}"/>
              </a:ext>
            </a:extLst>
          </p:cNvPr>
          <p:cNvPicPr>
            <a:picLocks noChangeAspect="1"/>
          </p:cNvPicPr>
          <p:nvPr/>
        </p:nvPicPr>
        <p:blipFill>
          <a:blip r:embed="rId8"/>
          <a:stretch>
            <a:fillRect/>
          </a:stretch>
        </p:blipFill>
        <p:spPr>
          <a:xfrm>
            <a:off x="5617653" y="1232069"/>
            <a:ext cx="243701" cy="285195"/>
          </a:xfrm>
          <a:prstGeom prst="rect">
            <a:avLst/>
          </a:prstGeom>
        </p:spPr>
      </p:pic>
      <p:pic>
        <p:nvPicPr>
          <p:cNvPr id="3" name="Picture 2">
            <a:extLst>
              <a:ext uri="{FF2B5EF4-FFF2-40B4-BE49-F238E27FC236}">
                <a16:creationId xmlns:a16="http://schemas.microsoft.com/office/drawing/2014/main" id="{E2C026CE-E274-4785-B491-E481B4981B2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67613" y="2375062"/>
            <a:ext cx="540881" cy="578923"/>
          </a:xfrm>
          <a:prstGeom prst="rect">
            <a:avLst/>
          </a:prstGeom>
        </p:spPr>
      </p:pic>
      <p:cxnSp>
        <p:nvCxnSpPr>
          <p:cNvPr id="13" name="Straight Connector 12">
            <a:extLst>
              <a:ext uri="{FF2B5EF4-FFF2-40B4-BE49-F238E27FC236}">
                <a16:creationId xmlns:a16="http://schemas.microsoft.com/office/drawing/2014/main" id="{18901F33-C898-413E-B675-62C438F004DD}"/>
              </a:ext>
            </a:extLst>
          </p:cNvPr>
          <p:cNvCxnSpPr/>
          <p:nvPr/>
        </p:nvCxnSpPr>
        <p:spPr>
          <a:xfrm>
            <a:off x="886938" y="934910"/>
            <a:ext cx="1588325" cy="158117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28D5E69-7A54-43D1-9226-9082A1D869B7}"/>
              </a:ext>
            </a:extLst>
          </p:cNvPr>
          <p:cNvCxnSpPr>
            <a:cxnSpLocks/>
          </p:cNvCxnSpPr>
          <p:nvPr/>
        </p:nvCxnSpPr>
        <p:spPr>
          <a:xfrm flipV="1">
            <a:off x="886938" y="2946563"/>
            <a:ext cx="1484416" cy="147001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FA57ED9-C272-40AA-9605-1859F68D6ABF}"/>
              </a:ext>
            </a:extLst>
          </p:cNvPr>
          <p:cNvCxnSpPr>
            <a:cxnSpLocks/>
          </p:cNvCxnSpPr>
          <p:nvPr/>
        </p:nvCxnSpPr>
        <p:spPr>
          <a:xfrm flipH="1">
            <a:off x="6750380" y="1439881"/>
            <a:ext cx="1009403" cy="102424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CCCF161-BC38-4A7A-A457-0A5A491737CD}"/>
              </a:ext>
            </a:extLst>
          </p:cNvPr>
          <p:cNvCxnSpPr>
            <a:cxnSpLocks/>
          </p:cNvCxnSpPr>
          <p:nvPr/>
        </p:nvCxnSpPr>
        <p:spPr>
          <a:xfrm>
            <a:off x="2901072" y="2664524"/>
            <a:ext cx="1636214" cy="0"/>
          </a:xfrm>
          <a:prstGeom prst="line">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A8B912F-9152-43AB-8C06-7AA4CB14E391}"/>
              </a:ext>
            </a:extLst>
          </p:cNvPr>
          <p:cNvCxnSpPr>
            <a:cxnSpLocks/>
          </p:cNvCxnSpPr>
          <p:nvPr/>
        </p:nvCxnSpPr>
        <p:spPr>
          <a:xfrm rot="10800000">
            <a:off x="4628578" y="2668236"/>
            <a:ext cx="1589809" cy="0"/>
          </a:xfrm>
          <a:prstGeom prst="line">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AB1BCDE-4B10-41CE-BBA8-B818334E4D2D}"/>
              </a:ext>
            </a:extLst>
          </p:cNvPr>
          <p:cNvCxnSpPr>
            <a:cxnSpLocks/>
          </p:cNvCxnSpPr>
          <p:nvPr/>
        </p:nvCxnSpPr>
        <p:spPr>
          <a:xfrm flipH="1" flipV="1">
            <a:off x="6735536" y="2879764"/>
            <a:ext cx="1024247" cy="100198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F0FE067F-2E3B-4FEE-BEB4-0AC462E1031B}"/>
              </a:ext>
            </a:extLst>
          </p:cNvPr>
          <p:cNvGrpSpPr/>
          <p:nvPr/>
        </p:nvGrpSpPr>
        <p:grpSpPr>
          <a:xfrm>
            <a:off x="947293" y="1241075"/>
            <a:ext cx="409504" cy="693590"/>
            <a:chOff x="756655" y="2615673"/>
            <a:chExt cx="800808" cy="1356354"/>
          </a:xfrm>
        </p:grpSpPr>
        <p:pic>
          <p:nvPicPr>
            <p:cNvPr id="8" name="Picture 7">
              <a:extLst>
                <a:ext uri="{FF2B5EF4-FFF2-40B4-BE49-F238E27FC236}">
                  <a16:creationId xmlns:a16="http://schemas.microsoft.com/office/drawing/2014/main" id="{1812CA7E-D021-4054-AE16-D115A801A43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6655" y="2909729"/>
              <a:ext cx="624100" cy="1062298"/>
            </a:xfrm>
            <a:prstGeom prst="rect">
              <a:avLst/>
            </a:prstGeom>
          </p:spPr>
        </p:pic>
        <p:sp>
          <p:nvSpPr>
            <p:cNvPr id="34" name="TextBox 33">
              <a:extLst>
                <a:ext uri="{FF2B5EF4-FFF2-40B4-BE49-F238E27FC236}">
                  <a16:creationId xmlns:a16="http://schemas.microsoft.com/office/drawing/2014/main" id="{F18CCB55-D3FD-40A6-8EC0-E24D98BF248E}"/>
                </a:ext>
              </a:extLst>
            </p:cNvPr>
            <p:cNvSpPr txBox="1"/>
            <p:nvPr/>
          </p:nvSpPr>
          <p:spPr>
            <a:xfrm>
              <a:off x="785683" y="2615673"/>
              <a:ext cx="771780" cy="457674"/>
            </a:xfrm>
            <a:prstGeom prst="rect">
              <a:avLst/>
            </a:prstGeom>
            <a:noFill/>
          </p:spPr>
          <p:txBody>
            <a:bodyPr wrap="none" rtlCol="0">
              <a:spAutoFit/>
            </a:bodyPr>
            <a:lstStyle/>
            <a:p>
              <a:pPr defTabSz="233812"/>
              <a:r>
                <a:rPr lang="en-US" sz="921" dirty="0">
                  <a:solidFill>
                    <a:prstClr val="black"/>
                  </a:solidFill>
                  <a:latin typeface="Calibri"/>
                </a:rPr>
                <a:t>PAIL</a:t>
              </a:r>
            </a:p>
          </p:txBody>
        </p:sp>
      </p:grpSp>
      <p:sp>
        <p:nvSpPr>
          <p:cNvPr id="36" name="Rectangle: Folded Corner 35">
            <a:extLst>
              <a:ext uri="{FF2B5EF4-FFF2-40B4-BE49-F238E27FC236}">
                <a16:creationId xmlns:a16="http://schemas.microsoft.com/office/drawing/2014/main" id="{B08AB4D5-7113-40C9-9A27-7743D9A7FF0C}"/>
              </a:ext>
            </a:extLst>
          </p:cNvPr>
          <p:cNvSpPr/>
          <p:nvPr/>
        </p:nvSpPr>
        <p:spPr>
          <a:xfrm>
            <a:off x="2037624" y="1135860"/>
            <a:ext cx="1025974" cy="821776"/>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33812"/>
            <a:r>
              <a:rPr lang="en-US" sz="921" dirty="0">
                <a:solidFill>
                  <a:prstClr val="black"/>
                </a:solidFill>
                <a:latin typeface="Calibri"/>
              </a:rPr>
              <a:t>Specify the meaning of what is being measured, and how it is measured.</a:t>
            </a:r>
          </a:p>
        </p:txBody>
      </p:sp>
      <p:sp>
        <p:nvSpPr>
          <p:cNvPr id="39" name="Rectangle: Folded Corner 38">
            <a:extLst>
              <a:ext uri="{FF2B5EF4-FFF2-40B4-BE49-F238E27FC236}">
                <a16:creationId xmlns:a16="http://schemas.microsoft.com/office/drawing/2014/main" id="{D30A3CA5-AD42-4CEB-91AC-97F2A94A7D55}"/>
              </a:ext>
            </a:extLst>
          </p:cNvPr>
          <p:cNvSpPr/>
          <p:nvPr/>
        </p:nvSpPr>
        <p:spPr>
          <a:xfrm>
            <a:off x="3243448" y="1570969"/>
            <a:ext cx="935182" cy="935182"/>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33812"/>
            <a:r>
              <a:rPr lang="en-US" sz="921" dirty="0">
                <a:solidFill>
                  <a:prstClr val="black"/>
                </a:solidFill>
                <a:latin typeface="Calibri"/>
              </a:rPr>
              <a:t>Unambiguous results across different teams.</a:t>
            </a:r>
          </a:p>
        </p:txBody>
      </p:sp>
      <p:sp>
        <p:nvSpPr>
          <p:cNvPr id="40" name="Rectangle: Folded Corner 39">
            <a:extLst>
              <a:ext uri="{FF2B5EF4-FFF2-40B4-BE49-F238E27FC236}">
                <a16:creationId xmlns:a16="http://schemas.microsoft.com/office/drawing/2014/main" id="{A89ECCBA-37BB-49D2-8282-D2700FE7E7C1}"/>
              </a:ext>
            </a:extLst>
          </p:cNvPr>
          <p:cNvSpPr/>
          <p:nvPr/>
        </p:nvSpPr>
        <p:spPr>
          <a:xfrm>
            <a:off x="957449" y="2038561"/>
            <a:ext cx="935182" cy="701386"/>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33812"/>
            <a:r>
              <a:rPr lang="en-US" sz="921" dirty="0">
                <a:solidFill>
                  <a:prstClr val="black"/>
                </a:solidFill>
                <a:latin typeface="Calibri"/>
              </a:rPr>
              <a:t>Nascent code component.</a:t>
            </a:r>
          </a:p>
        </p:txBody>
      </p:sp>
      <p:sp>
        <p:nvSpPr>
          <p:cNvPr id="41" name="Rectangle: Folded Corner 40">
            <a:extLst>
              <a:ext uri="{FF2B5EF4-FFF2-40B4-BE49-F238E27FC236}">
                <a16:creationId xmlns:a16="http://schemas.microsoft.com/office/drawing/2014/main" id="{8AE62FF6-3DC3-4E03-94D2-92071CC0543B}"/>
              </a:ext>
            </a:extLst>
          </p:cNvPr>
          <p:cNvSpPr/>
          <p:nvPr/>
        </p:nvSpPr>
        <p:spPr>
          <a:xfrm>
            <a:off x="968582" y="2836435"/>
            <a:ext cx="935182" cy="701386"/>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33812"/>
            <a:r>
              <a:rPr lang="en-US" sz="921" dirty="0">
                <a:solidFill>
                  <a:prstClr val="black"/>
                </a:solidFill>
                <a:latin typeface="Calibri"/>
              </a:rPr>
              <a:t>Product Reference Data; Work Order Core Document.</a:t>
            </a:r>
          </a:p>
        </p:txBody>
      </p:sp>
      <p:sp>
        <p:nvSpPr>
          <p:cNvPr id="42" name="Rectangle: Folded Corner 41">
            <a:extLst>
              <a:ext uri="{FF2B5EF4-FFF2-40B4-BE49-F238E27FC236}">
                <a16:creationId xmlns:a16="http://schemas.microsoft.com/office/drawing/2014/main" id="{C7FCD389-B93E-4375-B8AF-88FA06B5257A}"/>
              </a:ext>
            </a:extLst>
          </p:cNvPr>
          <p:cNvSpPr/>
          <p:nvPr/>
        </p:nvSpPr>
        <p:spPr>
          <a:xfrm>
            <a:off x="3248881" y="2835243"/>
            <a:ext cx="935182" cy="935182"/>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33812"/>
            <a:r>
              <a:rPr lang="en-US" sz="921" dirty="0">
                <a:solidFill>
                  <a:prstClr val="black"/>
                </a:solidFill>
                <a:latin typeface="Calibri"/>
              </a:rPr>
              <a:t>Grower can specify who has authorization to apply product.  </a:t>
            </a:r>
          </a:p>
        </p:txBody>
      </p:sp>
      <p:sp>
        <p:nvSpPr>
          <p:cNvPr id="43" name="Rectangle: Folded Corner 42">
            <a:extLst>
              <a:ext uri="{FF2B5EF4-FFF2-40B4-BE49-F238E27FC236}">
                <a16:creationId xmlns:a16="http://schemas.microsoft.com/office/drawing/2014/main" id="{97D06B7E-E1D8-40B8-909A-DDB7054CCE30}"/>
              </a:ext>
            </a:extLst>
          </p:cNvPr>
          <p:cNvSpPr/>
          <p:nvPr/>
        </p:nvSpPr>
        <p:spPr>
          <a:xfrm>
            <a:off x="2130137" y="3315156"/>
            <a:ext cx="935182" cy="935182"/>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33812"/>
            <a:r>
              <a:rPr lang="en-US" sz="921" dirty="0">
                <a:solidFill>
                  <a:prstClr val="black"/>
                </a:solidFill>
                <a:latin typeface="Calibri"/>
              </a:rPr>
              <a:t>Customers can be directed to manufacturer’s url for up-to-date info.</a:t>
            </a:r>
          </a:p>
        </p:txBody>
      </p:sp>
      <p:sp>
        <p:nvSpPr>
          <p:cNvPr id="44" name="Rectangle: Folded Corner 43">
            <a:extLst>
              <a:ext uri="{FF2B5EF4-FFF2-40B4-BE49-F238E27FC236}">
                <a16:creationId xmlns:a16="http://schemas.microsoft.com/office/drawing/2014/main" id="{B39F1FE5-04F4-48A3-82D2-29088DB7EE43}"/>
              </a:ext>
            </a:extLst>
          </p:cNvPr>
          <p:cNvSpPr/>
          <p:nvPr/>
        </p:nvSpPr>
        <p:spPr>
          <a:xfrm>
            <a:off x="5273387" y="1582104"/>
            <a:ext cx="935182" cy="935182"/>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33812"/>
            <a:r>
              <a:rPr lang="en-US" sz="921" dirty="0">
                <a:solidFill>
                  <a:prstClr val="black"/>
                </a:solidFill>
                <a:latin typeface="Calibri"/>
              </a:rPr>
              <a:t>Fewer unnecessary regulations.</a:t>
            </a:r>
          </a:p>
        </p:txBody>
      </p:sp>
      <p:sp>
        <p:nvSpPr>
          <p:cNvPr id="45" name="Rectangle: Folded Corner 44">
            <a:extLst>
              <a:ext uri="{FF2B5EF4-FFF2-40B4-BE49-F238E27FC236}">
                <a16:creationId xmlns:a16="http://schemas.microsoft.com/office/drawing/2014/main" id="{AAE2EEF0-7DE3-4668-AA63-D00BE550E4C0}"/>
              </a:ext>
            </a:extLst>
          </p:cNvPr>
          <p:cNvSpPr/>
          <p:nvPr/>
        </p:nvSpPr>
        <p:spPr>
          <a:xfrm>
            <a:off x="5288234" y="2799320"/>
            <a:ext cx="935182" cy="935182"/>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33812"/>
            <a:r>
              <a:rPr lang="en-US" sz="921" dirty="0">
                <a:solidFill>
                  <a:prstClr val="black"/>
                </a:solidFill>
                <a:latin typeface="Calibri"/>
              </a:rPr>
              <a:t>Customers do not always have latest info on product use.</a:t>
            </a:r>
          </a:p>
        </p:txBody>
      </p:sp>
      <p:sp>
        <p:nvSpPr>
          <p:cNvPr id="46" name="Rectangle: Folded Corner 45">
            <a:extLst>
              <a:ext uri="{FF2B5EF4-FFF2-40B4-BE49-F238E27FC236}">
                <a16:creationId xmlns:a16="http://schemas.microsoft.com/office/drawing/2014/main" id="{5E1FF942-A6CB-4741-AB01-A6639A727F89}"/>
              </a:ext>
            </a:extLst>
          </p:cNvPr>
          <p:cNvSpPr/>
          <p:nvPr/>
        </p:nvSpPr>
        <p:spPr>
          <a:xfrm>
            <a:off x="6308767" y="1073689"/>
            <a:ext cx="935182" cy="935182"/>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33812"/>
            <a:r>
              <a:rPr lang="en-US" sz="921" dirty="0">
                <a:solidFill>
                  <a:prstClr val="black"/>
                </a:solidFill>
                <a:latin typeface="Calibri"/>
              </a:rPr>
              <a:t>Easier and more consistent reporting.</a:t>
            </a:r>
          </a:p>
        </p:txBody>
      </p:sp>
      <p:sp>
        <p:nvSpPr>
          <p:cNvPr id="47" name="Rectangle: Folded Corner 46">
            <a:extLst>
              <a:ext uri="{FF2B5EF4-FFF2-40B4-BE49-F238E27FC236}">
                <a16:creationId xmlns:a16="http://schemas.microsoft.com/office/drawing/2014/main" id="{D2FC95B6-D3D6-4C0A-9FCD-FB96484C5699}"/>
              </a:ext>
            </a:extLst>
          </p:cNvPr>
          <p:cNvSpPr/>
          <p:nvPr/>
        </p:nvSpPr>
        <p:spPr>
          <a:xfrm>
            <a:off x="6319900" y="3318867"/>
            <a:ext cx="935182" cy="935182"/>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33812"/>
            <a:r>
              <a:rPr lang="en-US" sz="921" dirty="0">
                <a:solidFill>
                  <a:prstClr val="black"/>
                </a:solidFill>
                <a:latin typeface="Calibri"/>
              </a:rPr>
              <a:t>Unauthorized application of products.</a:t>
            </a:r>
          </a:p>
        </p:txBody>
      </p:sp>
      <p:sp>
        <p:nvSpPr>
          <p:cNvPr id="48" name="Rectangle: Folded Corner 47">
            <a:extLst>
              <a:ext uri="{FF2B5EF4-FFF2-40B4-BE49-F238E27FC236}">
                <a16:creationId xmlns:a16="http://schemas.microsoft.com/office/drawing/2014/main" id="{05017ED1-0535-4C08-B8CD-B4CD1191152F}"/>
              </a:ext>
            </a:extLst>
          </p:cNvPr>
          <p:cNvSpPr/>
          <p:nvPr/>
        </p:nvSpPr>
        <p:spPr>
          <a:xfrm>
            <a:off x="7373293" y="1637638"/>
            <a:ext cx="935182" cy="807688"/>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33812"/>
            <a:r>
              <a:rPr lang="en-US" sz="921" dirty="0">
                <a:solidFill>
                  <a:prstClr val="black"/>
                </a:solidFill>
                <a:latin typeface="Calibri"/>
              </a:rPr>
              <a:t>Conducting field trials under different conditions &amp; w different teams.</a:t>
            </a:r>
          </a:p>
        </p:txBody>
      </p:sp>
      <p:sp>
        <p:nvSpPr>
          <p:cNvPr id="49" name="Rectangle: Folded Corner 48">
            <a:extLst>
              <a:ext uri="{FF2B5EF4-FFF2-40B4-BE49-F238E27FC236}">
                <a16:creationId xmlns:a16="http://schemas.microsoft.com/office/drawing/2014/main" id="{22717260-F32C-4EB3-A8FD-5F4731D06840}"/>
              </a:ext>
            </a:extLst>
          </p:cNvPr>
          <p:cNvSpPr/>
          <p:nvPr/>
        </p:nvSpPr>
        <p:spPr>
          <a:xfrm>
            <a:off x="7414659" y="2869835"/>
            <a:ext cx="935182" cy="701386"/>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33812"/>
            <a:r>
              <a:rPr lang="en-US" sz="921" dirty="0">
                <a:solidFill>
                  <a:prstClr val="black"/>
                </a:solidFill>
                <a:latin typeface="Calibri"/>
              </a:rPr>
              <a:t>Help ensure proper use of crop protection products.</a:t>
            </a:r>
          </a:p>
        </p:txBody>
      </p:sp>
      <p:sp>
        <p:nvSpPr>
          <p:cNvPr id="38" name="Rectangle 37">
            <a:extLst>
              <a:ext uri="{FF2B5EF4-FFF2-40B4-BE49-F238E27FC236}">
                <a16:creationId xmlns:a16="http://schemas.microsoft.com/office/drawing/2014/main" id="{8B3E4848-CFE9-4CCD-A8E1-2A52266BC11F}"/>
              </a:ext>
            </a:extLst>
          </p:cNvPr>
          <p:cNvSpPr/>
          <p:nvPr/>
        </p:nvSpPr>
        <p:spPr>
          <a:xfrm>
            <a:off x="775162" y="4579422"/>
            <a:ext cx="7598352" cy="472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233812"/>
            <a:r>
              <a:rPr lang="en-US" sz="1023" b="1" dirty="0">
                <a:solidFill>
                  <a:prstClr val="black"/>
                </a:solidFill>
                <a:latin typeface="Calibri"/>
              </a:rPr>
              <a:t>To find out more about how your company can take advantage of PAIL, contact the PAIL Team at pail.feedback@aggateway.org </a:t>
            </a:r>
          </a:p>
        </p:txBody>
      </p:sp>
    </p:spTree>
    <p:extLst>
      <p:ext uri="{BB962C8B-B14F-4D97-AF65-F5344CB8AC3E}">
        <p14:creationId xmlns:p14="http://schemas.microsoft.com/office/powerpoint/2010/main" val="1027495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thumb/4/45/Microarray_or_sequencing_chip_%28green%29.svg/2000px-Microarray_or_sequencing_chip_%28green%29.svg.png">
            <a:extLst>
              <a:ext uri="{FF2B5EF4-FFF2-40B4-BE49-F238E27FC236}">
                <a16:creationId xmlns:a16="http://schemas.microsoft.com/office/drawing/2014/main" id="{1B41FF3F-DFA0-467F-A37D-5616A94A81D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7647" b="17647"/>
          <a:stretch/>
        </p:blipFill>
        <p:spPr bwMode="auto">
          <a:xfrm>
            <a:off x="597478" y="0"/>
            <a:ext cx="7949045" cy="5143500"/>
          </a:xfrm>
          <a:prstGeom prst="rect">
            <a:avLst/>
          </a:prstGeom>
          <a:noFill/>
          <a:extLst>
            <a:ext uri="{909E8E84-426E-40dd-AFC4-6F175D3DCCD1}">
              <a14:hiddenFill xmlns:a14="http://schemas.microsoft.com/office/drawing/2010/main" xmlns="">
                <a:solidFill>
                  <a:srgbClr val="FFFFFF"/>
                </a:solidFill>
              </a14:hiddenFill>
            </a:ext>
          </a:extLst>
        </p:spPr>
      </p:pic>
      <p:sp>
        <p:nvSpPr>
          <p:cNvPr id="37" name="Rectangle 36">
            <a:extLst>
              <a:ext uri="{FF2B5EF4-FFF2-40B4-BE49-F238E27FC236}">
                <a16:creationId xmlns:a16="http://schemas.microsoft.com/office/drawing/2014/main" id="{EA230286-05D5-4B25-902E-031F20A38C50}"/>
              </a:ext>
            </a:extLst>
          </p:cNvPr>
          <p:cNvSpPr/>
          <p:nvPr/>
        </p:nvSpPr>
        <p:spPr>
          <a:xfrm>
            <a:off x="597478" y="0"/>
            <a:ext cx="7949045" cy="5143500"/>
          </a:xfrm>
          <a:prstGeom prst="rect">
            <a:avLst/>
          </a:prstGeom>
          <a:solidFill>
            <a:schemeClr val="bg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33812"/>
            <a:r>
              <a:rPr lang="en-US" sz="921" dirty="0">
                <a:solidFill>
                  <a:prstClr val="white"/>
                </a:solidFill>
                <a:latin typeface="Calibri"/>
              </a:rPr>
              <a:t>0</a:t>
            </a:r>
          </a:p>
        </p:txBody>
      </p:sp>
      <p:sp>
        <p:nvSpPr>
          <p:cNvPr id="33" name="Rectangle 32">
            <a:extLst>
              <a:ext uri="{FF2B5EF4-FFF2-40B4-BE49-F238E27FC236}">
                <a16:creationId xmlns:a16="http://schemas.microsoft.com/office/drawing/2014/main" id="{AC894C65-D1AC-4A64-B570-9B9F98F69114}"/>
              </a:ext>
            </a:extLst>
          </p:cNvPr>
          <p:cNvSpPr/>
          <p:nvPr/>
        </p:nvSpPr>
        <p:spPr>
          <a:xfrm>
            <a:off x="775607" y="831271"/>
            <a:ext cx="7600208" cy="3681351"/>
          </a:xfrm>
          <a:prstGeom prst="rect">
            <a:avLst/>
          </a:prstGeom>
          <a:solidFill>
            <a:schemeClr val="bg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33812"/>
            <a:endParaRPr lang="en-US" sz="921">
              <a:solidFill>
                <a:prstClr val="white"/>
              </a:solidFill>
              <a:latin typeface="Calibri"/>
            </a:endParaRPr>
          </a:p>
        </p:txBody>
      </p:sp>
      <p:sp>
        <p:nvSpPr>
          <p:cNvPr id="30" name="Oval 29">
            <a:extLst>
              <a:ext uri="{FF2B5EF4-FFF2-40B4-BE49-F238E27FC236}">
                <a16:creationId xmlns:a16="http://schemas.microsoft.com/office/drawing/2014/main" id="{89E69BB5-CCC0-4FA0-B62A-D6648AF5EC4F}"/>
              </a:ext>
            </a:extLst>
          </p:cNvPr>
          <p:cNvSpPr/>
          <p:nvPr/>
        </p:nvSpPr>
        <p:spPr>
          <a:xfrm>
            <a:off x="4763270" y="1040215"/>
            <a:ext cx="3474200" cy="3466380"/>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33812"/>
            <a:endParaRPr lang="en-US" sz="921">
              <a:solidFill>
                <a:prstClr val="white"/>
              </a:solidFill>
              <a:latin typeface="Calibri"/>
            </a:endParaRPr>
          </a:p>
        </p:txBody>
      </p:sp>
      <p:pic>
        <p:nvPicPr>
          <p:cNvPr id="32" name="Picture 31">
            <a:extLst>
              <a:ext uri="{FF2B5EF4-FFF2-40B4-BE49-F238E27FC236}">
                <a16:creationId xmlns:a16="http://schemas.microsoft.com/office/drawing/2014/main" id="{2C60A445-260C-486C-B998-034C805F04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6424" y="2363364"/>
            <a:ext cx="636387" cy="598042"/>
          </a:xfrm>
          <a:prstGeom prst="rect">
            <a:avLst/>
          </a:prstGeom>
        </p:spPr>
      </p:pic>
      <p:sp>
        <p:nvSpPr>
          <p:cNvPr id="5" name="Rectangle 4">
            <a:extLst>
              <a:ext uri="{FF2B5EF4-FFF2-40B4-BE49-F238E27FC236}">
                <a16:creationId xmlns:a16="http://schemas.microsoft.com/office/drawing/2014/main" id="{B29A1A75-B28B-4ADD-9C5E-C63C31DFB129}"/>
              </a:ext>
            </a:extLst>
          </p:cNvPr>
          <p:cNvSpPr/>
          <p:nvPr/>
        </p:nvSpPr>
        <p:spPr>
          <a:xfrm>
            <a:off x="864672" y="934910"/>
            <a:ext cx="3473424" cy="346638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33812"/>
            <a:endParaRPr lang="en-US" sz="921" dirty="0">
              <a:solidFill>
                <a:prstClr val="white"/>
              </a:solidFill>
              <a:latin typeface="Calibri"/>
            </a:endParaRPr>
          </a:p>
        </p:txBody>
      </p:sp>
      <p:sp>
        <p:nvSpPr>
          <p:cNvPr id="4" name="Title 3">
            <a:extLst>
              <a:ext uri="{FF2B5EF4-FFF2-40B4-BE49-F238E27FC236}">
                <a16:creationId xmlns:a16="http://schemas.microsoft.com/office/drawing/2014/main" id="{2F57FC12-1714-457C-90E8-CA28CFD367E0}"/>
              </a:ext>
            </a:extLst>
          </p:cNvPr>
          <p:cNvSpPr>
            <a:spLocks noGrp="1"/>
          </p:cNvSpPr>
          <p:nvPr>
            <p:ph type="title"/>
          </p:nvPr>
        </p:nvSpPr>
        <p:spPr>
          <a:xfrm>
            <a:off x="597478" y="1735"/>
            <a:ext cx="7949045" cy="864252"/>
          </a:xfrm>
        </p:spPr>
        <p:txBody>
          <a:bodyPr>
            <a:normAutofit/>
          </a:bodyPr>
          <a:lstStyle/>
          <a:p>
            <a:pPr algn="ctr"/>
            <a:r>
              <a:rPr lang="en-US" sz="2762" b="1" dirty="0">
                <a:solidFill>
                  <a:srgbClr val="FFFF00"/>
                </a:solidFill>
                <a:effectLst>
                  <a:outerShdw blurRad="38100" dist="38100" dir="2700000" algn="tl">
                    <a:srgbClr val="000000">
                      <a:alpha val="43137"/>
                    </a:srgbClr>
                  </a:outerShdw>
                </a:effectLst>
              </a:rPr>
              <a:t>Seed Company? </a:t>
            </a:r>
            <a:br>
              <a:rPr lang="en-US" sz="2762" b="1" dirty="0">
                <a:solidFill>
                  <a:srgbClr val="FFFF00"/>
                </a:solidFill>
                <a:effectLst>
                  <a:outerShdw blurRad="38100" dist="38100" dir="2700000" algn="tl">
                    <a:srgbClr val="000000">
                      <a:alpha val="43137"/>
                    </a:srgbClr>
                  </a:outerShdw>
                </a:effectLst>
              </a:rPr>
            </a:br>
            <a:r>
              <a:rPr lang="en-US" sz="2762" b="1" dirty="0">
                <a:solidFill>
                  <a:srgbClr val="FFFF00"/>
                </a:solidFill>
                <a:effectLst>
                  <a:outerShdw blurRad="38100" dist="38100" dir="2700000" algn="tl">
                    <a:srgbClr val="000000">
                      <a:alpha val="43137"/>
                    </a:srgbClr>
                  </a:outerShdw>
                </a:effectLst>
              </a:rPr>
              <a:t>PAIL has something for YOU!</a:t>
            </a:r>
          </a:p>
        </p:txBody>
      </p:sp>
      <p:pic>
        <p:nvPicPr>
          <p:cNvPr id="7" name="Picture 6">
            <a:extLst>
              <a:ext uri="{FF2B5EF4-FFF2-40B4-BE49-F238E27FC236}">
                <a16:creationId xmlns:a16="http://schemas.microsoft.com/office/drawing/2014/main" id="{C4216479-73F4-42D6-AF58-D7A8BB382B37}"/>
              </a:ext>
            </a:extLst>
          </p:cNvPr>
          <p:cNvPicPr>
            <a:picLocks noChangeAspect="1"/>
          </p:cNvPicPr>
          <p:nvPr/>
        </p:nvPicPr>
        <p:blipFill>
          <a:blip r:embed="rId4"/>
          <a:stretch>
            <a:fillRect/>
          </a:stretch>
        </p:blipFill>
        <p:spPr>
          <a:xfrm>
            <a:off x="3656258" y="986865"/>
            <a:ext cx="583441" cy="403734"/>
          </a:xfrm>
          <a:prstGeom prst="rect">
            <a:avLst/>
          </a:prstGeom>
        </p:spPr>
      </p:pic>
      <p:pic>
        <p:nvPicPr>
          <p:cNvPr id="9" name="Picture 8">
            <a:extLst>
              <a:ext uri="{FF2B5EF4-FFF2-40B4-BE49-F238E27FC236}">
                <a16:creationId xmlns:a16="http://schemas.microsoft.com/office/drawing/2014/main" id="{9D6C37E3-9318-45F2-9A7A-7A4E3704D352}"/>
              </a:ext>
            </a:extLst>
          </p:cNvPr>
          <p:cNvPicPr>
            <a:picLocks noChangeAspect="1"/>
          </p:cNvPicPr>
          <p:nvPr/>
        </p:nvPicPr>
        <p:blipFill>
          <a:blip r:embed="rId5"/>
          <a:stretch>
            <a:fillRect/>
          </a:stretch>
        </p:blipFill>
        <p:spPr>
          <a:xfrm>
            <a:off x="3728709" y="3940853"/>
            <a:ext cx="583247" cy="393896"/>
          </a:xfrm>
          <a:prstGeom prst="rect">
            <a:avLst/>
          </a:prstGeom>
        </p:spPr>
      </p:pic>
      <p:pic>
        <p:nvPicPr>
          <p:cNvPr id="10" name="Picture 9">
            <a:extLst>
              <a:ext uri="{FF2B5EF4-FFF2-40B4-BE49-F238E27FC236}">
                <a16:creationId xmlns:a16="http://schemas.microsoft.com/office/drawing/2014/main" id="{CA102572-4C80-4532-A229-29832414E082}"/>
              </a:ext>
            </a:extLst>
          </p:cNvPr>
          <p:cNvPicPr>
            <a:picLocks noChangeAspect="1"/>
          </p:cNvPicPr>
          <p:nvPr/>
        </p:nvPicPr>
        <p:blipFill>
          <a:blip r:embed="rId6"/>
          <a:stretch>
            <a:fillRect/>
          </a:stretch>
        </p:blipFill>
        <p:spPr>
          <a:xfrm>
            <a:off x="5711185" y="3835658"/>
            <a:ext cx="239610" cy="279351"/>
          </a:xfrm>
          <a:prstGeom prst="rect">
            <a:avLst/>
          </a:prstGeom>
        </p:spPr>
      </p:pic>
      <p:pic>
        <p:nvPicPr>
          <p:cNvPr id="11" name="Picture 10">
            <a:extLst>
              <a:ext uri="{FF2B5EF4-FFF2-40B4-BE49-F238E27FC236}">
                <a16:creationId xmlns:a16="http://schemas.microsoft.com/office/drawing/2014/main" id="{01852B33-2B90-4E92-864F-99D42A64D932}"/>
              </a:ext>
            </a:extLst>
          </p:cNvPr>
          <p:cNvPicPr>
            <a:picLocks noChangeAspect="1"/>
          </p:cNvPicPr>
          <p:nvPr/>
        </p:nvPicPr>
        <p:blipFill>
          <a:blip r:embed="rId7"/>
          <a:stretch>
            <a:fillRect/>
          </a:stretch>
        </p:blipFill>
        <p:spPr>
          <a:xfrm>
            <a:off x="7893997" y="2463019"/>
            <a:ext cx="287533" cy="376948"/>
          </a:xfrm>
          <a:prstGeom prst="rect">
            <a:avLst/>
          </a:prstGeom>
        </p:spPr>
      </p:pic>
      <p:pic>
        <p:nvPicPr>
          <p:cNvPr id="14" name="Picture 13">
            <a:extLst>
              <a:ext uri="{FF2B5EF4-FFF2-40B4-BE49-F238E27FC236}">
                <a16:creationId xmlns:a16="http://schemas.microsoft.com/office/drawing/2014/main" id="{80EFA936-83B1-4626-B1E7-BA1CA235047A}"/>
              </a:ext>
            </a:extLst>
          </p:cNvPr>
          <p:cNvPicPr>
            <a:picLocks noChangeAspect="1"/>
          </p:cNvPicPr>
          <p:nvPr/>
        </p:nvPicPr>
        <p:blipFill>
          <a:blip r:embed="rId8"/>
          <a:stretch>
            <a:fillRect/>
          </a:stretch>
        </p:blipFill>
        <p:spPr>
          <a:xfrm>
            <a:off x="5784927" y="1232069"/>
            <a:ext cx="243701" cy="285195"/>
          </a:xfrm>
          <a:prstGeom prst="rect">
            <a:avLst/>
          </a:prstGeom>
        </p:spPr>
      </p:pic>
      <p:pic>
        <p:nvPicPr>
          <p:cNvPr id="3" name="Picture 2">
            <a:extLst>
              <a:ext uri="{FF2B5EF4-FFF2-40B4-BE49-F238E27FC236}">
                <a16:creationId xmlns:a16="http://schemas.microsoft.com/office/drawing/2014/main" id="{E2C026CE-E274-4785-B491-E481B4981B2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67613" y="2375062"/>
            <a:ext cx="540881" cy="578923"/>
          </a:xfrm>
          <a:prstGeom prst="rect">
            <a:avLst/>
          </a:prstGeom>
        </p:spPr>
      </p:pic>
      <p:cxnSp>
        <p:nvCxnSpPr>
          <p:cNvPr id="13" name="Straight Connector 12">
            <a:extLst>
              <a:ext uri="{FF2B5EF4-FFF2-40B4-BE49-F238E27FC236}">
                <a16:creationId xmlns:a16="http://schemas.microsoft.com/office/drawing/2014/main" id="{18901F33-C898-413E-B675-62C438F004DD}"/>
              </a:ext>
            </a:extLst>
          </p:cNvPr>
          <p:cNvCxnSpPr/>
          <p:nvPr/>
        </p:nvCxnSpPr>
        <p:spPr>
          <a:xfrm>
            <a:off x="886938" y="934910"/>
            <a:ext cx="1588325" cy="158117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28D5E69-7A54-43D1-9226-9082A1D869B7}"/>
              </a:ext>
            </a:extLst>
          </p:cNvPr>
          <p:cNvCxnSpPr>
            <a:cxnSpLocks/>
          </p:cNvCxnSpPr>
          <p:nvPr/>
        </p:nvCxnSpPr>
        <p:spPr>
          <a:xfrm flipV="1">
            <a:off x="886938" y="2946563"/>
            <a:ext cx="1484416" cy="147001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FA57ED9-C272-40AA-9605-1859F68D6ABF}"/>
              </a:ext>
            </a:extLst>
          </p:cNvPr>
          <p:cNvCxnSpPr>
            <a:cxnSpLocks/>
          </p:cNvCxnSpPr>
          <p:nvPr/>
        </p:nvCxnSpPr>
        <p:spPr>
          <a:xfrm flipH="1">
            <a:off x="6750380" y="1469572"/>
            <a:ext cx="957227" cy="994556"/>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CCCF161-BC38-4A7A-A457-0A5A491737CD}"/>
              </a:ext>
            </a:extLst>
          </p:cNvPr>
          <p:cNvCxnSpPr>
            <a:cxnSpLocks/>
          </p:cNvCxnSpPr>
          <p:nvPr/>
        </p:nvCxnSpPr>
        <p:spPr>
          <a:xfrm>
            <a:off x="2901072" y="2664524"/>
            <a:ext cx="1636214" cy="0"/>
          </a:xfrm>
          <a:prstGeom prst="line">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A8B912F-9152-43AB-8C06-7AA4CB14E391}"/>
              </a:ext>
            </a:extLst>
          </p:cNvPr>
          <p:cNvCxnSpPr>
            <a:cxnSpLocks/>
          </p:cNvCxnSpPr>
          <p:nvPr/>
        </p:nvCxnSpPr>
        <p:spPr>
          <a:xfrm rot="10800000">
            <a:off x="4628578" y="2668236"/>
            <a:ext cx="1589809" cy="0"/>
          </a:xfrm>
          <a:prstGeom prst="line">
            <a:avLst/>
          </a:prstGeom>
          <a:ln w="3175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AB1BCDE-4B10-41CE-BBA8-B818334E4D2D}"/>
              </a:ext>
            </a:extLst>
          </p:cNvPr>
          <p:cNvCxnSpPr>
            <a:cxnSpLocks/>
          </p:cNvCxnSpPr>
          <p:nvPr/>
        </p:nvCxnSpPr>
        <p:spPr>
          <a:xfrm flipH="1" flipV="1">
            <a:off x="6735536" y="2879764"/>
            <a:ext cx="1074621" cy="103909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F0FE067F-2E3B-4FEE-BEB4-0AC462E1031B}"/>
              </a:ext>
            </a:extLst>
          </p:cNvPr>
          <p:cNvGrpSpPr/>
          <p:nvPr/>
        </p:nvGrpSpPr>
        <p:grpSpPr>
          <a:xfrm>
            <a:off x="947293" y="1241075"/>
            <a:ext cx="409504" cy="693590"/>
            <a:chOff x="756655" y="2615673"/>
            <a:chExt cx="800808" cy="1356354"/>
          </a:xfrm>
        </p:grpSpPr>
        <p:pic>
          <p:nvPicPr>
            <p:cNvPr id="8" name="Picture 7">
              <a:extLst>
                <a:ext uri="{FF2B5EF4-FFF2-40B4-BE49-F238E27FC236}">
                  <a16:creationId xmlns:a16="http://schemas.microsoft.com/office/drawing/2014/main" id="{1812CA7E-D021-4054-AE16-D115A801A43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6655" y="2909729"/>
              <a:ext cx="624100" cy="1062298"/>
            </a:xfrm>
            <a:prstGeom prst="rect">
              <a:avLst/>
            </a:prstGeom>
          </p:spPr>
        </p:pic>
        <p:sp>
          <p:nvSpPr>
            <p:cNvPr id="34" name="TextBox 33">
              <a:extLst>
                <a:ext uri="{FF2B5EF4-FFF2-40B4-BE49-F238E27FC236}">
                  <a16:creationId xmlns:a16="http://schemas.microsoft.com/office/drawing/2014/main" id="{F18CCB55-D3FD-40A6-8EC0-E24D98BF248E}"/>
                </a:ext>
              </a:extLst>
            </p:cNvPr>
            <p:cNvSpPr txBox="1"/>
            <p:nvPr/>
          </p:nvSpPr>
          <p:spPr>
            <a:xfrm>
              <a:off x="785683" y="2615673"/>
              <a:ext cx="771780" cy="457674"/>
            </a:xfrm>
            <a:prstGeom prst="rect">
              <a:avLst/>
            </a:prstGeom>
            <a:noFill/>
          </p:spPr>
          <p:txBody>
            <a:bodyPr wrap="none" rtlCol="0">
              <a:spAutoFit/>
            </a:bodyPr>
            <a:lstStyle/>
            <a:p>
              <a:pPr defTabSz="233812"/>
              <a:r>
                <a:rPr lang="en-US" sz="921" dirty="0">
                  <a:solidFill>
                    <a:prstClr val="black"/>
                  </a:solidFill>
                  <a:latin typeface="Calibri"/>
                </a:rPr>
                <a:t>PAIL</a:t>
              </a:r>
            </a:p>
          </p:txBody>
        </p:sp>
      </p:grpSp>
      <p:sp>
        <p:nvSpPr>
          <p:cNvPr id="36" name="Rectangle: Folded Corner 35">
            <a:extLst>
              <a:ext uri="{FF2B5EF4-FFF2-40B4-BE49-F238E27FC236}">
                <a16:creationId xmlns:a16="http://schemas.microsoft.com/office/drawing/2014/main" id="{B08AB4D5-7113-40C9-9A27-7743D9A7FF0C}"/>
              </a:ext>
            </a:extLst>
          </p:cNvPr>
          <p:cNvSpPr/>
          <p:nvPr/>
        </p:nvSpPr>
        <p:spPr>
          <a:xfrm>
            <a:off x="2119004" y="1069978"/>
            <a:ext cx="935182" cy="935182"/>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33812"/>
            <a:endParaRPr lang="en-US" sz="921" dirty="0">
              <a:solidFill>
                <a:prstClr val="black"/>
              </a:solidFill>
              <a:latin typeface="Calibri"/>
            </a:endParaRPr>
          </a:p>
          <a:p>
            <a:pPr algn="ctr" defTabSz="233812"/>
            <a:r>
              <a:rPr lang="en-US" sz="921">
                <a:solidFill>
                  <a:prstClr val="black"/>
                </a:solidFill>
                <a:latin typeface="Calibri"/>
              </a:rPr>
              <a:t>It’s SIMPLE </a:t>
            </a:r>
            <a:r>
              <a:rPr lang="en-US" sz="921" dirty="0">
                <a:solidFill>
                  <a:prstClr val="black"/>
                </a:solidFill>
                <a:latin typeface="Calibri"/>
              </a:rPr>
              <a:t>and you can link to more complex resources (e.g. trait ontology). </a:t>
            </a:r>
          </a:p>
          <a:p>
            <a:pPr algn="ctr" defTabSz="233812"/>
            <a:endParaRPr lang="en-US" sz="921" dirty="0">
              <a:solidFill>
                <a:prstClr val="black"/>
              </a:solidFill>
              <a:latin typeface="Calibri"/>
            </a:endParaRPr>
          </a:p>
        </p:txBody>
      </p:sp>
      <p:sp>
        <p:nvSpPr>
          <p:cNvPr id="39" name="Rectangle: Folded Corner 38">
            <a:extLst>
              <a:ext uri="{FF2B5EF4-FFF2-40B4-BE49-F238E27FC236}">
                <a16:creationId xmlns:a16="http://schemas.microsoft.com/office/drawing/2014/main" id="{D30A3CA5-AD42-4CEB-91AC-97F2A94A7D55}"/>
              </a:ext>
            </a:extLst>
          </p:cNvPr>
          <p:cNvSpPr/>
          <p:nvPr/>
        </p:nvSpPr>
        <p:spPr>
          <a:xfrm>
            <a:off x="3243448" y="1570969"/>
            <a:ext cx="935182" cy="935182"/>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33812"/>
            <a:r>
              <a:rPr lang="en-US" sz="921">
                <a:solidFill>
                  <a:prstClr val="black"/>
                </a:solidFill>
                <a:latin typeface="Calibri"/>
              </a:rPr>
              <a:t>Farm and field </a:t>
            </a:r>
            <a:r>
              <a:rPr lang="en-US" sz="921" dirty="0">
                <a:solidFill>
                  <a:prstClr val="black"/>
                </a:solidFill>
                <a:latin typeface="Calibri"/>
              </a:rPr>
              <a:t>boundaries can be described once and then referenced.</a:t>
            </a:r>
          </a:p>
        </p:txBody>
      </p:sp>
      <p:sp>
        <p:nvSpPr>
          <p:cNvPr id="40" name="Rectangle: Folded Corner 39">
            <a:extLst>
              <a:ext uri="{FF2B5EF4-FFF2-40B4-BE49-F238E27FC236}">
                <a16:creationId xmlns:a16="http://schemas.microsoft.com/office/drawing/2014/main" id="{A89ECCBA-37BB-49D2-8282-D2700FE7E7C1}"/>
              </a:ext>
            </a:extLst>
          </p:cNvPr>
          <p:cNvSpPr/>
          <p:nvPr/>
        </p:nvSpPr>
        <p:spPr>
          <a:xfrm>
            <a:off x="983777" y="2825690"/>
            <a:ext cx="935182" cy="809352"/>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33812"/>
            <a:r>
              <a:rPr lang="en-US" sz="921" dirty="0">
                <a:solidFill>
                  <a:prstClr val="black"/>
                </a:solidFill>
                <a:latin typeface="Calibri"/>
              </a:rPr>
              <a:t>Framework for observation codes</a:t>
            </a:r>
          </a:p>
        </p:txBody>
      </p:sp>
      <p:sp>
        <p:nvSpPr>
          <p:cNvPr id="41" name="Rectangle: Folded Corner 40">
            <a:extLst>
              <a:ext uri="{FF2B5EF4-FFF2-40B4-BE49-F238E27FC236}">
                <a16:creationId xmlns:a16="http://schemas.microsoft.com/office/drawing/2014/main" id="{8AE62FF6-3DC3-4E03-94D2-92071CC0543B}"/>
              </a:ext>
            </a:extLst>
          </p:cNvPr>
          <p:cNvSpPr/>
          <p:nvPr/>
        </p:nvSpPr>
        <p:spPr>
          <a:xfrm>
            <a:off x="994911" y="2037870"/>
            <a:ext cx="935182" cy="701386"/>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33812"/>
            <a:r>
              <a:rPr lang="en-US" sz="921" dirty="0">
                <a:solidFill>
                  <a:prstClr val="black"/>
                </a:solidFill>
                <a:latin typeface="Calibri"/>
              </a:rPr>
              <a:t> Reference, </a:t>
            </a:r>
            <a:br>
              <a:rPr lang="en-US" sz="921" dirty="0">
                <a:solidFill>
                  <a:prstClr val="black"/>
                </a:solidFill>
                <a:latin typeface="Calibri"/>
              </a:rPr>
            </a:br>
            <a:r>
              <a:rPr lang="en-US" sz="921" dirty="0">
                <a:solidFill>
                  <a:prstClr val="black"/>
                </a:solidFill>
                <a:latin typeface="Calibri"/>
              </a:rPr>
              <a:t>Set Up and Configuration Data</a:t>
            </a:r>
          </a:p>
        </p:txBody>
      </p:sp>
      <p:sp>
        <p:nvSpPr>
          <p:cNvPr id="42" name="Rectangle: Folded Corner 41">
            <a:extLst>
              <a:ext uri="{FF2B5EF4-FFF2-40B4-BE49-F238E27FC236}">
                <a16:creationId xmlns:a16="http://schemas.microsoft.com/office/drawing/2014/main" id="{C7FCD389-B93E-4375-B8AF-88FA06B5257A}"/>
              </a:ext>
            </a:extLst>
          </p:cNvPr>
          <p:cNvSpPr/>
          <p:nvPr/>
        </p:nvSpPr>
        <p:spPr>
          <a:xfrm>
            <a:off x="3258294" y="2788185"/>
            <a:ext cx="935182" cy="935182"/>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33812"/>
            <a:r>
              <a:rPr lang="en-US" sz="921" dirty="0">
                <a:solidFill>
                  <a:prstClr val="black"/>
                </a:solidFill>
                <a:latin typeface="Calibri"/>
              </a:rPr>
              <a:t>Alignment on how properties are observed and measured.</a:t>
            </a:r>
          </a:p>
        </p:txBody>
      </p:sp>
      <p:sp>
        <p:nvSpPr>
          <p:cNvPr id="43" name="Rectangle: Folded Corner 42">
            <a:extLst>
              <a:ext uri="{FF2B5EF4-FFF2-40B4-BE49-F238E27FC236}">
                <a16:creationId xmlns:a16="http://schemas.microsoft.com/office/drawing/2014/main" id="{97D06B7E-E1D8-40B8-909A-DDB7054CCE30}"/>
              </a:ext>
            </a:extLst>
          </p:cNvPr>
          <p:cNvSpPr/>
          <p:nvPr/>
        </p:nvSpPr>
        <p:spPr>
          <a:xfrm>
            <a:off x="2130137" y="3315156"/>
            <a:ext cx="935182" cy="935182"/>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33812"/>
            <a:r>
              <a:rPr lang="en-US" sz="921" dirty="0">
                <a:solidFill>
                  <a:prstClr val="black"/>
                </a:solidFill>
                <a:latin typeface="Calibri"/>
              </a:rPr>
              <a:t>Standard </a:t>
            </a:r>
            <a:r>
              <a:rPr lang="en-US" sz="921">
                <a:solidFill>
                  <a:prstClr val="black"/>
                </a:solidFill>
                <a:latin typeface="Calibri"/>
              </a:rPr>
              <a:t>data formats </a:t>
            </a:r>
            <a:endParaRPr lang="en-US" sz="921" dirty="0">
              <a:solidFill>
                <a:prstClr val="black"/>
              </a:solidFill>
              <a:latin typeface="Calibri"/>
            </a:endParaRPr>
          </a:p>
        </p:txBody>
      </p:sp>
      <p:sp>
        <p:nvSpPr>
          <p:cNvPr id="44" name="Rectangle: Folded Corner 43">
            <a:extLst>
              <a:ext uri="{FF2B5EF4-FFF2-40B4-BE49-F238E27FC236}">
                <a16:creationId xmlns:a16="http://schemas.microsoft.com/office/drawing/2014/main" id="{B39F1FE5-04F4-48A3-82D2-29088DB7EE43}"/>
              </a:ext>
            </a:extLst>
          </p:cNvPr>
          <p:cNvSpPr/>
          <p:nvPr/>
        </p:nvSpPr>
        <p:spPr>
          <a:xfrm>
            <a:off x="5273387" y="1582104"/>
            <a:ext cx="935182" cy="935182"/>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33812"/>
            <a:r>
              <a:rPr lang="en-US" sz="921" dirty="0">
                <a:solidFill>
                  <a:prstClr val="black"/>
                </a:solidFill>
                <a:latin typeface="Calibri"/>
              </a:rPr>
              <a:t>We all mean the same thing when describing soil and seed properties.</a:t>
            </a:r>
          </a:p>
        </p:txBody>
      </p:sp>
      <p:sp>
        <p:nvSpPr>
          <p:cNvPr id="45" name="Rectangle: Folded Corner 44">
            <a:extLst>
              <a:ext uri="{FF2B5EF4-FFF2-40B4-BE49-F238E27FC236}">
                <a16:creationId xmlns:a16="http://schemas.microsoft.com/office/drawing/2014/main" id="{AAE2EEF0-7DE3-4668-AA63-D00BE550E4C0}"/>
              </a:ext>
            </a:extLst>
          </p:cNvPr>
          <p:cNvSpPr/>
          <p:nvPr/>
        </p:nvSpPr>
        <p:spPr>
          <a:xfrm>
            <a:off x="5288234" y="2799320"/>
            <a:ext cx="935182" cy="935182"/>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33812"/>
            <a:r>
              <a:rPr lang="en-US" sz="921" dirty="0">
                <a:solidFill>
                  <a:prstClr val="black"/>
                </a:solidFill>
                <a:latin typeface="Calibri"/>
              </a:rPr>
              <a:t>CSV files and XML files are killing you!</a:t>
            </a:r>
          </a:p>
        </p:txBody>
      </p:sp>
      <p:sp>
        <p:nvSpPr>
          <p:cNvPr id="46" name="Rectangle: Folded Corner 45">
            <a:extLst>
              <a:ext uri="{FF2B5EF4-FFF2-40B4-BE49-F238E27FC236}">
                <a16:creationId xmlns:a16="http://schemas.microsoft.com/office/drawing/2014/main" id="{5E1FF942-A6CB-4741-AB01-A6639A727F89}"/>
              </a:ext>
            </a:extLst>
          </p:cNvPr>
          <p:cNvSpPr/>
          <p:nvPr/>
        </p:nvSpPr>
        <p:spPr>
          <a:xfrm>
            <a:off x="6308767" y="1073689"/>
            <a:ext cx="935182" cy="935182"/>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33812"/>
            <a:r>
              <a:rPr lang="en-US" sz="921" dirty="0">
                <a:solidFill>
                  <a:prstClr val="black"/>
                </a:solidFill>
                <a:latin typeface="Calibri"/>
              </a:rPr>
              <a:t>Specifying field boundaries is easy and consistent.</a:t>
            </a:r>
          </a:p>
        </p:txBody>
      </p:sp>
      <p:sp>
        <p:nvSpPr>
          <p:cNvPr id="47" name="Rectangle: Folded Corner 46">
            <a:extLst>
              <a:ext uri="{FF2B5EF4-FFF2-40B4-BE49-F238E27FC236}">
                <a16:creationId xmlns:a16="http://schemas.microsoft.com/office/drawing/2014/main" id="{D2FC95B6-D3D6-4C0A-9FCD-FB96484C5699}"/>
              </a:ext>
            </a:extLst>
          </p:cNvPr>
          <p:cNvSpPr/>
          <p:nvPr/>
        </p:nvSpPr>
        <p:spPr>
          <a:xfrm>
            <a:off x="6319900" y="3318867"/>
            <a:ext cx="935182" cy="935182"/>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33812"/>
            <a:r>
              <a:rPr lang="en-US" sz="921" dirty="0">
                <a:solidFill>
                  <a:prstClr val="black"/>
                </a:solidFill>
                <a:latin typeface="Calibri"/>
              </a:rPr>
              <a:t>Multiple teams are involved and they each use different terminology.</a:t>
            </a:r>
          </a:p>
        </p:txBody>
      </p:sp>
      <p:sp>
        <p:nvSpPr>
          <p:cNvPr id="48" name="Rectangle: Folded Corner 47">
            <a:extLst>
              <a:ext uri="{FF2B5EF4-FFF2-40B4-BE49-F238E27FC236}">
                <a16:creationId xmlns:a16="http://schemas.microsoft.com/office/drawing/2014/main" id="{05017ED1-0535-4C08-B8CD-B4CD1191152F}"/>
              </a:ext>
            </a:extLst>
          </p:cNvPr>
          <p:cNvSpPr/>
          <p:nvPr/>
        </p:nvSpPr>
        <p:spPr>
          <a:xfrm>
            <a:off x="7410944" y="1715704"/>
            <a:ext cx="935182" cy="701386"/>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33812"/>
            <a:r>
              <a:rPr lang="en-US" sz="921" dirty="0">
                <a:solidFill>
                  <a:prstClr val="black"/>
                </a:solidFill>
                <a:latin typeface="Calibri"/>
              </a:rPr>
              <a:t>Conduct seed variety Trials.</a:t>
            </a:r>
          </a:p>
        </p:txBody>
      </p:sp>
      <p:sp>
        <p:nvSpPr>
          <p:cNvPr id="49" name="Rectangle: Folded Corner 48">
            <a:extLst>
              <a:ext uri="{FF2B5EF4-FFF2-40B4-BE49-F238E27FC236}">
                <a16:creationId xmlns:a16="http://schemas.microsoft.com/office/drawing/2014/main" id="{22717260-F32C-4EB3-A8FD-5F4731D06840}"/>
              </a:ext>
            </a:extLst>
          </p:cNvPr>
          <p:cNvSpPr/>
          <p:nvPr/>
        </p:nvSpPr>
        <p:spPr>
          <a:xfrm>
            <a:off x="7355622" y="2968228"/>
            <a:ext cx="935182" cy="770710"/>
          </a:xfrm>
          <a:prstGeom prst="foldedCorner">
            <a:avLst/>
          </a:prstGeom>
          <a:solidFill>
            <a:schemeClr val="accent4">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33812"/>
            <a:r>
              <a:rPr lang="en-US" sz="921" dirty="0">
                <a:solidFill>
                  <a:prstClr val="black"/>
                </a:solidFill>
                <a:latin typeface="Calibri"/>
              </a:rPr>
              <a:t>Ensure customers use seeds correctly (Stewardship).</a:t>
            </a:r>
          </a:p>
        </p:txBody>
      </p:sp>
      <p:sp>
        <p:nvSpPr>
          <p:cNvPr id="38" name="Rectangle 37">
            <a:extLst>
              <a:ext uri="{FF2B5EF4-FFF2-40B4-BE49-F238E27FC236}">
                <a16:creationId xmlns:a16="http://schemas.microsoft.com/office/drawing/2014/main" id="{8B3E4848-CFE9-4CCD-A8E1-2A52266BC11F}"/>
              </a:ext>
            </a:extLst>
          </p:cNvPr>
          <p:cNvSpPr/>
          <p:nvPr/>
        </p:nvSpPr>
        <p:spPr>
          <a:xfrm>
            <a:off x="775162" y="4579422"/>
            <a:ext cx="7598352" cy="472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233812"/>
            <a:r>
              <a:rPr lang="en-US" sz="921" b="1" dirty="0">
                <a:solidFill>
                  <a:prstClr val="black"/>
                </a:solidFill>
                <a:latin typeface="Calibri"/>
              </a:rPr>
              <a:t>To find out more about how your company can take advantage of PAIL</a:t>
            </a:r>
            <a:r>
              <a:rPr lang="en-US" sz="921" b="1">
                <a:solidFill>
                  <a:prstClr val="black"/>
                </a:solidFill>
                <a:latin typeface="Calibri"/>
              </a:rPr>
              <a:t>, contact the PAIL Team at pail.feedback@aggateway.org </a:t>
            </a:r>
            <a:endParaRPr lang="en-US" sz="921" b="1" dirty="0">
              <a:solidFill>
                <a:prstClr val="black"/>
              </a:solidFill>
              <a:latin typeface="Calibri"/>
            </a:endParaRPr>
          </a:p>
          <a:p>
            <a:pPr defTabSz="233812"/>
            <a:endParaRPr lang="en-US" sz="921" dirty="0">
              <a:solidFill>
                <a:prstClr val="black"/>
              </a:solidFill>
              <a:latin typeface="Calibri"/>
            </a:endParaRPr>
          </a:p>
        </p:txBody>
      </p:sp>
    </p:spTree>
    <p:extLst>
      <p:ext uri="{BB962C8B-B14F-4D97-AF65-F5344CB8AC3E}">
        <p14:creationId xmlns:p14="http://schemas.microsoft.com/office/powerpoint/2010/main" val="2447448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1EF0B-98FD-5D63-04BD-9A26AB308827}"/>
              </a:ext>
            </a:extLst>
          </p:cNvPr>
          <p:cNvSpPr>
            <a:spLocks noGrp="1"/>
          </p:cNvSpPr>
          <p:nvPr>
            <p:ph type="title"/>
          </p:nvPr>
        </p:nvSpPr>
        <p:spPr/>
        <p:txBody>
          <a:bodyPr/>
          <a:lstStyle/>
          <a:p>
            <a:r>
              <a:rPr lang="en-US" dirty="0"/>
              <a:t>Value to Government</a:t>
            </a:r>
          </a:p>
        </p:txBody>
      </p:sp>
      <p:sp>
        <p:nvSpPr>
          <p:cNvPr id="3" name="Content Placeholder 2">
            <a:extLst>
              <a:ext uri="{FF2B5EF4-FFF2-40B4-BE49-F238E27FC236}">
                <a16:creationId xmlns:a16="http://schemas.microsoft.com/office/drawing/2014/main" id="{DE1B88DB-80BE-A090-CC49-696B6B365E84}"/>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970C05D3-DC5D-6028-A192-F1EC2AF41299}"/>
              </a:ext>
            </a:extLst>
          </p:cNvPr>
          <p:cNvSpPr>
            <a:spLocks noGrp="1"/>
          </p:cNvSpPr>
          <p:nvPr>
            <p:ph type="sldNum" sz="quarter" idx="4"/>
          </p:nvPr>
        </p:nvSpPr>
        <p:spPr>
          <a:xfrm>
            <a:off x="304800" y="4857750"/>
            <a:ext cx="1066800" cy="246888"/>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DE3A8B2-84D3-49A8-8E03-921EE22FAEA7}" type="slidenum">
              <a:rPr lang="en-US" kern="0" smtClean="0"/>
              <a:pPr>
                <a:defRPr/>
              </a:pPr>
              <a:t>25</a:t>
            </a:fld>
            <a:endParaRPr lang="en-US" kern="0" dirty="0"/>
          </a:p>
        </p:txBody>
      </p:sp>
    </p:spTree>
    <p:extLst>
      <p:ext uri="{BB962C8B-B14F-4D97-AF65-F5344CB8AC3E}">
        <p14:creationId xmlns:p14="http://schemas.microsoft.com/office/powerpoint/2010/main" val="519550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EF22C-43E8-7760-7831-01FEAFD9013F}"/>
              </a:ext>
            </a:extLst>
          </p:cNvPr>
          <p:cNvSpPr>
            <a:spLocks noGrp="1"/>
          </p:cNvSpPr>
          <p:nvPr>
            <p:ph type="title"/>
          </p:nvPr>
        </p:nvSpPr>
        <p:spPr/>
        <p:txBody>
          <a:bodyPr/>
          <a:lstStyle/>
          <a:p>
            <a:r>
              <a:rPr lang="en-US" dirty="0"/>
              <a:t>Value to Irrigation Association</a:t>
            </a:r>
          </a:p>
        </p:txBody>
      </p:sp>
      <p:sp>
        <p:nvSpPr>
          <p:cNvPr id="3" name="Content Placeholder 2">
            <a:extLst>
              <a:ext uri="{FF2B5EF4-FFF2-40B4-BE49-F238E27FC236}">
                <a16:creationId xmlns:a16="http://schemas.microsoft.com/office/drawing/2014/main" id="{FA5B8D44-F69E-0E72-3C7C-EAAD8A6C8026}"/>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F66C7B8C-8A92-2D0C-EF6A-5AF4CC006504}"/>
              </a:ext>
            </a:extLst>
          </p:cNvPr>
          <p:cNvSpPr>
            <a:spLocks noGrp="1"/>
          </p:cNvSpPr>
          <p:nvPr>
            <p:ph type="sldNum" sz="quarter" idx="4"/>
          </p:nvPr>
        </p:nvSpPr>
        <p:spPr>
          <a:xfrm>
            <a:off x="304800" y="4857750"/>
            <a:ext cx="1066800" cy="246888"/>
          </a:xfrm>
          <a:prstGeom prst="rect">
            <a:avLst/>
          </a:prstGeom>
        </p:spPr>
        <p:txBody>
          <a:bodyPr vert="horz" lIns="91440" tIns="45720" rIns="91440" bIns="45720" rtlCol="0" anchor="ctr"/>
          <a:lstStyle>
            <a:defPPr>
              <a:defRPr lang="en-US"/>
            </a:defPPr>
            <a:lvl1pPr marL="0" algn="l" defTabSz="914400" rtl="0" eaLnBrk="1" latinLnBrk="0" hangingPunct="1">
              <a:defRPr sz="1400" b="1"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ADE3A8B2-84D3-49A8-8E03-921EE22FAEA7}" type="slidenum">
              <a:rPr lang="en-US" kern="0" smtClean="0"/>
              <a:pPr>
                <a:defRPr/>
              </a:pPr>
              <a:t>26</a:t>
            </a:fld>
            <a:endParaRPr lang="en-US" kern="0" dirty="0"/>
          </a:p>
        </p:txBody>
      </p:sp>
    </p:spTree>
    <p:extLst>
      <p:ext uri="{BB962C8B-B14F-4D97-AF65-F5344CB8AC3E}">
        <p14:creationId xmlns:p14="http://schemas.microsoft.com/office/powerpoint/2010/main" val="3441364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6D7D8-DE69-A632-3243-6D9F7AF36326}"/>
              </a:ext>
            </a:extLst>
          </p:cNvPr>
          <p:cNvSpPr>
            <a:spLocks noGrp="1"/>
          </p:cNvSpPr>
          <p:nvPr>
            <p:ph type="ctrTitle"/>
          </p:nvPr>
        </p:nvSpPr>
        <p:spPr/>
        <p:txBody>
          <a:bodyPr/>
          <a:lstStyle/>
          <a:p>
            <a:r>
              <a:rPr lang="en-US" dirty="0"/>
              <a:t>Backup slides</a:t>
            </a:r>
          </a:p>
        </p:txBody>
      </p:sp>
      <p:sp>
        <p:nvSpPr>
          <p:cNvPr id="3" name="Subtitle 2">
            <a:extLst>
              <a:ext uri="{FF2B5EF4-FFF2-40B4-BE49-F238E27FC236}">
                <a16:creationId xmlns:a16="http://schemas.microsoft.com/office/drawing/2014/main" id="{EA554310-76B7-8913-7C3A-52B221B927C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776787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1828800" y="914401"/>
            <a:ext cx="5715000" cy="382904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85800">
              <a:defRPr/>
            </a:pPr>
            <a:r>
              <a:rPr lang="en-US" sz="1013" dirty="0">
                <a:solidFill>
                  <a:prstClr val="white"/>
                </a:solidFill>
                <a:latin typeface="Calibri"/>
              </a:rPr>
              <a:t>Observations &amp; Measurement</a:t>
            </a:r>
            <a:endParaRPr lang="en-US" sz="1013" dirty="0">
              <a:solidFill>
                <a:prstClr val="black"/>
              </a:solidFill>
              <a:latin typeface="Calibri"/>
            </a:endParaRPr>
          </a:p>
        </p:txBody>
      </p:sp>
      <p:pic>
        <p:nvPicPr>
          <p:cNvPr id="8" name="Picture 38" descr="http://i1.cpcache.com/product_zoom/1274410511/dji_quadcopter_sillhouette_calendar_print.jpg?height=250&amp;width=250&amp;padToSquare=true"/>
          <p:cNvPicPr>
            <a:picLocks noChangeAspect="1" noChangeArrowheads="1"/>
          </p:cNvPicPr>
          <p:nvPr/>
        </p:nvPicPr>
        <p:blipFill>
          <a:blip r:embed="rId3" cstate="screen">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6073996" y="1373410"/>
            <a:ext cx="341093" cy="341093"/>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318397" y="2232426"/>
            <a:ext cx="304286" cy="32813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flipH="1">
            <a:off x="6508573" y="3138252"/>
            <a:ext cx="265715" cy="3171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3" name="Picture 4"/>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257425" y="1439549"/>
            <a:ext cx="548572" cy="5057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4" name="Picture 5"/>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240253" y="2271713"/>
            <a:ext cx="578572" cy="28714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109" name="TextBox 2108"/>
          <p:cNvSpPr txBox="1"/>
          <p:nvPr/>
        </p:nvSpPr>
        <p:spPr>
          <a:xfrm>
            <a:off x="5280409" y="4155990"/>
            <a:ext cx="920368" cy="213585"/>
          </a:xfrm>
          <a:prstGeom prst="rect">
            <a:avLst/>
          </a:prstGeom>
          <a:noFill/>
        </p:spPr>
        <p:txBody>
          <a:bodyPr wrap="square" rtlCol="0">
            <a:spAutoFit/>
          </a:bodyPr>
          <a:lstStyle/>
          <a:p>
            <a:pPr algn="ctr" defTabSz="685800">
              <a:defRPr/>
            </a:pPr>
            <a:r>
              <a:rPr lang="en-US" sz="788" dirty="0">
                <a:solidFill>
                  <a:prstClr val="black"/>
                </a:solidFill>
                <a:latin typeface="Calibri"/>
              </a:rPr>
              <a:t>Recommendation</a:t>
            </a:r>
          </a:p>
        </p:txBody>
      </p:sp>
      <p:sp>
        <p:nvSpPr>
          <p:cNvPr id="158" name="TextBox 157"/>
          <p:cNvSpPr txBox="1"/>
          <p:nvPr/>
        </p:nvSpPr>
        <p:spPr>
          <a:xfrm>
            <a:off x="4041917" y="2527215"/>
            <a:ext cx="857251" cy="213585"/>
          </a:xfrm>
          <a:prstGeom prst="rect">
            <a:avLst/>
          </a:prstGeom>
          <a:noFill/>
        </p:spPr>
        <p:txBody>
          <a:bodyPr wrap="square" rtlCol="0">
            <a:spAutoFit/>
          </a:bodyPr>
          <a:lstStyle/>
          <a:p>
            <a:pPr algn="ctr" defTabSz="685800">
              <a:defRPr/>
            </a:pPr>
            <a:r>
              <a:rPr lang="en-US" sz="788" dirty="0">
                <a:solidFill>
                  <a:prstClr val="black"/>
                </a:solidFill>
                <a:latin typeface="Calibri"/>
              </a:rPr>
              <a:t>Grower</a:t>
            </a:r>
          </a:p>
        </p:txBody>
      </p:sp>
      <p:sp>
        <p:nvSpPr>
          <p:cNvPr id="160" name="TextBox 159"/>
          <p:cNvSpPr txBox="1"/>
          <p:nvPr/>
        </p:nvSpPr>
        <p:spPr>
          <a:xfrm>
            <a:off x="5224561" y="3206935"/>
            <a:ext cx="857251" cy="577338"/>
          </a:xfrm>
          <a:prstGeom prst="rect">
            <a:avLst/>
          </a:prstGeom>
          <a:noFill/>
        </p:spPr>
        <p:txBody>
          <a:bodyPr wrap="square" rtlCol="0">
            <a:spAutoFit/>
          </a:bodyPr>
          <a:lstStyle/>
          <a:p>
            <a:pPr algn="ctr" defTabSz="685800">
              <a:defRPr/>
            </a:pPr>
            <a:r>
              <a:rPr lang="en-US" sz="788" dirty="0">
                <a:solidFill>
                  <a:prstClr val="black"/>
                </a:solidFill>
                <a:latin typeface="Calibri"/>
              </a:rPr>
              <a:t>History</a:t>
            </a:r>
          </a:p>
          <a:p>
            <a:pPr algn="ctr" defTabSz="685800">
              <a:defRPr/>
            </a:pPr>
            <a:r>
              <a:rPr lang="en-US" sz="788" dirty="0">
                <a:solidFill>
                  <a:prstClr val="black"/>
                </a:solidFill>
                <a:latin typeface="Calibri"/>
              </a:rPr>
              <a:t>(Work Records, Observations &amp; Measurements)</a:t>
            </a:r>
          </a:p>
        </p:txBody>
      </p:sp>
      <p:sp>
        <p:nvSpPr>
          <p:cNvPr id="161" name="TextBox 160"/>
          <p:cNvSpPr txBox="1"/>
          <p:nvPr/>
        </p:nvSpPr>
        <p:spPr>
          <a:xfrm>
            <a:off x="4614864" y="2055728"/>
            <a:ext cx="857251" cy="213585"/>
          </a:xfrm>
          <a:prstGeom prst="rect">
            <a:avLst/>
          </a:prstGeom>
          <a:noFill/>
        </p:spPr>
        <p:txBody>
          <a:bodyPr wrap="square" rtlCol="0">
            <a:spAutoFit/>
          </a:bodyPr>
          <a:lstStyle/>
          <a:p>
            <a:pPr algn="ctr" defTabSz="685800">
              <a:defRPr/>
            </a:pPr>
            <a:r>
              <a:rPr lang="en-US" sz="788" dirty="0">
                <a:solidFill>
                  <a:prstClr val="black"/>
                </a:solidFill>
                <a:latin typeface="Calibri"/>
              </a:rPr>
              <a:t>Plan</a:t>
            </a:r>
          </a:p>
        </p:txBody>
      </p:sp>
      <p:sp>
        <p:nvSpPr>
          <p:cNvPr id="242" name="TextBox 241"/>
          <p:cNvSpPr txBox="1"/>
          <p:nvPr/>
        </p:nvSpPr>
        <p:spPr>
          <a:xfrm>
            <a:off x="3677541" y="3671574"/>
            <a:ext cx="857251" cy="213585"/>
          </a:xfrm>
          <a:prstGeom prst="rect">
            <a:avLst/>
          </a:prstGeom>
          <a:noFill/>
        </p:spPr>
        <p:txBody>
          <a:bodyPr wrap="square" rtlCol="0">
            <a:spAutoFit/>
          </a:bodyPr>
          <a:lstStyle/>
          <a:p>
            <a:pPr algn="ctr" defTabSz="685800">
              <a:defRPr/>
            </a:pPr>
            <a:r>
              <a:rPr lang="en-US" sz="788" dirty="0">
                <a:solidFill>
                  <a:prstClr val="black"/>
                </a:solidFill>
                <a:latin typeface="Calibri"/>
              </a:rPr>
              <a:t>Work Order</a:t>
            </a:r>
          </a:p>
        </p:txBody>
      </p:sp>
      <p:sp>
        <p:nvSpPr>
          <p:cNvPr id="243" name="TextBox 242"/>
          <p:cNvSpPr txBox="1"/>
          <p:nvPr/>
        </p:nvSpPr>
        <p:spPr>
          <a:xfrm>
            <a:off x="3071814" y="3167931"/>
            <a:ext cx="857251" cy="213585"/>
          </a:xfrm>
          <a:prstGeom prst="rect">
            <a:avLst/>
          </a:prstGeom>
          <a:noFill/>
        </p:spPr>
        <p:txBody>
          <a:bodyPr wrap="square" rtlCol="0">
            <a:spAutoFit/>
          </a:bodyPr>
          <a:lstStyle/>
          <a:p>
            <a:pPr algn="ctr" defTabSz="685800">
              <a:defRPr/>
            </a:pPr>
            <a:r>
              <a:rPr lang="en-US" sz="788" dirty="0">
                <a:solidFill>
                  <a:prstClr val="black"/>
                </a:solidFill>
                <a:latin typeface="Calibri"/>
              </a:rPr>
              <a:t>Work Record</a:t>
            </a:r>
          </a:p>
        </p:txBody>
      </p:sp>
      <p:sp>
        <p:nvSpPr>
          <p:cNvPr id="244" name="TextBox 243"/>
          <p:cNvSpPr txBox="1"/>
          <p:nvPr/>
        </p:nvSpPr>
        <p:spPr>
          <a:xfrm>
            <a:off x="3414714" y="2184315"/>
            <a:ext cx="857251" cy="213585"/>
          </a:xfrm>
          <a:prstGeom prst="rect">
            <a:avLst/>
          </a:prstGeom>
          <a:noFill/>
        </p:spPr>
        <p:txBody>
          <a:bodyPr wrap="square" rtlCol="0">
            <a:spAutoFit/>
          </a:bodyPr>
          <a:lstStyle/>
          <a:p>
            <a:pPr algn="ctr" defTabSz="685800">
              <a:defRPr/>
            </a:pPr>
            <a:r>
              <a:rPr lang="en-US" sz="788" dirty="0">
                <a:solidFill>
                  <a:prstClr val="black"/>
                </a:solidFill>
                <a:latin typeface="Calibri"/>
              </a:rPr>
              <a:t>Reports</a:t>
            </a:r>
          </a:p>
        </p:txBody>
      </p:sp>
      <p:sp>
        <p:nvSpPr>
          <p:cNvPr id="245" name="TextBox 244"/>
          <p:cNvSpPr txBox="1"/>
          <p:nvPr/>
        </p:nvSpPr>
        <p:spPr>
          <a:xfrm>
            <a:off x="2658277" y="3966693"/>
            <a:ext cx="857251" cy="213585"/>
          </a:xfrm>
          <a:prstGeom prst="rect">
            <a:avLst/>
          </a:prstGeom>
          <a:noFill/>
        </p:spPr>
        <p:txBody>
          <a:bodyPr wrap="square" rtlCol="0">
            <a:spAutoFit/>
          </a:bodyPr>
          <a:lstStyle/>
          <a:p>
            <a:pPr algn="ctr" defTabSz="685800">
              <a:defRPr/>
            </a:pPr>
            <a:r>
              <a:rPr lang="en-US" sz="788" dirty="0">
                <a:solidFill>
                  <a:prstClr val="black"/>
                </a:solidFill>
                <a:latin typeface="Calibri"/>
              </a:rPr>
              <a:t>Service Provider</a:t>
            </a:r>
          </a:p>
        </p:txBody>
      </p:sp>
      <p:sp>
        <p:nvSpPr>
          <p:cNvPr id="246" name="TextBox 245"/>
          <p:cNvSpPr txBox="1"/>
          <p:nvPr/>
        </p:nvSpPr>
        <p:spPr>
          <a:xfrm>
            <a:off x="6244434" y="3445218"/>
            <a:ext cx="857251" cy="213585"/>
          </a:xfrm>
          <a:prstGeom prst="rect">
            <a:avLst/>
          </a:prstGeom>
          <a:noFill/>
        </p:spPr>
        <p:txBody>
          <a:bodyPr wrap="square" rtlCol="0">
            <a:spAutoFit/>
          </a:bodyPr>
          <a:lstStyle/>
          <a:p>
            <a:pPr algn="ctr" defTabSz="685800">
              <a:defRPr/>
            </a:pPr>
            <a:r>
              <a:rPr lang="en-US" sz="788" dirty="0">
                <a:solidFill>
                  <a:prstClr val="black"/>
                </a:solidFill>
                <a:latin typeface="Calibri"/>
              </a:rPr>
              <a:t>Advisor</a:t>
            </a:r>
          </a:p>
        </p:txBody>
      </p:sp>
      <p:sp>
        <p:nvSpPr>
          <p:cNvPr id="250" name="TextBox 249"/>
          <p:cNvSpPr txBox="1"/>
          <p:nvPr/>
        </p:nvSpPr>
        <p:spPr>
          <a:xfrm>
            <a:off x="5772152" y="1720227"/>
            <a:ext cx="857251" cy="456087"/>
          </a:xfrm>
          <a:prstGeom prst="rect">
            <a:avLst/>
          </a:prstGeom>
          <a:noFill/>
        </p:spPr>
        <p:txBody>
          <a:bodyPr wrap="square" rtlCol="0">
            <a:spAutoFit/>
          </a:bodyPr>
          <a:lstStyle/>
          <a:p>
            <a:pPr algn="ctr" defTabSz="685800">
              <a:defRPr/>
            </a:pPr>
            <a:r>
              <a:rPr lang="en-US" sz="788" dirty="0">
                <a:solidFill>
                  <a:prstClr val="black"/>
                </a:solidFill>
                <a:latin typeface="Calibri"/>
              </a:rPr>
              <a:t>Crop Scout or Other Data Source</a:t>
            </a:r>
          </a:p>
        </p:txBody>
      </p:sp>
      <p:pic>
        <p:nvPicPr>
          <p:cNvPr id="2135" name="Picture 16"/>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2903249" y="3683251"/>
            <a:ext cx="248570" cy="2963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58" name="TextBox 257"/>
          <p:cNvSpPr txBox="1"/>
          <p:nvPr/>
        </p:nvSpPr>
        <p:spPr>
          <a:xfrm>
            <a:off x="2128839" y="2528888"/>
            <a:ext cx="857251" cy="334835"/>
          </a:xfrm>
          <a:prstGeom prst="rect">
            <a:avLst/>
          </a:prstGeom>
          <a:noFill/>
        </p:spPr>
        <p:txBody>
          <a:bodyPr wrap="square" rtlCol="0">
            <a:spAutoFit/>
          </a:bodyPr>
          <a:lstStyle/>
          <a:p>
            <a:pPr algn="ctr" defTabSz="685800">
              <a:defRPr/>
            </a:pPr>
            <a:r>
              <a:rPr lang="en-US" sz="788" dirty="0">
                <a:solidFill>
                  <a:prstClr val="black"/>
                </a:solidFill>
                <a:latin typeface="Calibri"/>
              </a:rPr>
              <a:t>Partners &amp; Sustainability</a:t>
            </a:r>
          </a:p>
        </p:txBody>
      </p:sp>
      <p:sp>
        <p:nvSpPr>
          <p:cNvPr id="49" name="Arc 48"/>
          <p:cNvSpPr/>
          <p:nvPr/>
        </p:nvSpPr>
        <p:spPr>
          <a:xfrm rot="10800000">
            <a:off x="3027534" y="2396491"/>
            <a:ext cx="4201942" cy="2661284"/>
          </a:xfrm>
          <a:prstGeom prst="arc">
            <a:avLst>
              <a:gd name="adj1" fmla="val 201293"/>
              <a:gd name="adj2" fmla="val 3341143"/>
            </a:avLst>
          </a:prstGeom>
          <a:ln>
            <a:solidFill>
              <a:srgbClr val="F79646"/>
            </a:solidFill>
            <a:headEnd type="none"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defTabSz="685800">
              <a:defRPr/>
            </a:pPr>
            <a:endParaRPr lang="en-US" sz="1013" dirty="0">
              <a:solidFill>
                <a:prstClr val="black"/>
              </a:solidFill>
              <a:latin typeface="Calibri"/>
            </a:endParaRPr>
          </a:p>
        </p:txBody>
      </p:sp>
      <p:sp>
        <p:nvSpPr>
          <p:cNvPr id="54" name="Arc 53"/>
          <p:cNvSpPr/>
          <p:nvPr/>
        </p:nvSpPr>
        <p:spPr>
          <a:xfrm rot="9184312">
            <a:off x="2259984" y="1844759"/>
            <a:ext cx="2254686" cy="1956558"/>
          </a:xfrm>
          <a:prstGeom prst="arc">
            <a:avLst>
              <a:gd name="adj1" fmla="val 12002409"/>
              <a:gd name="adj2" fmla="val 18487037"/>
            </a:avLst>
          </a:prstGeom>
          <a:ln>
            <a:solidFill>
              <a:srgbClr val="0070C0"/>
            </a:solidFill>
            <a:headEnd type="none"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defTabSz="685800">
              <a:defRPr/>
            </a:pPr>
            <a:endParaRPr lang="en-US" sz="1013" dirty="0">
              <a:solidFill>
                <a:prstClr val="black"/>
              </a:solidFill>
              <a:latin typeface="Calibri"/>
            </a:endParaRPr>
          </a:p>
        </p:txBody>
      </p:sp>
      <p:pic>
        <p:nvPicPr>
          <p:cNvPr id="26" name="Picture 13"/>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3869101" y="3454747"/>
            <a:ext cx="360000" cy="231428"/>
          </a:xfrm>
          <a:prstGeom prst="rect">
            <a:avLst/>
          </a:prstGeom>
          <a:solidFill>
            <a:schemeClr val="bg1"/>
          </a:solidFill>
          <a:ln>
            <a:noFill/>
          </a:ln>
        </p:spPr>
      </p:pic>
      <p:pic>
        <p:nvPicPr>
          <p:cNvPr id="27" name="Picture 14"/>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3226163" y="2944966"/>
            <a:ext cx="360000" cy="231428"/>
          </a:xfrm>
          <a:prstGeom prst="rect">
            <a:avLst/>
          </a:prstGeom>
          <a:solidFill>
            <a:schemeClr val="bg1"/>
          </a:solidFill>
          <a:ln>
            <a:noFill/>
          </a:ln>
        </p:spPr>
      </p:pic>
      <p:sp>
        <p:nvSpPr>
          <p:cNvPr id="15" name="Freeform 14"/>
          <p:cNvSpPr/>
          <p:nvPr/>
        </p:nvSpPr>
        <p:spPr>
          <a:xfrm>
            <a:off x="4651132" y="2711644"/>
            <a:ext cx="1853921" cy="1410103"/>
          </a:xfrm>
          <a:custGeom>
            <a:avLst/>
            <a:gdLst>
              <a:gd name="connsiteX0" fmla="*/ 3295859 w 3295859"/>
              <a:gd name="connsiteY0" fmla="*/ 1356527 h 2506849"/>
              <a:gd name="connsiteX1" fmla="*/ 1567543 w 3295859"/>
              <a:gd name="connsiteY1" fmla="*/ 2461846 h 2506849"/>
              <a:gd name="connsiteX2" fmla="*/ 0 w 3295859"/>
              <a:gd name="connsiteY2" fmla="*/ 0 h 2506849"/>
            </a:gdLst>
            <a:ahLst/>
            <a:cxnLst>
              <a:cxn ang="0">
                <a:pos x="connsiteX0" y="connsiteY0"/>
              </a:cxn>
              <a:cxn ang="0">
                <a:pos x="connsiteX1" y="connsiteY1"/>
              </a:cxn>
              <a:cxn ang="0">
                <a:pos x="connsiteX2" y="connsiteY2"/>
              </a:cxn>
            </a:cxnLst>
            <a:rect l="l" t="t" r="r" b="b"/>
            <a:pathLst>
              <a:path w="3295859" h="2506849">
                <a:moveTo>
                  <a:pt x="3295859" y="1356527"/>
                </a:moveTo>
                <a:cubicBezTo>
                  <a:pt x="2706356" y="2022230"/>
                  <a:pt x="2116853" y="2687934"/>
                  <a:pt x="1567543" y="2461846"/>
                </a:cubicBezTo>
                <a:cubicBezTo>
                  <a:pt x="1018233" y="2235758"/>
                  <a:pt x="509116" y="1117879"/>
                  <a:pt x="0" y="0"/>
                </a:cubicBezTo>
              </a:path>
            </a:pathLst>
          </a:custGeom>
          <a:ln>
            <a:solidFill>
              <a:srgbClr val="F79646"/>
            </a:solidFill>
            <a:headEnd type="none"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defTabSz="685800">
              <a:defRPr/>
            </a:pPr>
            <a:endParaRPr lang="en-US" sz="1013" dirty="0">
              <a:solidFill>
                <a:prstClr val="black"/>
              </a:solidFill>
              <a:latin typeface="Calibri"/>
            </a:endParaRPr>
          </a:p>
        </p:txBody>
      </p:sp>
      <p:pic>
        <p:nvPicPr>
          <p:cNvPr id="1036" name="Picture 12"/>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5497876" y="3969097"/>
            <a:ext cx="360000" cy="2314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3" name="Arc 62"/>
          <p:cNvSpPr/>
          <p:nvPr/>
        </p:nvSpPr>
        <p:spPr>
          <a:xfrm rot="604127">
            <a:off x="4401256" y="1594777"/>
            <a:ext cx="4383125" cy="1721504"/>
          </a:xfrm>
          <a:prstGeom prst="arc">
            <a:avLst>
              <a:gd name="adj1" fmla="val 5420228"/>
              <a:gd name="adj2" fmla="val 10005358"/>
            </a:avLst>
          </a:prstGeom>
          <a:ln>
            <a:solidFill>
              <a:srgbClr val="0070C0"/>
            </a:solidFill>
            <a:headEnd type="stealth" w="lg" len="lg"/>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defTabSz="685800">
              <a:defRPr/>
            </a:pPr>
            <a:endParaRPr lang="en-US" sz="1013" dirty="0">
              <a:solidFill>
                <a:prstClr val="black"/>
              </a:solidFill>
              <a:latin typeface="Calibri"/>
            </a:endParaRPr>
          </a:p>
        </p:txBody>
      </p:sp>
      <p:pic>
        <p:nvPicPr>
          <p:cNvPr id="1034" name="Picture 10"/>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5454136" y="2975506"/>
            <a:ext cx="360000" cy="2314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0" name="Freeform 19"/>
          <p:cNvSpPr/>
          <p:nvPr/>
        </p:nvSpPr>
        <p:spPr>
          <a:xfrm>
            <a:off x="4549072" y="1530335"/>
            <a:ext cx="1424673" cy="689568"/>
          </a:xfrm>
          <a:custGeom>
            <a:avLst/>
            <a:gdLst>
              <a:gd name="connsiteX0" fmla="*/ 0 w 2552281"/>
              <a:gd name="connsiteY0" fmla="*/ 1225899 h 1225899"/>
              <a:gd name="connsiteX1" fmla="*/ 602901 w 2552281"/>
              <a:gd name="connsiteY1" fmla="*/ 663191 h 1225899"/>
              <a:gd name="connsiteX2" fmla="*/ 2552281 w 2552281"/>
              <a:gd name="connsiteY2" fmla="*/ 0 h 1225899"/>
            </a:gdLst>
            <a:ahLst/>
            <a:cxnLst>
              <a:cxn ang="0">
                <a:pos x="connsiteX0" y="connsiteY0"/>
              </a:cxn>
              <a:cxn ang="0">
                <a:pos x="connsiteX1" y="connsiteY1"/>
              </a:cxn>
              <a:cxn ang="0">
                <a:pos x="connsiteX2" y="connsiteY2"/>
              </a:cxn>
            </a:cxnLst>
            <a:rect l="l" t="t" r="r" b="b"/>
            <a:pathLst>
              <a:path w="2552281" h="1225899">
                <a:moveTo>
                  <a:pt x="0" y="1225899"/>
                </a:moveTo>
                <a:cubicBezTo>
                  <a:pt x="88760" y="1046703"/>
                  <a:pt x="177521" y="867507"/>
                  <a:pt x="602901" y="663191"/>
                </a:cubicBezTo>
                <a:cubicBezTo>
                  <a:pt x="1028281" y="458875"/>
                  <a:pt x="1790281" y="229437"/>
                  <a:pt x="2552281" y="0"/>
                </a:cubicBezTo>
              </a:path>
            </a:pathLst>
          </a:custGeom>
          <a:ln>
            <a:solidFill>
              <a:srgbClr val="0070C0"/>
            </a:solidFill>
            <a:headEnd type="none"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defTabSz="685800">
              <a:defRPr/>
            </a:pPr>
            <a:endParaRPr lang="en-US" sz="1013" dirty="0">
              <a:solidFill>
                <a:prstClr val="black"/>
              </a:solidFill>
              <a:latin typeface="Calibri"/>
            </a:endParaRPr>
          </a:p>
        </p:txBody>
      </p:sp>
      <p:sp>
        <p:nvSpPr>
          <p:cNvPr id="21" name="Freeform 20"/>
          <p:cNvSpPr/>
          <p:nvPr/>
        </p:nvSpPr>
        <p:spPr>
          <a:xfrm>
            <a:off x="4600261" y="1959750"/>
            <a:ext cx="1927400" cy="1164505"/>
          </a:xfrm>
          <a:custGeom>
            <a:avLst/>
            <a:gdLst>
              <a:gd name="connsiteX0" fmla="*/ 0 w 3426488"/>
              <a:gd name="connsiteY0" fmla="*/ 542882 h 2070231"/>
              <a:gd name="connsiteX1" fmla="*/ 823965 w 3426488"/>
              <a:gd name="connsiteY1" fmla="*/ 10319 h 2070231"/>
              <a:gd name="connsiteX2" fmla="*/ 2411604 w 3426488"/>
              <a:gd name="connsiteY2" fmla="*/ 964913 h 2070231"/>
              <a:gd name="connsiteX3" fmla="*/ 3426488 w 3426488"/>
              <a:gd name="connsiteY3" fmla="*/ 2070231 h 2070231"/>
            </a:gdLst>
            <a:ahLst/>
            <a:cxnLst>
              <a:cxn ang="0">
                <a:pos x="connsiteX0" y="connsiteY0"/>
              </a:cxn>
              <a:cxn ang="0">
                <a:pos x="connsiteX1" y="connsiteY1"/>
              </a:cxn>
              <a:cxn ang="0">
                <a:pos x="connsiteX2" y="connsiteY2"/>
              </a:cxn>
              <a:cxn ang="0">
                <a:pos x="connsiteX3" y="connsiteY3"/>
              </a:cxn>
            </a:cxnLst>
            <a:rect l="l" t="t" r="r" b="b"/>
            <a:pathLst>
              <a:path w="3426488" h="2070231">
                <a:moveTo>
                  <a:pt x="0" y="542882"/>
                </a:moveTo>
                <a:cubicBezTo>
                  <a:pt x="211015" y="241431"/>
                  <a:pt x="422031" y="-60020"/>
                  <a:pt x="823965" y="10319"/>
                </a:cubicBezTo>
                <a:cubicBezTo>
                  <a:pt x="1225899" y="80658"/>
                  <a:pt x="1977850" y="621594"/>
                  <a:pt x="2411604" y="964913"/>
                </a:cubicBezTo>
                <a:cubicBezTo>
                  <a:pt x="2845358" y="1308232"/>
                  <a:pt x="3135923" y="1689231"/>
                  <a:pt x="3426488" y="2070231"/>
                </a:cubicBezTo>
              </a:path>
            </a:pathLst>
          </a:custGeom>
          <a:ln>
            <a:solidFill>
              <a:srgbClr val="0070C0"/>
            </a:solidFill>
            <a:headEnd type="none"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defTabSz="685800">
              <a:defRPr/>
            </a:pPr>
            <a:endParaRPr lang="en-US" sz="1013" dirty="0">
              <a:solidFill>
                <a:prstClr val="black"/>
              </a:solidFill>
              <a:latin typeface="Calibri"/>
            </a:endParaRPr>
          </a:p>
        </p:txBody>
      </p:sp>
      <p:pic>
        <p:nvPicPr>
          <p:cNvPr id="1033" name="Picture 9"/>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4854938" y="1825972"/>
            <a:ext cx="360000" cy="231428"/>
          </a:xfrm>
          <a:prstGeom prst="rect">
            <a:avLst/>
          </a:prstGeom>
          <a:noFill/>
          <a:ln>
            <a:noFill/>
          </a:ln>
        </p:spPr>
      </p:pic>
      <p:sp>
        <p:nvSpPr>
          <p:cNvPr id="30" name="Freeform 29"/>
          <p:cNvSpPr/>
          <p:nvPr/>
        </p:nvSpPr>
        <p:spPr>
          <a:xfrm>
            <a:off x="2915906" y="1767727"/>
            <a:ext cx="1441311" cy="503045"/>
          </a:xfrm>
          <a:custGeom>
            <a:avLst/>
            <a:gdLst>
              <a:gd name="connsiteX0" fmla="*/ 2562330 w 2562330"/>
              <a:gd name="connsiteY0" fmla="*/ 894303 h 894303"/>
              <a:gd name="connsiteX1" fmla="*/ 1376624 w 2562330"/>
              <a:gd name="connsiteY1" fmla="*/ 341644 h 894303"/>
              <a:gd name="connsiteX2" fmla="*/ 0 w 2562330"/>
              <a:gd name="connsiteY2" fmla="*/ 0 h 894303"/>
            </a:gdLst>
            <a:ahLst/>
            <a:cxnLst>
              <a:cxn ang="0">
                <a:pos x="connsiteX0" y="connsiteY0"/>
              </a:cxn>
              <a:cxn ang="0">
                <a:pos x="connsiteX1" y="connsiteY1"/>
              </a:cxn>
              <a:cxn ang="0">
                <a:pos x="connsiteX2" y="connsiteY2"/>
              </a:cxn>
            </a:cxnLst>
            <a:rect l="l" t="t" r="r" b="b"/>
            <a:pathLst>
              <a:path w="2562330" h="894303">
                <a:moveTo>
                  <a:pt x="2562330" y="894303"/>
                </a:moveTo>
                <a:cubicBezTo>
                  <a:pt x="2183004" y="692499"/>
                  <a:pt x="1803679" y="490695"/>
                  <a:pt x="1376624" y="341644"/>
                </a:cubicBezTo>
                <a:cubicBezTo>
                  <a:pt x="949569" y="192593"/>
                  <a:pt x="474784" y="96296"/>
                  <a:pt x="0" y="0"/>
                </a:cubicBezTo>
              </a:path>
            </a:pathLst>
          </a:custGeom>
          <a:ln>
            <a:solidFill>
              <a:srgbClr val="0070C0"/>
            </a:solidFill>
            <a:headEnd type="none" w="lg" len="lg"/>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defTabSz="685800">
              <a:defRPr/>
            </a:pPr>
            <a:endParaRPr lang="en-US" sz="1013" dirty="0">
              <a:solidFill>
                <a:prstClr val="black"/>
              </a:solidFill>
              <a:latin typeface="Calibri"/>
            </a:endParaRPr>
          </a:p>
        </p:txBody>
      </p:sp>
      <p:sp>
        <p:nvSpPr>
          <p:cNvPr id="71" name="Arc 70"/>
          <p:cNvSpPr/>
          <p:nvPr/>
        </p:nvSpPr>
        <p:spPr>
          <a:xfrm rot="6064636">
            <a:off x="4605200" y="1678149"/>
            <a:ext cx="2497439" cy="1956558"/>
          </a:xfrm>
          <a:prstGeom prst="arc">
            <a:avLst>
              <a:gd name="adj1" fmla="val 12002409"/>
              <a:gd name="adj2" fmla="val 17217139"/>
            </a:avLst>
          </a:prstGeom>
          <a:ln>
            <a:solidFill>
              <a:srgbClr val="0070C0"/>
            </a:solidFill>
            <a:headEnd type="none"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defTabSz="685800">
              <a:defRPr/>
            </a:pPr>
            <a:endParaRPr lang="en-US" sz="1013" dirty="0">
              <a:solidFill>
                <a:prstClr val="black"/>
              </a:solidFill>
              <a:latin typeface="Calibri"/>
            </a:endParaRPr>
          </a:p>
        </p:txBody>
      </p:sp>
      <p:pic>
        <p:nvPicPr>
          <p:cNvPr id="1035" name="Picture 11"/>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6629400" y="2123129"/>
            <a:ext cx="360000" cy="2314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83" name="TextBox 182"/>
          <p:cNvSpPr txBox="1"/>
          <p:nvPr/>
        </p:nvSpPr>
        <p:spPr>
          <a:xfrm>
            <a:off x="6286502" y="2363164"/>
            <a:ext cx="857251" cy="334835"/>
          </a:xfrm>
          <a:prstGeom prst="rect">
            <a:avLst/>
          </a:prstGeom>
          <a:solidFill>
            <a:schemeClr val="bg1">
              <a:alpha val="61000"/>
            </a:schemeClr>
          </a:solidFill>
        </p:spPr>
        <p:txBody>
          <a:bodyPr wrap="square" rtlCol="0">
            <a:spAutoFit/>
          </a:bodyPr>
          <a:lstStyle/>
          <a:p>
            <a:pPr algn="ctr" defTabSz="685800">
              <a:defRPr/>
            </a:pPr>
            <a:r>
              <a:rPr lang="en-US" sz="788" dirty="0">
                <a:solidFill>
                  <a:prstClr val="black"/>
                </a:solidFill>
                <a:latin typeface="Calibri"/>
              </a:rPr>
              <a:t>Observations &amp; Measurements</a:t>
            </a:r>
          </a:p>
        </p:txBody>
      </p:sp>
      <p:sp>
        <p:nvSpPr>
          <p:cNvPr id="25" name="Freeform 24"/>
          <p:cNvSpPr/>
          <p:nvPr/>
        </p:nvSpPr>
        <p:spPr>
          <a:xfrm>
            <a:off x="2904601" y="2117618"/>
            <a:ext cx="1407398" cy="260545"/>
          </a:xfrm>
          <a:custGeom>
            <a:avLst/>
            <a:gdLst>
              <a:gd name="connsiteX0" fmla="*/ 2502040 w 2502040"/>
              <a:gd name="connsiteY0" fmla="*/ 463190 h 463190"/>
              <a:gd name="connsiteX1" fmla="*/ 1286189 w 2502040"/>
              <a:gd name="connsiteY1" fmla="*/ 966 h 463190"/>
              <a:gd name="connsiteX2" fmla="*/ 0 w 2502040"/>
              <a:gd name="connsiteY2" fmla="*/ 332561 h 463190"/>
              <a:gd name="connsiteX3" fmla="*/ 0 w 2502040"/>
              <a:gd name="connsiteY3" fmla="*/ 332561 h 463190"/>
            </a:gdLst>
            <a:ahLst/>
            <a:cxnLst>
              <a:cxn ang="0">
                <a:pos x="connsiteX0" y="connsiteY0"/>
              </a:cxn>
              <a:cxn ang="0">
                <a:pos x="connsiteX1" y="connsiteY1"/>
              </a:cxn>
              <a:cxn ang="0">
                <a:pos x="connsiteX2" y="connsiteY2"/>
              </a:cxn>
              <a:cxn ang="0">
                <a:pos x="connsiteX3" y="connsiteY3"/>
              </a:cxn>
            </a:cxnLst>
            <a:rect l="l" t="t" r="r" b="b"/>
            <a:pathLst>
              <a:path w="2502040" h="463190">
                <a:moveTo>
                  <a:pt x="2502040" y="463190"/>
                </a:moveTo>
                <a:cubicBezTo>
                  <a:pt x="2102618" y="242963"/>
                  <a:pt x="1703196" y="22737"/>
                  <a:pt x="1286189" y="966"/>
                </a:cubicBezTo>
                <a:cubicBezTo>
                  <a:pt x="869182" y="-20806"/>
                  <a:pt x="0" y="332561"/>
                  <a:pt x="0" y="332561"/>
                </a:cubicBezTo>
                <a:lnTo>
                  <a:pt x="0" y="332561"/>
                </a:lnTo>
              </a:path>
            </a:pathLst>
          </a:custGeom>
          <a:ln>
            <a:solidFill>
              <a:srgbClr val="0070C0"/>
            </a:solidFill>
            <a:headEnd type="none" w="lg" len="lg"/>
            <a:tailEnd type="stealth" w="lg" len="lg"/>
          </a:ln>
        </p:spPr>
        <p:style>
          <a:lnRef idx="2">
            <a:schemeClr val="accent1"/>
          </a:lnRef>
          <a:fillRef idx="0">
            <a:schemeClr val="accent1"/>
          </a:fillRef>
          <a:effectRef idx="1">
            <a:schemeClr val="accent1"/>
          </a:effectRef>
          <a:fontRef idx="minor">
            <a:schemeClr val="tx1"/>
          </a:fontRef>
        </p:style>
        <p:txBody>
          <a:bodyPr rtlCol="0" anchor="ctr"/>
          <a:lstStyle/>
          <a:p>
            <a:pPr algn="ctr" defTabSz="685800">
              <a:defRPr/>
            </a:pPr>
            <a:endParaRPr lang="en-US" sz="1013" dirty="0">
              <a:solidFill>
                <a:prstClr val="black"/>
              </a:solidFill>
              <a:latin typeface="Calibri"/>
            </a:endParaRPr>
          </a:p>
        </p:txBody>
      </p:sp>
      <p:pic>
        <p:nvPicPr>
          <p:cNvPr id="28" name="Picture 15"/>
          <p:cNvPicPr>
            <a:picLocks noChangeAspect="1" noChangeArrowheads="1"/>
          </p:cNvPicPr>
          <p:nvPr/>
        </p:nvPicPr>
        <p:blipFill>
          <a:blip r:embed="rId10">
            <a:duotone>
              <a:schemeClr val="accent4">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629025" y="1954560"/>
            <a:ext cx="360000" cy="23142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2" name="Title 1"/>
          <p:cNvSpPr txBox="1">
            <a:spLocks/>
          </p:cNvSpPr>
          <p:nvPr/>
        </p:nvSpPr>
        <p:spPr bwMode="auto">
          <a:xfrm>
            <a:off x="1143000" y="350157"/>
            <a:ext cx="6858000" cy="471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51435" tIns="25718" rIns="51435" bIns="25718"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685800">
              <a:lnSpc>
                <a:spcPct val="90000"/>
              </a:lnSpc>
              <a:defRPr/>
            </a:pPr>
            <a:r>
              <a:rPr lang="en-US" sz="2250" dirty="0">
                <a:solidFill>
                  <a:srgbClr val="002060"/>
                </a:solidFill>
                <a:latin typeface="Helvetica Neue" charset="0"/>
                <a:ea typeface="Helvetica Neue" charset="0"/>
                <a:cs typeface="Helvetica Neue" charset="0"/>
              </a:rPr>
              <a:t>Field Operations Processes, Core Document Flow</a:t>
            </a:r>
          </a:p>
        </p:txBody>
      </p:sp>
      <p:sp>
        <p:nvSpPr>
          <p:cNvPr id="38" name="Freeform 37"/>
          <p:cNvSpPr/>
          <p:nvPr/>
        </p:nvSpPr>
        <p:spPr>
          <a:xfrm>
            <a:off x="4588015" y="2797369"/>
            <a:ext cx="1912799" cy="1617470"/>
          </a:xfrm>
          <a:custGeom>
            <a:avLst/>
            <a:gdLst>
              <a:gd name="connsiteX0" fmla="*/ 3295859 w 3295859"/>
              <a:gd name="connsiteY0" fmla="*/ 1356527 h 2506849"/>
              <a:gd name="connsiteX1" fmla="*/ 1567543 w 3295859"/>
              <a:gd name="connsiteY1" fmla="*/ 2461846 h 2506849"/>
              <a:gd name="connsiteX2" fmla="*/ 0 w 3295859"/>
              <a:gd name="connsiteY2" fmla="*/ 0 h 2506849"/>
            </a:gdLst>
            <a:ahLst/>
            <a:cxnLst>
              <a:cxn ang="0">
                <a:pos x="connsiteX0" y="connsiteY0"/>
              </a:cxn>
              <a:cxn ang="0">
                <a:pos x="connsiteX1" y="connsiteY1"/>
              </a:cxn>
              <a:cxn ang="0">
                <a:pos x="connsiteX2" y="connsiteY2"/>
              </a:cxn>
            </a:cxnLst>
            <a:rect l="l" t="t" r="r" b="b"/>
            <a:pathLst>
              <a:path w="3295859" h="2506849">
                <a:moveTo>
                  <a:pt x="3295859" y="1356527"/>
                </a:moveTo>
                <a:cubicBezTo>
                  <a:pt x="2706356" y="2022230"/>
                  <a:pt x="2116853" y="2687934"/>
                  <a:pt x="1567543" y="2461846"/>
                </a:cubicBezTo>
                <a:cubicBezTo>
                  <a:pt x="1018233" y="2235758"/>
                  <a:pt x="509116" y="1117879"/>
                  <a:pt x="0" y="0"/>
                </a:cubicBezTo>
              </a:path>
            </a:pathLst>
          </a:custGeom>
          <a:ln w="57150">
            <a:solidFill>
              <a:srgbClr val="F79646"/>
            </a:solidFill>
            <a:headEnd type="arrow" w="med" len="med"/>
            <a:tailEnd type="arrow" w="med" len="med"/>
          </a:ln>
        </p:spPr>
        <p:style>
          <a:lnRef idx="2">
            <a:schemeClr val="accent1"/>
          </a:lnRef>
          <a:fillRef idx="0">
            <a:schemeClr val="accent1"/>
          </a:fillRef>
          <a:effectRef idx="1">
            <a:schemeClr val="accent1"/>
          </a:effectRef>
          <a:fontRef idx="minor">
            <a:schemeClr val="tx1"/>
          </a:fontRef>
        </p:style>
        <p:txBody>
          <a:bodyPr rtlCol="0" anchor="ctr"/>
          <a:lstStyle/>
          <a:p>
            <a:pPr algn="ctr" defTabSz="685800">
              <a:defRPr/>
            </a:pPr>
            <a:endParaRPr lang="en-US" sz="1013" dirty="0">
              <a:solidFill>
                <a:prstClr val="black"/>
              </a:solidFill>
              <a:latin typeface="Calibri"/>
            </a:endParaRPr>
          </a:p>
        </p:txBody>
      </p:sp>
    </p:spTree>
    <p:extLst>
      <p:ext uri="{BB962C8B-B14F-4D97-AF65-F5344CB8AC3E}">
        <p14:creationId xmlns:p14="http://schemas.microsoft.com/office/powerpoint/2010/main" val="391392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3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3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3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8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03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10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8"/>
                                        </p:tgtEl>
                                        <p:attrNameLst>
                                          <p:attrName>style.visibility</p:attrName>
                                        </p:attrNameLst>
                                      </p:cBhvr>
                                      <p:to>
                                        <p:strVal val="visible"/>
                                      </p:to>
                                    </p:set>
                                  </p:childTnLst>
                                  <p:subTnLst>
                                    <p:set>
                                      <p:cBhvr override="childStyle">
                                        <p:cTn dur="1" fill="hold" display="0" masterRel="nextClick" afterEffect="1"/>
                                        <p:tgtEl>
                                          <p:spTgt spid="38"/>
                                        </p:tgtEl>
                                        <p:attrNameLst>
                                          <p:attrName>style.visibility</p:attrName>
                                        </p:attrNameLst>
                                      </p:cBhvr>
                                      <p:to>
                                        <p:strVal val="hidden"/>
                                      </p:to>
                                    </p:set>
                                  </p:sub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4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4"/>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9"/>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2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43"/>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25"/>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2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44"/>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 grpId="0"/>
      <p:bldP spid="158" grpId="0"/>
      <p:bldP spid="160" grpId="0"/>
      <p:bldP spid="161" grpId="0"/>
      <p:bldP spid="242" grpId="0"/>
      <p:bldP spid="243" grpId="0"/>
      <p:bldP spid="244" grpId="0"/>
      <p:bldP spid="245" grpId="0"/>
      <p:bldP spid="246" grpId="0"/>
      <p:bldP spid="250" grpId="0"/>
      <p:bldP spid="258" grpId="0"/>
      <p:bldP spid="49" grpId="0" animBg="1"/>
      <p:bldP spid="54" grpId="0" animBg="1"/>
      <p:bldP spid="15" grpId="0" animBg="1"/>
      <p:bldP spid="63" grpId="0" animBg="1"/>
      <p:bldP spid="20" grpId="0" animBg="1"/>
      <p:bldP spid="21" grpId="0" animBg="1"/>
      <p:bldP spid="30" grpId="0" animBg="1"/>
      <p:bldP spid="71" grpId="0" animBg="1"/>
      <p:bldP spid="183" grpId="0" animBg="1"/>
      <p:bldP spid="25" grpId="0" animBg="1"/>
      <p:bldP spid="3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00513" y="1410812"/>
            <a:ext cx="1028700" cy="342900"/>
          </a:xfrm>
          <a:prstGeom prst="rect">
            <a:avLst/>
          </a:prstGeom>
          <a:solidFill>
            <a:srgbClr val="002060"/>
          </a:solidFill>
          <a:ln>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788" b="1" dirty="0">
                <a:solidFill>
                  <a:prstClr val="white"/>
                </a:solidFill>
                <a:latin typeface="Calibri"/>
              </a:rPr>
              <a:t>Plan</a:t>
            </a:r>
          </a:p>
        </p:txBody>
      </p:sp>
      <p:sp>
        <p:nvSpPr>
          <p:cNvPr id="3" name="Rectangle 2"/>
          <p:cNvSpPr/>
          <p:nvPr/>
        </p:nvSpPr>
        <p:spPr>
          <a:xfrm>
            <a:off x="2257425" y="2053750"/>
            <a:ext cx="1028700" cy="342900"/>
          </a:xfrm>
          <a:prstGeom prst="rect">
            <a:avLst/>
          </a:prstGeom>
          <a:solidFill>
            <a:srgbClr val="002060"/>
          </a:solidFill>
          <a:ln>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788" b="1" dirty="0">
                <a:solidFill>
                  <a:prstClr val="white"/>
                </a:solidFill>
                <a:latin typeface="Calibri"/>
              </a:rPr>
              <a:t>Observations</a:t>
            </a:r>
            <a:br>
              <a:rPr lang="en-US" sz="788" b="1" dirty="0">
                <a:solidFill>
                  <a:prstClr val="white"/>
                </a:solidFill>
                <a:latin typeface="Calibri"/>
              </a:rPr>
            </a:br>
            <a:r>
              <a:rPr lang="en-US" sz="788" b="1" dirty="0">
                <a:solidFill>
                  <a:prstClr val="white"/>
                </a:solidFill>
                <a:latin typeface="Calibri"/>
              </a:rPr>
              <a:t>and Measurements</a:t>
            </a:r>
          </a:p>
        </p:txBody>
      </p:sp>
      <p:sp>
        <p:nvSpPr>
          <p:cNvPr id="4" name="Rectangle 3"/>
          <p:cNvSpPr/>
          <p:nvPr/>
        </p:nvSpPr>
        <p:spPr>
          <a:xfrm>
            <a:off x="5832158" y="2053750"/>
            <a:ext cx="977265" cy="342900"/>
          </a:xfrm>
          <a:prstGeom prst="rect">
            <a:avLst/>
          </a:prstGeom>
          <a:solidFill>
            <a:srgbClr val="002060"/>
          </a:solidFill>
          <a:ln>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788" b="1" dirty="0">
                <a:solidFill>
                  <a:prstClr val="white"/>
                </a:solidFill>
                <a:latin typeface="Calibri"/>
              </a:rPr>
              <a:t>Recommendation</a:t>
            </a:r>
          </a:p>
        </p:txBody>
      </p:sp>
      <p:sp>
        <p:nvSpPr>
          <p:cNvPr id="5" name="Rectangle 4"/>
          <p:cNvSpPr/>
          <p:nvPr/>
        </p:nvSpPr>
        <p:spPr>
          <a:xfrm>
            <a:off x="5832158" y="3792743"/>
            <a:ext cx="977265" cy="342900"/>
          </a:xfrm>
          <a:prstGeom prst="rect">
            <a:avLst/>
          </a:prstGeom>
          <a:solidFill>
            <a:srgbClr val="002060"/>
          </a:solidFill>
          <a:ln>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788" b="1" dirty="0">
                <a:solidFill>
                  <a:prstClr val="white"/>
                </a:solidFill>
                <a:latin typeface="Calibri"/>
              </a:rPr>
              <a:t>Work Order</a:t>
            </a:r>
          </a:p>
        </p:txBody>
      </p:sp>
      <p:sp>
        <p:nvSpPr>
          <p:cNvPr id="6" name="Rectangle 5"/>
          <p:cNvSpPr/>
          <p:nvPr/>
        </p:nvSpPr>
        <p:spPr>
          <a:xfrm>
            <a:off x="2257425" y="3792743"/>
            <a:ext cx="1028700" cy="342900"/>
          </a:xfrm>
          <a:prstGeom prst="rect">
            <a:avLst/>
          </a:prstGeom>
          <a:solidFill>
            <a:srgbClr val="002060"/>
          </a:solidFill>
          <a:ln>
            <a:solidFill>
              <a:schemeClr val="accent5">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788" b="1" dirty="0">
                <a:solidFill>
                  <a:prstClr val="white"/>
                </a:solidFill>
                <a:latin typeface="Calibri"/>
              </a:rPr>
              <a:t>Work Record</a:t>
            </a:r>
          </a:p>
        </p:txBody>
      </p:sp>
      <p:pic>
        <p:nvPicPr>
          <p:cNvPr id="7" name="Picture 34" descr="MICS.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4825" y="3768251"/>
            <a:ext cx="514350" cy="3975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8"/>
          <p:cNvSpPr txBox="1"/>
          <p:nvPr/>
        </p:nvSpPr>
        <p:spPr>
          <a:xfrm>
            <a:off x="4224381" y="4154013"/>
            <a:ext cx="821059" cy="213585"/>
          </a:xfrm>
          <a:prstGeom prst="rect">
            <a:avLst/>
          </a:prstGeom>
          <a:noFill/>
        </p:spPr>
        <p:txBody>
          <a:bodyPr wrap="none" rtlCol="0">
            <a:spAutoFit/>
          </a:bodyPr>
          <a:lstStyle/>
          <a:p>
            <a:pPr algn="ctr" defTabSz="685800">
              <a:defRPr/>
            </a:pPr>
            <a:r>
              <a:rPr lang="en-US" sz="788" b="1" dirty="0">
                <a:solidFill>
                  <a:prstClr val="black"/>
                </a:solidFill>
                <a:latin typeface="Calibri"/>
              </a:rPr>
              <a:t>Field operation</a:t>
            </a:r>
          </a:p>
        </p:txBody>
      </p:sp>
      <p:cxnSp>
        <p:nvCxnSpPr>
          <p:cNvPr id="11" name="Elbow Connector 10"/>
          <p:cNvCxnSpPr>
            <a:stCxn id="2" idx="3"/>
            <a:endCxn id="5" idx="3"/>
          </p:cNvCxnSpPr>
          <p:nvPr/>
        </p:nvCxnSpPr>
        <p:spPr>
          <a:xfrm>
            <a:off x="5129213" y="1582263"/>
            <a:ext cx="1680210" cy="2381930"/>
          </a:xfrm>
          <a:prstGeom prst="bentConnector3">
            <a:avLst>
              <a:gd name="adj1" fmla="val 107653"/>
            </a:avLst>
          </a:prstGeom>
          <a:ln w="19050">
            <a:solidFill>
              <a:schemeClr val="accent5">
                <a:lumMod val="1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2" idx="1"/>
            <a:endCxn id="3" idx="0"/>
          </p:cNvCxnSpPr>
          <p:nvPr/>
        </p:nvCxnSpPr>
        <p:spPr>
          <a:xfrm rot="10800000" flipV="1">
            <a:off x="2771775" y="1582262"/>
            <a:ext cx="1328738" cy="471488"/>
          </a:xfrm>
          <a:prstGeom prst="bentConnector2">
            <a:avLst/>
          </a:prstGeom>
          <a:ln w="19050">
            <a:solidFill>
              <a:schemeClr val="accent5">
                <a:lumMod val="1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3" idx="3"/>
            <a:endCxn id="4" idx="1"/>
          </p:cNvCxnSpPr>
          <p:nvPr/>
        </p:nvCxnSpPr>
        <p:spPr>
          <a:xfrm>
            <a:off x="3286125" y="2225200"/>
            <a:ext cx="2546033"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4" idx="2"/>
            <a:endCxn id="5" idx="0"/>
          </p:cNvCxnSpPr>
          <p:nvPr/>
        </p:nvCxnSpPr>
        <p:spPr>
          <a:xfrm>
            <a:off x="6320790" y="2396650"/>
            <a:ext cx="0" cy="139609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5" idx="1"/>
            <a:endCxn id="7" idx="3"/>
          </p:cNvCxnSpPr>
          <p:nvPr/>
        </p:nvCxnSpPr>
        <p:spPr>
          <a:xfrm flipH="1">
            <a:off x="4829175" y="3964193"/>
            <a:ext cx="1002983" cy="284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7" idx="1"/>
            <a:endCxn id="6" idx="3"/>
          </p:cNvCxnSpPr>
          <p:nvPr/>
        </p:nvCxnSpPr>
        <p:spPr>
          <a:xfrm flipH="1" flipV="1">
            <a:off x="3286125" y="3964193"/>
            <a:ext cx="1028700" cy="284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6" idx="0"/>
            <a:endCxn id="3" idx="2"/>
          </p:cNvCxnSpPr>
          <p:nvPr/>
        </p:nvCxnSpPr>
        <p:spPr>
          <a:xfrm flipV="1">
            <a:off x="2771775" y="2396650"/>
            <a:ext cx="0" cy="139609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3286125" y="3382488"/>
            <a:ext cx="600075" cy="410255"/>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286125" y="2396650"/>
            <a:ext cx="814388" cy="514350"/>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4957763" y="3253900"/>
            <a:ext cx="874395" cy="538843"/>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5123897" y="2397709"/>
            <a:ext cx="708261" cy="427567"/>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8" idx="0"/>
            <a:endCxn id="2" idx="2"/>
          </p:cNvCxnSpPr>
          <p:nvPr/>
        </p:nvCxnSpPr>
        <p:spPr>
          <a:xfrm flipV="1">
            <a:off x="4593221" y="1753712"/>
            <a:ext cx="21642" cy="942975"/>
          </a:xfrm>
          <a:prstGeom prst="straightConnector1">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5123897" y="1753712"/>
            <a:ext cx="708261" cy="4286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Flowchart: Multidocument 7"/>
          <p:cNvSpPr/>
          <p:nvPr/>
        </p:nvSpPr>
        <p:spPr>
          <a:xfrm>
            <a:off x="3886200" y="2696687"/>
            <a:ext cx="1243013" cy="685800"/>
          </a:xfrm>
          <a:prstGeom prst="flowChartMultidocumen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685800">
              <a:defRPr/>
            </a:pPr>
            <a:r>
              <a:rPr lang="en-US" sz="788" b="1" dirty="0">
                <a:solidFill>
                  <a:prstClr val="white"/>
                </a:solidFill>
                <a:latin typeface="Calibri"/>
              </a:rPr>
              <a:t>Reference, Setup</a:t>
            </a:r>
            <a:br>
              <a:rPr lang="en-US" sz="788" b="1" dirty="0">
                <a:solidFill>
                  <a:prstClr val="white"/>
                </a:solidFill>
                <a:latin typeface="Calibri"/>
              </a:rPr>
            </a:br>
            <a:r>
              <a:rPr lang="en-US" sz="788" b="1" dirty="0">
                <a:solidFill>
                  <a:prstClr val="white"/>
                </a:solidFill>
                <a:latin typeface="Calibri"/>
              </a:rPr>
              <a:t>and Configuration</a:t>
            </a:r>
            <a:br>
              <a:rPr lang="en-US" sz="788" b="1" dirty="0">
                <a:solidFill>
                  <a:prstClr val="white"/>
                </a:solidFill>
                <a:latin typeface="Calibri"/>
              </a:rPr>
            </a:br>
            <a:r>
              <a:rPr lang="en-US" sz="788" b="1" dirty="0">
                <a:solidFill>
                  <a:prstClr val="white"/>
                </a:solidFill>
                <a:latin typeface="Calibri"/>
              </a:rPr>
              <a:t>Data</a:t>
            </a:r>
          </a:p>
        </p:txBody>
      </p:sp>
      <p:sp>
        <p:nvSpPr>
          <p:cNvPr id="72" name="TextBox 71"/>
          <p:cNvSpPr txBox="1"/>
          <p:nvPr/>
        </p:nvSpPr>
        <p:spPr>
          <a:xfrm>
            <a:off x="5900738" y="1483675"/>
            <a:ext cx="369333" cy="213585"/>
          </a:xfrm>
          <a:prstGeom prst="rect">
            <a:avLst/>
          </a:prstGeom>
          <a:solidFill>
            <a:srgbClr val="FFFFFF"/>
          </a:solidFill>
        </p:spPr>
        <p:txBody>
          <a:bodyPr wrap="none" lIns="25718" rIns="25718" rtlCol="0">
            <a:spAutoFit/>
          </a:bodyPr>
          <a:lstStyle/>
          <a:p>
            <a:pPr defTabSz="685800">
              <a:defRPr/>
            </a:pPr>
            <a:r>
              <a:rPr lang="en-US" sz="788" dirty="0">
                <a:solidFill>
                  <a:prstClr val="black"/>
                </a:solidFill>
                <a:latin typeface="Calibri"/>
              </a:rPr>
              <a:t>Informs</a:t>
            </a:r>
          </a:p>
        </p:txBody>
      </p:sp>
      <p:sp>
        <p:nvSpPr>
          <p:cNvPr id="76" name="TextBox 75"/>
          <p:cNvSpPr txBox="1"/>
          <p:nvPr/>
        </p:nvSpPr>
        <p:spPr>
          <a:xfrm>
            <a:off x="3157537" y="1484292"/>
            <a:ext cx="463911" cy="213585"/>
          </a:xfrm>
          <a:prstGeom prst="rect">
            <a:avLst/>
          </a:prstGeom>
          <a:solidFill>
            <a:srgbClr val="FFFFFF"/>
          </a:solidFill>
        </p:spPr>
        <p:txBody>
          <a:bodyPr wrap="none" lIns="25718" rIns="25718" rtlCol="0">
            <a:spAutoFit/>
          </a:bodyPr>
          <a:lstStyle/>
          <a:p>
            <a:pPr defTabSz="685800">
              <a:defRPr/>
            </a:pPr>
            <a:r>
              <a:rPr lang="en-US" sz="788" dirty="0">
                <a:solidFill>
                  <a:prstClr val="black"/>
                </a:solidFill>
                <a:latin typeface="Calibri"/>
              </a:rPr>
              <a:t>Motivates</a:t>
            </a:r>
          </a:p>
        </p:txBody>
      </p:sp>
      <p:sp>
        <p:nvSpPr>
          <p:cNvPr id="77" name="TextBox 76"/>
          <p:cNvSpPr txBox="1"/>
          <p:nvPr/>
        </p:nvSpPr>
        <p:spPr>
          <a:xfrm>
            <a:off x="5256197" y="1863315"/>
            <a:ext cx="369333" cy="213585"/>
          </a:xfrm>
          <a:prstGeom prst="rect">
            <a:avLst/>
          </a:prstGeom>
          <a:solidFill>
            <a:srgbClr val="FFFFFF"/>
          </a:solidFill>
        </p:spPr>
        <p:txBody>
          <a:bodyPr wrap="none" lIns="25718" rIns="25718" rtlCol="0">
            <a:spAutoFit/>
          </a:bodyPr>
          <a:lstStyle/>
          <a:p>
            <a:pPr defTabSz="685800">
              <a:defRPr/>
            </a:pPr>
            <a:r>
              <a:rPr lang="en-US" sz="788" dirty="0">
                <a:solidFill>
                  <a:prstClr val="black"/>
                </a:solidFill>
                <a:latin typeface="Calibri"/>
              </a:rPr>
              <a:t>Informs</a:t>
            </a:r>
          </a:p>
        </p:txBody>
      </p:sp>
      <p:sp>
        <p:nvSpPr>
          <p:cNvPr id="78" name="TextBox 77"/>
          <p:cNvSpPr txBox="1"/>
          <p:nvPr/>
        </p:nvSpPr>
        <p:spPr>
          <a:xfrm>
            <a:off x="6107325" y="2911001"/>
            <a:ext cx="369333" cy="121252"/>
          </a:xfrm>
          <a:prstGeom prst="rect">
            <a:avLst/>
          </a:prstGeom>
          <a:solidFill>
            <a:srgbClr val="FFFFFF"/>
          </a:solidFill>
        </p:spPr>
        <p:txBody>
          <a:bodyPr wrap="none" lIns="25718" tIns="0" rIns="25718" bIns="0" rtlCol="0">
            <a:spAutoFit/>
          </a:bodyPr>
          <a:lstStyle/>
          <a:p>
            <a:pPr defTabSz="685800">
              <a:defRPr/>
            </a:pPr>
            <a:r>
              <a:rPr lang="en-US" sz="788" dirty="0">
                <a:solidFill>
                  <a:prstClr val="black"/>
                </a:solidFill>
                <a:latin typeface="Calibri"/>
              </a:rPr>
              <a:t>Informs</a:t>
            </a:r>
          </a:p>
        </p:txBody>
      </p:sp>
      <p:sp>
        <p:nvSpPr>
          <p:cNvPr id="79" name="TextBox 78"/>
          <p:cNvSpPr txBox="1"/>
          <p:nvPr/>
        </p:nvSpPr>
        <p:spPr>
          <a:xfrm>
            <a:off x="2539093" y="2911001"/>
            <a:ext cx="463911" cy="121252"/>
          </a:xfrm>
          <a:prstGeom prst="rect">
            <a:avLst/>
          </a:prstGeom>
          <a:solidFill>
            <a:srgbClr val="FFFFFF"/>
          </a:solidFill>
        </p:spPr>
        <p:txBody>
          <a:bodyPr wrap="none" lIns="25718" tIns="0" rIns="25718" bIns="0" rtlCol="0">
            <a:spAutoFit/>
          </a:bodyPr>
          <a:lstStyle/>
          <a:p>
            <a:pPr defTabSz="685800">
              <a:defRPr/>
            </a:pPr>
            <a:r>
              <a:rPr lang="en-US" sz="788" dirty="0">
                <a:solidFill>
                  <a:prstClr val="black"/>
                </a:solidFill>
                <a:latin typeface="Calibri"/>
              </a:rPr>
              <a:t>Motivates</a:t>
            </a:r>
          </a:p>
        </p:txBody>
      </p:sp>
      <p:sp>
        <p:nvSpPr>
          <p:cNvPr id="80" name="TextBox 79"/>
          <p:cNvSpPr txBox="1"/>
          <p:nvPr/>
        </p:nvSpPr>
        <p:spPr>
          <a:xfrm>
            <a:off x="3726998" y="2159123"/>
            <a:ext cx="369333" cy="121252"/>
          </a:xfrm>
          <a:prstGeom prst="rect">
            <a:avLst/>
          </a:prstGeom>
          <a:solidFill>
            <a:srgbClr val="FFFFFF"/>
          </a:solidFill>
        </p:spPr>
        <p:txBody>
          <a:bodyPr wrap="none" lIns="25718" tIns="0" rIns="25718" bIns="0" rtlCol="0">
            <a:spAutoFit/>
          </a:bodyPr>
          <a:lstStyle/>
          <a:p>
            <a:pPr defTabSz="685800">
              <a:defRPr/>
            </a:pPr>
            <a:r>
              <a:rPr lang="en-US" sz="788" dirty="0">
                <a:solidFill>
                  <a:prstClr val="black"/>
                </a:solidFill>
                <a:latin typeface="Calibri"/>
              </a:rPr>
              <a:t>Informs</a:t>
            </a:r>
          </a:p>
        </p:txBody>
      </p:sp>
      <p:sp>
        <p:nvSpPr>
          <p:cNvPr id="83" name="TextBox 82"/>
          <p:cNvSpPr txBox="1"/>
          <p:nvPr/>
        </p:nvSpPr>
        <p:spPr>
          <a:xfrm>
            <a:off x="5152612" y="3909085"/>
            <a:ext cx="463911" cy="121252"/>
          </a:xfrm>
          <a:prstGeom prst="rect">
            <a:avLst/>
          </a:prstGeom>
          <a:solidFill>
            <a:srgbClr val="FFFFFF"/>
          </a:solidFill>
        </p:spPr>
        <p:txBody>
          <a:bodyPr wrap="none" lIns="25718" tIns="0" rIns="25718" bIns="0" rtlCol="0">
            <a:spAutoFit/>
          </a:bodyPr>
          <a:lstStyle/>
          <a:p>
            <a:pPr defTabSz="685800">
              <a:defRPr/>
            </a:pPr>
            <a:r>
              <a:rPr lang="en-US" sz="788" dirty="0">
                <a:solidFill>
                  <a:prstClr val="black"/>
                </a:solidFill>
                <a:latin typeface="Calibri"/>
              </a:rPr>
              <a:t>Motivates</a:t>
            </a:r>
          </a:p>
        </p:txBody>
      </p:sp>
      <p:sp>
        <p:nvSpPr>
          <p:cNvPr id="84" name="TextBox 83"/>
          <p:cNvSpPr txBox="1"/>
          <p:nvPr/>
        </p:nvSpPr>
        <p:spPr>
          <a:xfrm>
            <a:off x="3588111" y="3784328"/>
            <a:ext cx="553679" cy="363754"/>
          </a:xfrm>
          <a:prstGeom prst="rect">
            <a:avLst/>
          </a:prstGeom>
          <a:solidFill>
            <a:srgbClr val="FFFFFF"/>
          </a:solidFill>
        </p:spPr>
        <p:txBody>
          <a:bodyPr wrap="none" lIns="25718" tIns="0" rIns="25718" bIns="0" rtlCol="0">
            <a:spAutoFit/>
          </a:bodyPr>
          <a:lstStyle/>
          <a:p>
            <a:pPr algn="ctr" defTabSz="685800">
              <a:defRPr/>
            </a:pPr>
            <a:r>
              <a:rPr lang="en-US" sz="788" dirty="0">
                <a:solidFill>
                  <a:prstClr val="black"/>
                </a:solidFill>
                <a:latin typeface="Calibri"/>
              </a:rPr>
              <a:t>Is</a:t>
            </a:r>
            <a:br>
              <a:rPr lang="en-US" sz="788" dirty="0">
                <a:solidFill>
                  <a:prstClr val="black"/>
                </a:solidFill>
                <a:latin typeface="Calibri"/>
              </a:rPr>
            </a:br>
            <a:r>
              <a:rPr lang="en-US" sz="788" dirty="0">
                <a:solidFill>
                  <a:prstClr val="black"/>
                </a:solidFill>
                <a:latin typeface="Calibri"/>
              </a:rPr>
              <a:t>represented</a:t>
            </a:r>
            <a:br>
              <a:rPr lang="en-US" sz="788" dirty="0">
                <a:solidFill>
                  <a:prstClr val="black"/>
                </a:solidFill>
                <a:latin typeface="Calibri"/>
              </a:rPr>
            </a:br>
            <a:r>
              <a:rPr lang="en-US" sz="788" dirty="0">
                <a:solidFill>
                  <a:prstClr val="black"/>
                </a:solidFill>
                <a:latin typeface="Calibri"/>
              </a:rPr>
              <a:t>by</a:t>
            </a:r>
          </a:p>
        </p:txBody>
      </p:sp>
      <p:sp>
        <p:nvSpPr>
          <p:cNvPr id="89" name="TextBox 88"/>
          <p:cNvSpPr txBox="1"/>
          <p:nvPr/>
        </p:nvSpPr>
        <p:spPr>
          <a:xfrm>
            <a:off x="3381518" y="3431474"/>
            <a:ext cx="502383" cy="242502"/>
          </a:xfrm>
          <a:prstGeom prst="rect">
            <a:avLst/>
          </a:prstGeom>
          <a:solidFill>
            <a:srgbClr val="FFFFFF"/>
          </a:solidFill>
        </p:spPr>
        <p:txBody>
          <a:bodyPr wrap="none" lIns="25718" tIns="0" rIns="25718" bIns="0" rtlCol="0">
            <a:spAutoFit/>
          </a:bodyPr>
          <a:lstStyle/>
          <a:p>
            <a:pPr algn="ctr" defTabSz="685800">
              <a:defRPr/>
            </a:pPr>
            <a:r>
              <a:rPr lang="en-US" sz="788" dirty="0">
                <a:solidFill>
                  <a:prstClr val="black"/>
                </a:solidFill>
                <a:latin typeface="Calibri"/>
              </a:rPr>
              <a:t>Provides</a:t>
            </a:r>
            <a:br>
              <a:rPr lang="en-US" sz="788" dirty="0">
                <a:solidFill>
                  <a:prstClr val="black"/>
                </a:solidFill>
                <a:latin typeface="Calibri"/>
              </a:rPr>
            </a:br>
            <a:r>
              <a:rPr lang="en-US" sz="788" dirty="0">
                <a:solidFill>
                  <a:prstClr val="black"/>
                </a:solidFill>
                <a:latin typeface="Calibri"/>
              </a:rPr>
              <a:t>context for</a:t>
            </a:r>
          </a:p>
        </p:txBody>
      </p:sp>
      <p:sp>
        <p:nvSpPr>
          <p:cNvPr id="90" name="TextBox 89"/>
          <p:cNvSpPr txBox="1"/>
          <p:nvPr/>
        </p:nvSpPr>
        <p:spPr>
          <a:xfrm>
            <a:off x="5113142" y="3394735"/>
            <a:ext cx="502383" cy="242502"/>
          </a:xfrm>
          <a:prstGeom prst="rect">
            <a:avLst/>
          </a:prstGeom>
          <a:solidFill>
            <a:srgbClr val="FFFFFF"/>
          </a:solidFill>
        </p:spPr>
        <p:txBody>
          <a:bodyPr wrap="none" lIns="25718" tIns="0" rIns="25718" bIns="0" rtlCol="0">
            <a:spAutoFit/>
          </a:bodyPr>
          <a:lstStyle/>
          <a:p>
            <a:pPr algn="ctr" defTabSz="685800">
              <a:defRPr/>
            </a:pPr>
            <a:r>
              <a:rPr lang="en-US" sz="788" dirty="0">
                <a:solidFill>
                  <a:prstClr val="black"/>
                </a:solidFill>
                <a:latin typeface="Calibri"/>
              </a:rPr>
              <a:t>Provides</a:t>
            </a:r>
            <a:br>
              <a:rPr lang="en-US" sz="788" dirty="0">
                <a:solidFill>
                  <a:prstClr val="black"/>
                </a:solidFill>
                <a:latin typeface="Calibri"/>
              </a:rPr>
            </a:br>
            <a:r>
              <a:rPr lang="en-US" sz="788" dirty="0">
                <a:solidFill>
                  <a:prstClr val="black"/>
                </a:solidFill>
                <a:latin typeface="Calibri"/>
              </a:rPr>
              <a:t>context for</a:t>
            </a:r>
          </a:p>
        </p:txBody>
      </p:sp>
      <p:sp>
        <p:nvSpPr>
          <p:cNvPr id="91" name="TextBox 90"/>
          <p:cNvSpPr txBox="1"/>
          <p:nvPr/>
        </p:nvSpPr>
        <p:spPr>
          <a:xfrm>
            <a:off x="3375395" y="2484930"/>
            <a:ext cx="502383" cy="242502"/>
          </a:xfrm>
          <a:prstGeom prst="rect">
            <a:avLst/>
          </a:prstGeom>
          <a:solidFill>
            <a:srgbClr val="FFFFFF"/>
          </a:solidFill>
        </p:spPr>
        <p:txBody>
          <a:bodyPr wrap="none" lIns="25718" tIns="0" rIns="25718" bIns="0" rtlCol="0">
            <a:spAutoFit/>
          </a:bodyPr>
          <a:lstStyle/>
          <a:p>
            <a:pPr algn="ctr" defTabSz="685800">
              <a:defRPr/>
            </a:pPr>
            <a:r>
              <a:rPr lang="en-US" sz="788" dirty="0">
                <a:solidFill>
                  <a:prstClr val="black"/>
                </a:solidFill>
                <a:latin typeface="Calibri"/>
              </a:rPr>
              <a:t>Provides</a:t>
            </a:r>
            <a:br>
              <a:rPr lang="en-US" sz="788" dirty="0">
                <a:solidFill>
                  <a:prstClr val="black"/>
                </a:solidFill>
                <a:latin typeface="Calibri"/>
              </a:rPr>
            </a:br>
            <a:r>
              <a:rPr lang="en-US" sz="788" dirty="0">
                <a:solidFill>
                  <a:prstClr val="black"/>
                </a:solidFill>
                <a:latin typeface="Calibri"/>
              </a:rPr>
              <a:t>context for</a:t>
            </a:r>
          </a:p>
        </p:txBody>
      </p:sp>
      <p:sp>
        <p:nvSpPr>
          <p:cNvPr id="92" name="TextBox 91"/>
          <p:cNvSpPr txBox="1"/>
          <p:nvPr/>
        </p:nvSpPr>
        <p:spPr>
          <a:xfrm>
            <a:off x="4347742" y="1897101"/>
            <a:ext cx="502383" cy="242502"/>
          </a:xfrm>
          <a:prstGeom prst="rect">
            <a:avLst/>
          </a:prstGeom>
          <a:solidFill>
            <a:srgbClr val="FFFFFF"/>
          </a:solidFill>
        </p:spPr>
        <p:txBody>
          <a:bodyPr wrap="none" lIns="25718" tIns="0" rIns="25718" bIns="0" rtlCol="0">
            <a:spAutoFit/>
          </a:bodyPr>
          <a:lstStyle/>
          <a:p>
            <a:pPr algn="ctr" defTabSz="685800">
              <a:defRPr/>
            </a:pPr>
            <a:r>
              <a:rPr lang="en-US" sz="788" dirty="0">
                <a:solidFill>
                  <a:prstClr val="black"/>
                </a:solidFill>
                <a:latin typeface="Calibri"/>
              </a:rPr>
              <a:t>Provides</a:t>
            </a:r>
            <a:br>
              <a:rPr lang="en-US" sz="788" dirty="0">
                <a:solidFill>
                  <a:prstClr val="black"/>
                </a:solidFill>
                <a:latin typeface="Calibri"/>
              </a:rPr>
            </a:br>
            <a:r>
              <a:rPr lang="en-US" sz="788" dirty="0">
                <a:solidFill>
                  <a:prstClr val="black"/>
                </a:solidFill>
                <a:latin typeface="Calibri"/>
              </a:rPr>
              <a:t>context for</a:t>
            </a:r>
          </a:p>
        </p:txBody>
      </p:sp>
      <p:sp>
        <p:nvSpPr>
          <p:cNvPr id="93" name="TextBox 92"/>
          <p:cNvSpPr txBox="1"/>
          <p:nvPr/>
        </p:nvSpPr>
        <p:spPr>
          <a:xfrm>
            <a:off x="5260102" y="2506869"/>
            <a:ext cx="502383" cy="242502"/>
          </a:xfrm>
          <a:prstGeom prst="rect">
            <a:avLst/>
          </a:prstGeom>
          <a:solidFill>
            <a:srgbClr val="FFFFFF"/>
          </a:solidFill>
        </p:spPr>
        <p:txBody>
          <a:bodyPr wrap="none" lIns="25718" tIns="0" rIns="25718" bIns="0" rtlCol="0">
            <a:spAutoFit/>
          </a:bodyPr>
          <a:lstStyle/>
          <a:p>
            <a:pPr algn="ctr" defTabSz="685800">
              <a:defRPr/>
            </a:pPr>
            <a:r>
              <a:rPr lang="en-US" sz="788" dirty="0">
                <a:solidFill>
                  <a:prstClr val="black"/>
                </a:solidFill>
                <a:latin typeface="Calibri"/>
              </a:rPr>
              <a:t>Provides</a:t>
            </a:r>
            <a:br>
              <a:rPr lang="en-US" sz="788" dirty="0">
                <a:solidFill>
                  <a:prstClr val="black"/>
                </a:solidFill>
                <a:latin typeface="Calibri"/>
              </a:rPr>
            </a:br>
            <a:r>
              <a:rPr lang="en-US" sz="788" dirty="0">
                <a:solidFill>
                  <a:prstClr val="black"/>
                </a:solidFill>
                <a:latin typeface="Calibri"/>
              </a:rPr>
              <a:t>context for</a:t>
            </a:r>
          </a:p>
        </p:txBody>
      </p:sp>
      <p:sp>
        <p:nvSpPr>
          <p:cNvPr id="10" name="Title 9"/>
          <p:cNvSpPr>
            <a:spLocks noGrp="1"/>
          </p:cNvSpPr>
          <p:nvPr>
            <p:ph type="title"/>
          </p:nvPr>
        </p:nvSpPr>
        <p:spPr>
          <a:xfrm>
            <a:off x="1143000" y="285750"/>
            <a:ext cx="6858000" cy="642938"/>
          </a:xfrm>
        </p:spPr>
        <p:txBody>
          <a:bodyPr>
            <a:noAutofit/>
          </a:bodyPr>
          <a:lstStyle/>
          <a:p>
            <a:pPr algn="ctr"/>
            <a:r>
              <a:rPr lang="en-US" dirty="0">
                <a:solidFill>
                  <a:srgbClr val="002060"/>
                </a:solidFill>
              </a:rPr>
              <a:t>Core Documents and their Relationships</a:t>
            </a:r>
          </a:p>
        </p:txBody>
      </p:sp>
      <p:grpSp>
        <p:nvGrpSpPr>
          <p:cNvPr id="27" name="Group 26"/>
          <p:cNvGrpSpPr/>
          <p:nvPr/>
        </p:nvGrpSpPr>
        <p:grpSpPr>
          <a:xfrm>
            <a:off x="1223188" y="1028700"/>
            <a:ext cx="1625253" cy="971551"/>
            <a:chOff x="106917" y="1371600"/>
            <a:chExt cx="2167004" cy="1295401"/>
          </a:xfrm>
        </p:grpSpPr>
        <p:sp>
          <p:nvSpPr>
            <p:cNvPr id="12" name="TextBox 11"/>
            <p:cNvSpPr txBox="1"/>
            <p:nvPr/>
          </p:nvSpPr>
          <p:spPr>
            <a:xfrm>
              <a:off x="106917" y="1371600"/>
              <a:ext cx="2167004" cy="553997"/>
            </a:xfrm>
            <a:prstGeom prst="rect">
              <a:avLst/>
            </a:prstGeom>
            <a:noFill/>
          </p:spPr>
          <p:txBody>
            <a:bodyPr wrap="none" rtlCol="0">
              <a:spAutoFit/>
            </a:bodyPr>
            <a:lstStyle/>
            <a:p>
              <a:r>
                <a:rPr lang="en-US" sz="2100" dirty="0">
                  <a:solidFill>
                    <a:srgbClr val="0070C0"/>
                  </a:solidFill>
                </a:rPr>
                <a:t>Observations</a:t>
              </a:r>
            </a:p>
          </p:txBody>
        </p:sp>
        <p:cxnSp>
          <p:nvCxnSpPr>
            <p:cNvPr id="14" name="Straight Arrow Connector 13"/>
            <p:cNvCxnSpPr>
              <a:stCxn id="12" idx="2"/>
            </p:cNvCxnSpPr>
            <p:nvPr/>
          </p:nvCxnSpPr>
          <p:spPr>
            <a:xfrm>
              <a:off x="1190420" y="1925597"/>
              <a:ext cx="409780" cy="7414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grpSp>
        <p:nvGrpSpPr>
          <p:cNvPr id="28" name="Group 27"/>
          <p:cNvGrpSpPr/>
          <p:nvPr/>
        </p:nvGrpSpPr>
        <p:grpSpPr>
          <a:xfrm>
            <a:off x="2914650" y="1037452"/>
            <a:ext cx="4960860" cy="2730800"/>
            <a:chOff x="2362200" y="1383268"/>
            <a:chExt cx="6614479" cy="3641067"/>
          </a:xfrm>
        </p:grpSpPr>
        <p:sp>
          <p:nvSpPr>
            <p:cNvPr id="38" name="TextBox 37"/>
            <p:cNvSpPr txBox="1"/>
            <p:nvPr/>
          </p:nvSpPr>
          <p:spPr>
            <a:xfrm>
              <a:off x="7116767" y="1383268"/>
              <a:ext cx="1859912" cy="553997"/>
            </a:xfrm>
            <a:prstGeom prst="rect">
              <a:avLst/>
            </a:prstGeom>
            <a:noFill/>
          </p:spPr>
          <p:txBody>
            <a:bodyPr wrap="none" rtlCol="0">
              <a:spAutoFit/>
            </a:bodyPr>
            <a:lstStyle/>
            <a:p>
              <a:r>
                <a:rPr lang="en-US" sz="2100" dirty="0">
                  <a:solidFill>
                    <a:srgbClr val="C00000"/>
                  </a:solidFill>
                </a:rPr>
                <a:t>Operations</a:t>
              </a:r>
            </a:p>
          </p:txBody>
        </p:sp>
        <p:cxnSp>
          <p:nvCxnSpPr>
            <p:cNvPr id="16" name="Straight Arrow Connector 15"/>
            <p:cNvCxnSpPr>
              <a:cxnSpLocks/>
            </p:cNvCxnSpPr>
            <p:nvPr/>
          </p:nvCxnSpPr>
          <p:spPr>
            <a:xfrm flipH="1">
              <a:off x="5346150" y="1676400"/>
              <a:ext cx="1664250" cy="301833"/>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cxnSpLocks/>
            </p:cNvCxnSpPr>
            <p:nvPr/>
          </p:nvCxnSpPr>
          <p:spPr>
            <a:xfrm flipH="1">
              <a:off x="2362200" y="1828800"/>
              <a:ext cx="4749343" cy="3195535"/>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cxnSpLocks/>
            </p:cNvCxnSpPr>
            <p:nvPr/>
          </p:nvCxnSpPr>
          <p:spPr>
            <a:xfrm flipH="1">
              <a:off x="7111543" y="1906488"/>
              <a:ext cx="443687" cy="760512"/>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cxnSpLocks/>
              <a:stCxn id="38" idx="2"/>
            </p:cNvCxnSpPr>
            <p:nvPr/>
          </p:nvCxnSpPr>
          <p:spPr>
            <a:xfrm flipH="1">
              <a:off x="7263945" y="1937265"/>
              <a:ext cx="782779" cy="3087070"/>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58256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400050"/>
            <a:ext cx="6172200" cy="857250"/>
          </a:xfrm>
        </p:spPr>
        <p:txBody>
          <a:bodyPr/>
          <a:lstStyle/>
          <a:p>
            <a:pPr algn="ctr"/>
            <a:r>
              <a:rPr lang="en-US" dirty="0">
                <a:solidFill>
                  <a:srgbClr val="002060"/>
                </a:solidFill>
                <a:latin typeface="PT Sans"/>
                <a:cs typeface="PT Sans"/>
              </a:rPr>
              <a:t>PAIL Scope</a:t>
            </a:r>
          </a:p>
        </p:txBody>
      </p:sp>
      <p:sp>
        <p:nvSpPr>
          <p:cNvPr id="4" name="Text Placeholder 3"/>
          <p:cNvSpPr>
            <a:spLocks noGrp="1"/>
          </p:cNvSpPr>
          <p:nvPr>
            <p:ph type="body" idx="1"/>
          </p:nvPr>
        </p:nvSpPr>
        <p:spPr>
          <a:xfrm>
            <a:off x="1708785" y="1348740"/>
            <a:ext cx="2210599" cy="480060"/>
          </a:xfrm>
        </p:spPr>
        <p:txBody>
          <a:bodyPr>
            <a:normAutofit/>
          </a:bodyPr>
          <a:lstStyle/>
          <a:p>
            <a:pPr algn="ctr"/>
            <a:r>
              <a:rPr lang="en-US" sz="2700" b="0" dirty="0"/>
              <a:t>Observations</a:t>
            </a:r>
          </a:p>
        </p:txBody>
      </p:sp>
      <p:pic>
        <p:nvPicPr>
          <p:cNvPr id="7" name="Content Placeholder 6"/>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a:stretch/>
        </p:blipFill>
        <p:spPr>
          <a:xfrm>
            <a:off x="1707126" y="2057400"/>
            <a:ext cx="2212258" cy="2588342"/>
          </a:xfrm>
        </p:spPr>
      </p:pic>
      <p:sp>
        <p:nvSpPr>
          <p:cNvPr id="5" name="Text Placeholder 4"/>
          <p:cNvSpPr>
            <a:spLocks noGrp="1"/>
          </p:cNvSpPr>
          <p:nvPr>
            <p:ph type="body" sz="quarter" idx="3"/>
          </p:nvPr>
        </p:nvSpPr>
        <p:spPr>
          <a:xfrm>
            <a:off x="4626769" y="1348740"/>
            <a:ext cx="3031331" cy="479822"/>
          </a:xfrm>
        </p:spPr>
        <p:txBody>
          <a:bodyPr>
            <a:normAutofit/>
          </a:bodyPr>
          <a:lstStyle/>
          <a:p>
            <a:pPr algn="ctr"/>
            <a:r>
              <a:rPr lang="en-US" sz="2700" b="0" dirty="0"/>
              <a:t>Operations</a:t>
            </a:r>
          </a:p>
        </p:txBody>
      </p:sp>
      <p:pic>
        <p:nvPicPr>
          <p:cNvPr id="8" name="Content Placeholder 7"/>
          <p:cNvPicPr>
            <a:picLocks noGrp="1" noChangeAspect="1"/>
          </p:cNvPicPr>
          <p:nvPr>
            <p:ph sz="quarter" idx="4"/>
          </p:nvPr>
        </p:nvPicPr>
        <p:blipFill rotWithShape="1">
          <a:blip r:embed="rId4" cstate="print">
            <a:extLst>
              <a:ext uri="{28A0092B-C50C-407E-A947-70E740481C1C}">
                <a14:useLocalDpi xmlns:a14="http://schemas.microsoft.com/office/drawing/2010/main" val="0"/>
              </a:ext>
            </a:extLst>
          </a:blip>
          <a:srcRect r="5061"/>
          <a:stretch/>
        </p:blipFill>
        <p:spPr>
          <a:xfrm>
            <a:off x="4614863" y="2045754"/>
            <a:ext cx="3196224" cy="2599988"/>
          </a:xfrm>
        </p:spPr>
      </p:pic>
    </p:spTree>
    <p:extLst>
      <p:ext uri="{BB962C8B-B14F-4D97-AF65-F5344CB8AC3E}">
        <p14:creationId xmlns:p14="http://schemas.microsoft.com/office/powerpoint/2010/main" val="35093255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l" defTabSz="685800">
              <a:defRPr/>
            </a:pPr>
            <a:fld id="{ADE3A8B2-84D3-49A8-8E03-921EE22FAEA7}" type="slidenum">
              <a:rPr lang="en-US" sz="1050" b="1" kern="0">
                <a:solidFill>
                  <a:srgbClr val="FFFFFF"/>
                </a:solidFill>
                <a:latin typeface="Calibri"/>
              </a:rPr>
              <a:pPr algn="l" defTabSz="685800">
                <a:defRPr/>
              </a:pPr>
              <a:t>30</a:t>
            </a:fld>
            <a:endParaRPr lang="en-US" sz="1050" b="1" kern="0" dirty="0">
              <a:solidFill>
                <a:srgbClr val="FFFFFF"/>
              </a:solidFill>
              <a:latin typeface="Calibri"/>
            </a:endParaRPr>
          </a:p>
        </p:txBody>
      </p:sp>
      <p:sp>
        <p:nvSpPr>
          <p:cNvPr id="3" name="Title 2"/>
          <p:cNvSpPr>
            <a:spLocks noGrp="1"/>
          </p:cNvSpPr>
          <p:nvPr>
            <p:ph type="title"/>
          </p:nvPr>
        </p:nvSpPr>
        <p:spPr/>
        <p:txBody>
          <a:bodyPr/>
          <a:lstStyle/>
          <a:p>
            <a:pPr algn="ctr"/>
            <a:r>
              <a:rPr lang="en-US" dirty="0"/>
              <a:t>What an OM Process looks like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1032387"/>
            <a:ext cx="6858000" cy="3539613"/>
          </a:xfrm>
          <a:prstGeom prst="rect">
            <a:avLst/>
          </a:prstGeom>
        </p:spPr>
      </p:pic>
    </p:spTree>
    <p:extLst>
      <p:ext uri="{BB962C8B-B14F-4D97-AF65-F5344CB8AC3E}">
        <p14:creationId xmlns:p14="http://schemas.microsoft.com/office/powerpoint/2010/main" val="1551109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1" y="285750"/>
            <a:ext cx="5857097" cy="857250"/>
          </a:xfrm>
        </p:spPr>
        <p:txBody>
          <a:bodyPr>
            <a:normAutofit/>
          </a:bodyPr>
          <a:lstStyle/>
          <a:p>
            <a:r>
              <a:rPr lang="en-US" dirty="0">
                <a:solidFill>
                  <a:srgbClr val="002060"/>
                </a:solidFill>
              </a:rPr>
              <a:t>PAIL v1 Scope</a:t>
            </a:r>
          </a:p>
        </p:txBody>
      </p:sp>
      <p:sp>
        <p:nvSpPr>
          <p:cNvPr id="3" name="Content Placeholder 2"/>
          <p:cNvSpPr>
            <a:spLocks noGrp="1"/>
          </p:cNvSpPr>
          <p:nvPr>
            <p:ph idx="1"/>
          </p:nvPr>
        </p:nvSpPr>
        <p:spPr/>
        <p:txBody>
          <a:bodyPr>
            <a:normAutofit/>
          </a:bodyPr>
          <a:lstStyle/>
          <a:p>
            <a:r>
              <a:rPr lang="en-US" b="1" dirty="0">
                <a:solidFill>
                  <a:schemeClr val="tx1"/>
                </a:solidFill>
              </a:rPr>
              <a:t>Observations and Measurements: </a:t>
            </a:r>
            <a:r>
              <a:rPr lang="en-US" dirty="0">
                <a:solidFill>
                  <a:schemeClr val="tx1"/>
                </a:solidFill>
              </a:rPr>
              <a:t>The collection of data from crop scouting, moisture sensors, weather stations, and other data sources ("What is happening in the field."). Observations can be informed by a crop plan. </a:t>
            </a:r>
          </a:p>
          <a:p>
            <a:pPr lvl="0"/>
            <a:endParaRPr lang="en-US" b="1" dirty="0">
              <a:solidFill>
                <a:schemeClr val="tx1"/>
              </a:solidFill>
            </a:endParaRPr>
          </a:p>
          <a:p>
            <a:pPr lvl="0"/>
            <a:r>
              <a:rPr lang="en-US" b="1" dirty="0">
                <a:solidFill>
                  <a:schemeClr val="tx1"/>
                </a:solidFill>
              </a:rPr>
              <a:t>Operations: </a:t>
            </a:r>
            <a:r>
              <a:rPr lang="en-US" dirty="0">
                <a:solidFill>
                  <a:schemeClr val="tx1"/>
                </a:solidFill>
              </a:rPr>
              <a:t>The creation and execution of a field task (e.g., planting, irrigation, crop protection, crop nutrition, harvest) associated with growing a crop. It includes recommendations, work orders, and work records.</a:t>
            </a:r>
            <a:br>
              <a:rPr lang="en-US"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3994336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Straight Arrow Connector 61"/>
          <p:cNvCxnSpPr>
            <a:cxnSpLocks/>
          </p:cNvCxnSpPr>
          <p:nvPr/>
        </p:nvCxnSpPr>
        <p:spPr>
          <a:xfrm flipV="1">
            <a:off x="1397410" y="1680210"/>
            <a:ext cx="6354716" cy="1371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408475" y="114300"/>
            <a:ext cx="6343650" cy="857250"/>
          </a:xfrm>
        </p:spPr>
        <p:txBody>
          <a:bodyPr>
            <a:noAutofit/>
          </a:bodyPr>
          <a:lstStyle/>
          <a:p>
            <a:pPr algn="ctr"/>
            <a:r>
              <a:rPr lang="en-US" dirty="0">
                <a:solidFill>
                  <a:srgbClr val="002060"/>
                </a:solidFill>
                <a:latin typeface="Calibri"/>
                <a:cs typeface="Calibri"/>
              </a:rPr>
              <a:t>Process </a:t>
            </a:r>
          </a:p>
        </p:txBody>
      </p:sp>
      <p:sp>
        <p:nvSpPr>
          <p:cNvPr id="4" name="Flowchart: Document 3"/>
          <p:cNvSpPr/>
          <p:nvPr/>
        </p:nvSpPr>
        <p:spPr>
          <a:xfrm>
            <a:off x="1603887" y="2686050"/>
            <a:ext cx="1139313" cy="907026"/>
          </a:xfrm>
          <a:prstGeom prst="flowChartDocumen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n-US" sz="1350" dirty="0">
                <a:solidFill>
                  <a:prstClr val="black"/>
                </a:solidFill>
                <a:latin typeface="Calibri"/>
                <a:cs typeface="Calibri"/>
              </a:rPr>
              <a:t>PAIL</a:t>
            </a:r>
          </a:p>
          <a:p>
            <a:pPr algn="ctr" defTabSz="342900"/>
            <a:r>
              <a:rPr lang="en-US" sz="1350" dirty="0">
                <a:solidFill>
                  <a:prstClr val="black"/>
                </a:solidFill>
                <a:latin typeface="Calibri"/>
                <a:cs typeface="Calibri"/>
              </a:rPr>
              <a:t>Working</a:t>
            </a:r>
          </a:p>
          <a:p>
            <a:pPr algn="ctr" defTabSz="342900"/>
            <a:r>
              <a:rPr lang="en-US" sz="1350" dirty="0">
                <a:solidFill>
                  <a:prstClr val="black"/>
                </a:solidFill>
                <a:latin typeface="Calibri"/>
                <a:cs typeface="Calibri"/>
              </a:rPr>
              <a:t>documents</a:t>
            </a:r>
          </a:p>
        </p:txBody>
      </p:sp>
      <p:sp>
        <p:nvSpPr>
          <p:cNvPr id="32" name="Flowchart: Document 31"/>
          <p:cNvSpPr/>
          <p:nvPr/>
        </p:nvSpPr>
        <p:spPr>
          <a:xfrm>
            <a:off x="3317463" y="2922024"/>
            <a:ext cx="854488" cy="907026"/>
          </a:xfrm>
          <a:prstGeom prst="flowChartDocumen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n-US" sz="1350" dirty="0">
                <a:solidFill>
                  <a:prstClr val="black"/>
                </a:solidFill>
                <a:latin typeface="Calibri"/>
                <a:cs typeface="Calibri"/>
              </a:rPr>
              <a:t>X632</a:t>
            </a:r>
          </a:p>
          <a:p>
            <a:pPr algn="ctr" defTabSz="342900"/>
            <a:r>
              <a:rPr lang="en-US" sz="1350" dirty="0">
                <a:solidFill>
                  <a:prstClr val="black"/>
                </a:solidFill>
                <a:latin typeface="Calibri"/>
                <a:cs typeface="Calibri"/>
              </a:rPr>
              <a:t>draft</a:t>
            </a:r>
          </a:p>
        </p:txBody>
      </p:sp>
      <p:sp>
        <p:nvSpPr>
          <p:cNvPr id="33" name="Flowchart: Document 32"/>
          <p:cNvSpPr/>
          <p:nvPr/>
        </p:nvSpPr>
        <p:spPr>
          <a:xfrm>
            <a:off x="4572000" y="3275438"/>
            <a:ext cx="971550" cy="907026"/>
          </a:xfrm>
          <a:prstGeom prst="flowChartDocumen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n-US" sz="1350" dirty="0">
                <a:solidFill>
                  <a:prstClr val="black"/>
                </a:solidFill>
                <a:latin typeface="Calibri"/>
                <a:cs typeface="Calibri"/>
              </a:rPr>
              <a:t>National</a:t>
            </a:r>
            <a:br>
              <a:rPr lang="en-US" sz="1350" dirty="0">
                <a:solidFill>
                  <a:prstClr val="black"/>
                </a:solidFill>
                <a:latin typeface="Calibri"/>
                <a:cs typeface="Calibri"/>
              </a:rPr>
            </a:br>
            <a:r>
              <a:rPr lang="en-US" sz="1350" dirty="0">
                <a:solidFill>
                  <a:prstClr val="black"/>
                </a:solidFill>
                <a:latin typeface="Calibri"/>
                <a:cs typeface="Calibri"/>
              </a:rPr>
              <a:t>standard</a:t>
            </a:r>
          </a:p>
        </p:txBody>
      </p:sp>
      <p:sp>
        <p:nvSpPr>
          <p:cNvPr id="34" name="Flowchart: Document 33"/>
          <p:cNvSpPr/>
          <p:nvPr/>
        </p:nvSpPr>
        <p:spPr>
          <a:xfrm>
            <a:off x="6858000" y="3893574"/>
            <a:ext cx="1219200" cy="678426"/>
          </a:xfrm>
          <a:prstGeom prst="flowChartDocumen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n-US" sz="1350" dirty="0">
                <a:solidFill>
                  <a:prstClr val="black"/>
                </a:solidFill>
                <a:latin typeface="Calibri"/>
                <a:cs typeface="Calibri"/>
              </a:rPr>
              <a:t>International</a:t>
            </a:r>
          </a:p>
          <a:p>
            <a:pPr algn="ctr" defTabSz="342900"/>
            <a:r>
              <a:rPr lang="en-US" sz="1350" dirty="0">
                <a:solidFill>
                  <a:prstClr val="black"/>
                </a:solidFill>
                <a:latin typeface="Calibri"/>
                <a:cs typeface="Calibri"/>
              </a:rPr>
              <a:t>standard</a:t>
            </a:r>
          </a:p>
        </p:txBody>
      </p:sp>
      <p:sp>
        <p:nvSpPr>
          <p:cNvPr id="35" name="Flowchart: Document 34"/>
          <p:cNvSpPr/>
          <p:nvPr/>
        </p:nvSpPr>
        <p:spPr>
          <a:xfrm>
            <a:off x="5943600" y="2628900"/>
            <a:ext cx="914400" cy="907026"/>
          </a:xfrm>
          <a:prstGeom prst="flowChartDocumen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342900"/>
            <a:r>
              <a:rPr lang="en-US" sz="1350" dirty="0">
                <a:solidFill>
                  <a:prstClr val="black"/>
                </a:solidFill>
                <a:latin typeface="Calibri"/>
                <a:cs typeface="Calibri"/>
              </a:rPr>
              <a:t>ISO TC23 SC19 NWIP</a:t>
            </a:r>
          </a:p>
        </p:txBody>
      </p:sp>
      <p:grpSp>
        <p:nvGrpSpPr>
          <p:cNvPr id="26" name="Group 25"/>
          <p:cNvGrpSpPr/>
          <p:nvPr/>
        </p:nvGrpSpPr>
        <p:grpSpPr>
          <a:xfrm>
            <a:off x="3057523" y="1028704"/>
            <a:ext cx="1143461" cy="1161431"/>
            <a:chOff x="1328585" y="1371605"/>
            <a:chExt cx="1524615" cy="1548575"/>
          </a:xfrm>
        </p:grpSpPr>
        <p:pic>
          <p:nvPicPr>
            <p:cNvPr id="8" name="Picture 2" descr="http://hudsonarealibrary.com/wp-content/uploads/2012/08/board_ico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8585" y="1395565"/>
              <a:ext cx="1524615" cy="1524615"/>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TextBox 18"/>
            <p:cNvSpPr txBox="1"/>
            <p:nvPr/>
          </p:nvSpPr>
          <p:spPr>
            <a:xfrm>
              <a:off x="1745282" y="1371605"/>
              <a:ext cx="701475" cy="430887"/>
            </a:xfrm>
            <a:prstGeom prst="rect">
              <a:avLst/>
            </a:prstGeom>
            <a:noFill/>
          </p:spPr>
          <p:txBody>
            <a:bodyPr wrap="none" rtlCol="0">
              <a:spAutoFit/>
            </a:bodyPr>
            <a:lstStyle/>
            <a:p>
              <a:pPr algn="ctr" defTabSz="342900"/>
              <a:r>
                <a:rPr lang="en-US" sz="1500" dirty="0">
                  <a:solidFill>
                    <a:prstClr val="black"/>
                  </a:solidFill>
                  <a:latin typeface="Calibri" panose="020F0502020204030204"/>
                </a:rPr>
                <a:t>S&amp;G</a:t>
              </a:r>
            </a:p>
          </p:txBody>
        </p:sp>
      </p:grpSp>
      <p:pic>
        <p:nvPicPr>
          <p:cNvPr id="38" name="Picture 2" descr="http://hudsonarealibrary.com/wp-content/uploads/2012/08/board_ico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6158" y="1072486"/>
            <a:ext cx="1143461" cy="1143461"/>
          </a:xfrm>
          <a:prstGeom prst="rect">
            <a:avLst/>
          </a:prstGeom>
          <a:noFill/>
          <a:extLst>
            <a:ext uri="{909E8E84-426E-40dd-AFC4-6F175D3DCCD1}">
              <a14:hiddenFill xmlns:a14="http://schemas.microsoft.com/office/drawing/2010/main" xmlns="">
                <a:solidFill>
                  <a:srgbClr val="FFFFFF"/>
                </a:solidFill>
              </a14:hiddenFill>
            </a:ext>
          </a:extLst>
        </p:spPr>
      </p:pic>
      <p:sp>
        <p:nvSpPr>
          <p:cNvPr id="39" name="TextBox 38"/>
          <p:cNvSpPr txBox="1"/>
          <p:nvPr/>
        </p:nvSpPr>
        <p:spPr>
          <a:xfrm>
            <a:off x="4688022" y="1054516"/>
            <a:ext cx="1127425" cy="323165"/>
          </a:xfrm>
          <a:prstGeom prst="rect">
            <a:avLst/>
          </a:prstGeom>
          <a:noFill/>
        </p:spPr>
        <p:txBody>
          <a:bodyPr wrap="none" rtlCol="0">
            <a:spAutoFit/>
          </a:bodyPr>
          <a:lstStyle/>
          <a:p>
            <a:pPr algn="ctr" defTabSz="342900"/>
            <a:r>
              <a:rPr lang="en-US" sz="1500" dirty="0">
                <a:solidFill>
                  <a:prstClr val="black"/>
                </a:solidFill>
                <a:latin typeface="Calibri" panose="020F0502020204030204"/>
              </a:rPr>
              <a:t>ASABE X632</a:t>
            </a:r>
          </a:p>
        </p:txBody>
      </p:sp>
      <p:grpSp>
        <p:nvGrpSpPr>
          <p:cNvPr id="40" name="Group 39"/>
          <p:cNvGrpSpPr/>
          <p:nvPr/>
        </p:nvGrpSpPr>
        <p:grpSpPr>
          <a:xfrm>
            <a:off x="6150208" y="1058204"/>
            <a:ext cx="1307602" cy="1161431"/>
            <a:chOff x="1224293" y="1371605"/>
            <a:chExt cx="1743470" cy="1548575"/>
          </a:xfrm>
        </p:grpSpPr>
        <p:pic>
          <p:nvPicPr>
            <p:cNvPr id="41" name="Picture 2" descr="http://hudsonarealibrary.com/wp-content/uploads/2012/08/board_ico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8585" y="1395565"/>
              <a:ext cx="1524615" cy="1524615"/>
            </a:xfrm>
            <a:prstGeom prst="rect">
              <a:avLst/>
            </a:prstGeom>
            <a:noFill/>
            <a:extLst>
              <a:ext uri="{909E8E84-426E-40dd-AFC4-6F175D3DCCD1}">
                <a14:hiddenFill xmlns:a14="http://schemas.microsoft.com/office/drawing/2010/main" xmlns="">
                  <a:solidFill>
                    <a:srgbClr val="FFFFFF"/>
                  </a:solidFill>
                </a14:hiddenFill>
              </a:ext>
            </a:extLst>
          </p:spPr>
        </p:pic>
        <p:sp>
          <p:nvSpPr>
            <p:cNvPr id="42" name="TextBox 41"/>
            <p:cNvSpPr txBox="1"/>
            <p:nvPr/>
          </p:nvSpPr>
          <p:spPr>
            <a:xfrm>
              <a:off x="1224293" y="1371605"/>
              <a:ext cx="1743470" cy="430887"/>
            </a:xfrm>
            <a:prstGeom prst="rect">
              <a:avLst/>
            </a:prstGeom>
            <a:noFill/>
          </p:spPr>
          <p:txBody>
            <a:bodyPr wrap="none" rtlCol="0">
              <a:spAutoFit/>
            </a:bodyPr>
            <a:lstStyle/>
            <a:p>
              <a:pPr algn="ctr" defTabSz="342900"/>
              <a:r>
                <a:rPr lang="en-US" sz="1500" dirty="0">
                  <a:solidFill>
                    <a:prstClr val="black"/>
                  </a:solidFill>
                  <a:latin typeface="Calibri" panose="020F0502020204030204"/>
                </a:rPr>
                <a:t>ISO TC23 SC19</a:t>
              </a:r>
            </a:p>
          </p:txBody>
        </p:sp>
      </p:grpSp>
      <p:grpSp>
        <p:nvGrpSpPr>
          <p:cNvPr id="43" name="Group 42"/>
          <p:cNvGrpSpPr/>
          <p:nvPr/>
        </p:nvGrpSpPr>
        <p:grpSpPr>
          <a:xfrm>
            <a:off x="1608493" y="1017648"/>
            <a:ext cx="1143461" cy="1161431"/>
            <a:chOff x="1328585" y="1371605"/>
            <a:chExt cx="1524615" cy="1548575"/>
          </a:xfrm>
        </p:grpSpPr>
        <p:pic>
          <p:nvPicPr>
            <p:cNvPr id="44" name="Picture 2" descr="http://hudsonarealibrary.com/wp-content/uploads/2012/08/board_icon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8585" y="1395565"/>
              <a:ext cx="1524615" cy="1524615"/>
            </a:xfrm>
            <a:prstGeom prst="rect">
              <a:avLst/>
            </a:prstGeom>
            <a:noFill/>
            <a:extLst>
              <a:ext uri="{909E8E84-426E-40dd-AFC4-6F175D3DCCD1}">
                <a14:hiddenFill xmlns:a14="http://schemas.microsoft.com/office/drawing/2010/main" xmlns="">
                  <a:solidFill>
                    <a:srgbClr val="FFFFFF"/>
                  </a:solidFill>
                </a14:hiddenFill>
              </a:ext>
            </a:extLst>
          </p:spPr>
        </p:pic>
        <p:sp>
          <p:nvSpPr>
            <p:cNvPr id="45" name="TextBox 44"/>
            <p:cNvSpPr txBox="1"/>
            <p:nvPr/>
          </p:nvSpPr>
          <p:spPr>
            <a:xfrm>
              <a:off x="1449826" y="1371605"/>
              <a:ext cx="1292406" cy="430887"/>
            </a:xfrm>
            <a:prstGeom prst="rect">
              <a:avLst/>
            </a:prstGeom>
            <a:noFill/>
          </p:spPr>
          <p:txBody>
            <a:bodyPr wrap="none" rtlCol="0">
              <a:spAutoFit/>
            </a:bodyPr>
            <a:lstStyle/>
            <a:p>
              <a:pPr algn="ctr" defTabSz="342900"/>
              <a:r>
                <a:rPr lang="en-US" sz="1500" dirty="0">
                  <a:solidFill>
                    <a:prstClr val="black"/>
                  </a:solidFill>
                  <a:latin typeface="Calibri" panose="020F0502020204030204"/>
                </a:rPr>
                <a:t>PAIL Team</a:t>
              </a:r>
            </a:p>
          </p:txBody>
        </p:sp>
      </p:grpSp>
      <p:cxnSp>
        <p:nvCxnSpPr>
          <p:cNvPr id="29" name="Straight Arrow Connector 28"/>
          <p:cNvCxnSpPr>
            <a:cxnSpLocks/>
          </p:cNvCxnSpPr>
          <p:nvPr/>
        </p:nvCxnSpPr>
        <p:spPr>
          <a:xfrm>
            <a:off x="2917412" y="3086100"/>
            <a:ext cx="314328" cy="18933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cxnSpLocks/>
          </p:cNvCxnSpPr>
          <p:nvPr/>
        </p:nvCxnSpPr>
        <p:spPr>
          <a:xfrm>
            <a:off x="4257672" y="3468261"/>
            <a:ext cx="257178" cy="12481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a:cxnSpLocks/>
          </p:cNvCxnSpPr>
          <p:nvPr/>
        </p:nvCxnSpPr>
        <p:spPr>
          <a:xfrm flipV="1">
            <a:off x="5629273" y="3371850"/>
            <a:ext cx="190346" cy="210711"/>
          </a:xfrm>
          <a:prstGeom prst="straightConnector1">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a:cxnSpLocks/>
          </p:cNvCxnSpPr>
          <p:nvPr/>
        </p:nvCxnSpPr>
        <p:spPr>
          <a:xfrm>
            <a:off x="6826894" y="3455044"/>
            <a:ext cx="285750" cy="3607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8EE9A868-49D7-4825-9396-8CABAC11AC50}"/>
              </a:ext>
            </a:extLst>
          </p:cNvPr>
          <p:cNvSpPr txBox="1"/>
          <p:nvPr/>
        </p:nvSpPr>
        <p:spPr>
          <a:xfrm>
            <a:off x="5007610" y="1928768"/>
            <a:ext cx="554960" cy="323165"/>
          </a:xfrm>
          <a:prstGeom prst="rect">
            <a:avLst/>
          </a:prstGeom>
          <a:noFill/>
        </p:spPr>
        <p:txBody>
          <a:bodyPr wrap="none" rtlCol="0">
            <a:spAutoFit/>
          </a:bodyPr>
          <a:lstStyle/>
          <a:p>
            <a:pPr algn="ctr" defTabSz="342900"/>
            <a:r>
              <a:rPr lang="en-US" sz="1500" dirty="0">
                <a:solidFill>
                  <a:prstClr val="black"/>
                </a:solidFill>
                <a:latin typeface="Calibri" panose="020F0502020204030204"/>
              </a:rPr>
              <a:t>ANSI</a:t>
            </a:r>
          </a:p>
        </p:txBody>
      </p:sp>
    </p:spTree>
    <p:extLst>
      <p:ext uri="{BB962C8B-B14F-4D97-AF65-F5344CB8AC3E}">
        <p14:creationId xmlns:p14="http://schemas.microsoft.com/office/powerpoint/2010/main" val="1236591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85900" y="526257"/>
            <a:ext cx="6172200" cy="857250"/>
          </a:xfrm>
        </p:spPr>
        <p:txBody>
          <a:bodyPr>
            <a:normAutofit/>
          </a:bodyPr>
          <a:lstStyle/>
          <a:p>
            <a:pPr algn="ctr"/>
            <a:r>
              <a:rPr lang="en-US" sz="2100" dirty="0">
                <a:solidFill>
                  <a:srgbClr val="002060"/>
                </a:solidFill>
              </a:rPr>
              <a:t>PAIL Submitted as One Standard, with Multiple Parts</a:t>
            </a:r>
          </a:p>
        </p:txBody>
      </p:sp>
      <p:sp>
        <p:nvSpPr>
          <p:cNvPr id="3" name="Content Placeholder 2"/>
          <p:cNvSpPr>
            <a:spLocks noGrp="1"/>
          </p:cNvSpPr>
          <p:nvPr>
            <p:ph idx="1"/>
          </p:nvPr>
        </p:nvSpPr>
        <p:spPr>
          <a:xfrm>
            <a:off x="1587845" y="1428751"/>
            <a:ext cx="5857097" cy="3108722"/>
          </a:xfrm>
        </p:spPr>
        <p:txBody>
          <a:bodyPr>
            <a:normAutofit/>
          </a:bodyPr>
          <a:lstStyle/>
          <a:p>
            <a:pPr>
              <a:tabLst>
                <a:tab pos="807244" algn="l"/>
              </a:tabLst>
            </a:pPr>
            <a:r>
              <a:rPr lang="en-US" dirty="0"/>
              <a:t>Part 1: Core Concepts : </a:t>
            </a:r>
            <a:r>
              <a:rPr lang="en-US" sz="1800" dirty="0"/>
              <a:t>business processes, identification, controlled vocabularies, time, space, etc.</a:t>
            </a:r>
            <a:br>
              <a:rPr lang="en-US" dirty="0"/>
            </a:br>
            <a:r>
              <a:rPr lang="en-US" dirty="0"/>
              <a:t>	ASABE APPROVED!</a:t>
            </a:r>
          </a:p>
          <a:p>
            <a:pPr>
              <a:tabLst>
                <a:tab pos="807244" algn="l"/>
              </a:tabLst>
            </a:pPr>
            <a:endParaRPr lang="en-US" dirty="0"/>
          </a:p>
          <a:p>
            <a:pPr>
              <a:tabLst>
                <a:tab pos="807244" algn="l"/>
              </a:tabLst>
            </a:pPr>
            <a:r>
              <a:rPr lang="en-US" dirty="0"/>
              <a:t>Part 2: Observations and Measurements</a:t>
            </a:r>
            <a:br>
              <a:rPr lang="en-US" dirty="0"/>
            </a:br>
            <a:r>
              <a:rPr lang="en-US" dirty="0"/>
              <a:t>	DRAFT</a:t>
            </a:r>
          </a:p>
          <a:p>
            <a:pPr>
              <a:tabLst>
                <a:tab pos="807244" algn="l"/>
              </a:tabLst>
            </a:pPr>
            <a:endParaRPr lang="en-US" dirty="0"/>
          </a:p>
          <a:p>
            <a:pPr>
              <a:tabLst>
                <a:tab pos="807244" algn="l"/>
              </a:tabLst>
            </a:pPr>
            <a:r>
              <a:rPr lang="en-US" dirty="0"/>
              <a:t>Part 3: Operations </a:t>
            </a:r>
            <a:br>
              <a:rPr lang="en-US" dirty="0"/>
            </a:br>
            <a:r>
              <a:rPr lang="en-US" dirty="0"/>
              <a:t>	ASABE APPROVED!</a:t>
            </a:r>
          </a:p>
        </p:txBody>
      </p:sp>
    </p:spTree>
    <p:extLst>
      <p:ext uri="{BB962C8B-B14F-4D97-AF65-F5344CB8AC3E}">
        <p14:creationId xmlns:p14="http://schemas.microsoft.com/office/powerpoint/2010/main" val="3071266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D403B1-62AC-0DFF-99E9-2903155DDB35}"/>
              </a:ext>
            </a:extLst>
          </p:cNvPr>
          <p:cNvSpPr>
            <a:spLocks noGrp="1"/>
          </p:cNvSpPr>
          <p:nvPr>
            <p:ph type="title"/>
          </p:nvPr>
        </p:nvSpPr>
        <p:spPr/>
        <p:txBody>
          <a:bodyPr/>
          <a:lstStyle/>
          <a:p>
            <a:r>
              <a:rPr lang="en-US" dirty="0"/>
              <a:t>Drip Use Case</a:t>
            </a:r>
          </a:p>
        </p:txBody>
      </p:sp>
      <p:sp>
        <p:nvSpPr>
          <p:cNvPr id="5" name="Text Placeholder 4">
            <a:extLst>
              <a:ext uri="{FF2B5EF4-FFF2-40B4-BE49-F238E27FC236}">
                <a16:creationId xmlns:a16="http://schemas.microsoft.com/office/drawing/2014/main" id="{62624BA2-296F-658A-F502-5F6F1E39338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45458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79EB8-C51F-1665-5461-E6059DCF6901}"/>
              </a:ext>
            </a:extLst>
          </p:cNvPr>
          <p:cNvSpPr>
            <a:spLocks noGrp="1"/>
          </p:cNvSpPr>
          <p:nvPr>
            <p:ph type="title"/>
          </p:nvPr>
        </p:nvSpPr>
        <p:spPr/>
        <p:txBody>
          <a:bodyPr/>
          <a:lstStyle/>
          <a:p>
            <a:r>
              <a:rPr lang="en-US" dirty="0"/>
              <a:t>Drip Use Case</a:t>
            </a:r>
          </a:p>
        </p:txBody>
      </p:sp>
      <p:pic>
        <p:nvPicPr>
          <p:cNvPr id="4" name="Picture 3">
            <a:extLst>
              <a:ext uri="{FF2B5EF4-FFF2-40B4-BE49-F238E27FC236}">
                <a16:creationId xmlns:a16="http://schemas.microsoft.com/office/drawing/2014/main" id="{DAB6D04A-8505-1052-CDE6-B9A8B8CBC537}"/>
              </a:ext>
            </a:extLst>
          </p:cNvPr>
          <p:cNvPicPr>
            <a:picLocks noChangeAspect="1"/>
          </p:cNvPicPr>
          <p:nvPr/>
        </p:nvPicPr>
        <p:blipFill>
          <a:blip r:embed="rId2"/>
          <a:stretch>
            <a:fillRect/>
          </a:stretch>
        </p:blipFill>
        <p:spPr>
          <a:xfrm>
            <a:off x="4343400" y="315685"/>
            <a:ext cx="3374571" cy="4512129"/>
          </a:xfrm>
          <a:prstGeom prst="rect">
            <a:avLst/>
          </a:prstGeom>
        </p:spPr>
      </p:pic>
      <p:sp>
        <p:nvSpPr>
          <p:cNvPr id="5" name="TextBox 4">
            <a:extLst>
              <a:ext uri="{FF2B5EF4-FFF2-40B4-BE49-F238E27FC236}">
                <a16:creationId xmlns:a16="http://schemas.microsoft.com/office/drawing/2014/main" id="{A676FD2E-446A-449C-36CC-0360F253729D}"/>
              </a:ext>
            </a:extLst>
          </p:cNvPr>
          <p:cNvSpPr txBox="1"/>
          <p:nvPr/>
        </p:nvSpPr>
        <p:spPr>
          <a:xfrm>
            <a:off x="685800" y="1123950"/>
            <a:ext cx="2819400" cy="923330"/>
          </a:xfrm>
          <a:prstGeom prst="rect">
            <a:avLst/>
          </a:prstGeom>
          <a:noFill/>
        </p:spPr>
        <p:txBody>
          <a:bodyPr wrap="square" rtlCol="0">
            <a:spAutoFit/>
          </a:bodyPr>
          <a:lstStyle/>
          <a:p>
            <a:pPr marL="285750" indent="-285750">
              <a:buFont typeface="Arial" panose="020B0604020202020204" pitchFamily="34" charset="0"/>
              <a:buChar char="•"/>
            </a:pPr>
            <a:r>
              <a:rPr lang="en-US" dirty="0"/>
              <a:t>Blocks vs Sets</a:t>
            </a:r>
          </a:p>
          <a:p>
            <a:pPr marL="285750" indent="-285750">
              <a:buFont typeface="Arial" panose="020B0604020202020204" pitchFamily="34" charset="0"/>
              <a:buChar char="•"/>
            </a:pPr>
            <a:r>
              <a:rPr lang="en-US" dirty="0"/>
              <a:t>Declining GPM during season</a:t>
            </a:r>
          </a:p>
        </p:txBody>
      </p:sp>
    </p:spTree>
    <p:extLst>
      <p:ext uri="{BB962C8B-B14F-4D97-AF65-F5344CB8AC3E}">
        <p14:creationId xmlns:p14="http://schemas.microsoft.com/office/powerpoint/2010/main" val="1311866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6836D-B347-DE8F-339B-C7324898F80B}"/>
              </a:ext>
            </a:extLst>
          </p:cNvPr>
          <p:cNvSpPr>
            <a:spLocks noGrp="1"/>
          </p:cNvSpPr>
          <p:nvPr>
            <p:ph type="title"/>
          </p:nvPr>
        </p:nvSpPr>
        <p:spPr/>
        <p:txBody>
          <a:bodyPr/>
          <a:lstStyle/>
          <a:p>
            <a:r>
              <a:rPr lang="en-US" dirty="0"/>
              <a:t>Drip, sequential sets</a:t>
            </a:r>
          </a:p>
        </p:txBody>
      </p:sp>
      <p:pic>
        <p:nvPicPr>
          <p:cNvPr id="4" name="Picture 3">
            <a:extLst>
              <a:ext uri="{FF2B5EF4-FFF2-40B4-BE49-F238E27FC236}">
                <a16:creationId xmlns:a16="http://schemas.microsoft.com/office/drawing/2014/main" id="{8D72A303-44B4-0782-2278-586F7A33BA4C}"/>
              </a:ext>
            </a:extLst>
          </p:cNvPr>
          <p:cNvPicPr>
            <a:picLocks noChangeAspect="1"/>
          </p:cNvPicPr>
          <p:nvPr/>
        </p:nvPicPr>
        <p:blipFill>
          <a:blip r:embed="rId2"/>
          <a:stretch>
            <a:fillRect/>
          </a:stretch>
        </p:blipFill>
        <p:spPr>
          <a:xfrm>
            <a:off x="1219200" y="1099212"/>
            <a:ext cx="5892354" cy="3910938"/>
          </a:xfrm>
          <a:prstGeom prst="rect">
            <a:avLst/>
          </a:prstGeom>
        </p:spPr>
      </p:pic>
    </p:spTree>
    <p:extLst>
      <p:ext uri="{BB962C8B-B14F-4D97-AF65-F5344CB8AC3E}">
        <p14:creationId xmlns:p14="http://schemas.microsoft.com/office/powerpoint/2010/main" val="27285638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6275</TotalTime>
  <Words>1591</Words>
  <Application>Microsoft Office PowerPoint</Application>
  <PresentationFormat>On-screen Show (16:9)</PresentationFormat>
  <Paragraphs>220</Paragraphs>
  <Slides>30</Slides>
  <Notes>5</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-apple-system</vt:lpstr>
      <vt:lpstr>Arial</vt:lpstr>
      <vt:lpstr>Calibri</vt:lpstr>
      <vt:lpstr>Calibri Light</vt:lpstr>
      <vt:lpstr>Helvetica Neue</vt:lpstr>
      <vt:lpstr>PT Sans</vt:lpstr>
      <vt:lpstr>Custom Design</vt:lpstr>
      <vt:lpstr>Office Theme</vt:lpstr>
      <vt:lpstr>WG12 PAIL: Irrigation Standard Working Group</vt:lpstr>
      <vt:lpstr>Agenda</vt:lpstr>
      <vt:lpstr>PAIL Scope</vt:lpstr>
      <vt:lpstr>PAIL v1 Scope</vt:lpstr>
      <vt:lpstr>Process </vt:lpstr>
      <vt:lpstr>PAIL Submitted as One Standard, with Multiple Parts</vt:lpstr>
      <vt:lpstr>Drip Use Case</vt:lpstr>
      <vt:lpstr>Drip Use Case</vt:lpstr>
      <vt:lpstr>Drip, sequential sets</vt:lpstr>
      <vt:lpstr>Drip, two Sets</vt:lpstr>
      <vt:lpstr>Declining GPM</vt:lpstr>
      <vt:lpstr>Severe water shortage</vt:lpstr>
      <vt:lpstr>WG12 PAIL </vt:lpstr>
      <vt:lpstr>Target Implementers/Promoters</vt:lpstr>
      <vt:lpstr>Value Prop: Farmers</vt:lpstr>
      <vt:lpstr>General Value Prop: Companies </vt:lpstr>
      <vt:lpstr>FMIS Company?  PAIL has something for YOU!</vt:lpstr>
      <vt:lpstr>Value to FMIS Providers</vt:lpstr>
      <vt:lpstr>What’s Needed to get Started:  FMIS Companies</vt:lpstr>
      <vt:lpstr>Irrigation Equipment or Services Company?  PAIL has something for YOU!</vt:lpstr>
      <vt:lpstr>Value to Equipment Manufacturers </vt:lpstr>
      <vt:lpstr>What’s Needed to get Started: Equipment Companies</vt:lpstr>
      <vt:lpstr>Crop Protection Company?  PAIL has something for YOU!</vt:lpstr>
      <vt:lpstr>Seed Company?  PAIL has something for YOU!</vt:lpstr>
      <vt:lpstr>Value to Government</vt:lpstr>
      <vt:lpstr>Value to Irrigation Association</vt:lpstr>
      <vt:lpstr>Backup slides</vt:lpstr>
      <vt:lpstr>PowerPoint Presentation</vt:lpstr>
      <vt:lpstr>Core Documents and their Relationships</vt:lpstr>
      <vt:lpstr>What an OM Process looks like</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Pollard</dc:creator>
  <cp:lastModifiedBy>Ben Craker</cp:lastModifiedBy>
  <cp:revision>150</cp:revision>
  <cp:lastPrinted>2013-03-18T17:39:17Z</cp:lastPrinted>
  <dcterms:created xsi:type="dcterms:W3CDTF">2013-03-13T19:30:33Z</dcterms:created>
  <dcterms:modified xsi:type="dcterms:W3CDTF">2022-11-15T20:11:54Z</dcterms:modified>
</cp:coreProperties>
</file>