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handoutMasterIdLst>
    <p:handoutMasterId r:id="rId54"/>
  </p:handoutMasterIdLst>
  <p:sldIdLst>
    <p:sldId id="258" r:id="rId2"/>
    <p:sldId id="335" r:id="rId3"/>
    <p:sldId id="11217" r:id="rId4"/>
    <p:sldId id="11218" r:id="rId5"/>
    <p:sldId id="11219" r:id="rId6"/>
    <p:sldId id="11220" r:id="rId7"/>
    <p:sldId id="11221" r:id="rId8"/>
    <p:sldId id="11222" r:id="rId9"/>
    <p:sldId id="578" r:id="rId10"/>
    <p:sldId id="576" r:id="rId11"/>
    <p:sldId id="580" r:id="rId12"/>
    <p:sldId id="579" r:id="rId13"/>
    <p:sldId id="11223" r:id="rId14"/>
    <p:sldId id="11224" r:id="rId15"/>
    <p:sldId id="11225" r:id="rId16"/>
    <p:sldId id="577" r:id="rId17"/>
    <p:sldId id="11226" r:id="rId18"/>
    <p:sldId id="574" r:id="rId19"/>
    <p:sldId id="575" r:id="rId20"/>
    <p:sldId id="11228" r:id="rId21"/>
    <p:sldId id="11229" r:id="rId22"/>
    <p:sldId id="11230" r:id="rId23"/>
    <p:sldId id="340" r:id="rId24"/>
    <p:sldId id="716" r:id="rId25"/>
    <p:sldId id="11203" r:id="rId26"/>
    <p:sldId id="11212" r:id="rId27"/>
    <p:sldId id="11204" r:id="rId28"/>
    <p:sldId id="524" r:id="rId29"/>
    <p:sldId id="11205" r:id="rId30"/>
    <p:sldId id="11206" r:id="rId31"/>
    <p:sldId id="11202" r:id="rId32"/>
    <p:sldId id="11172" r:id="rId33"/>
    <p:sldId id="11207" r:id="rId34"/>
    <p:sldId id="11208" r:id="rId35"/>
    <p:sldId id="565" r:id="rId36"/>
    <p:sldId id="525" r:id="rId37"/>
    <p:sldId id="11209" r:id="rId38"/>
    <p:sldId id="556" r:id="rId39"/>
    <p:sldId id="557" r:id="rId40"/>
    <p:sldId id="552" r:id="rId41"/>
    <p:sldId id="553" r:id="rId42"/>
    <p:sldId id="11210" r:id="rId43"/>
    <p:sldId id="11211" r:id="rId44"/>
    <p:sldId id="558" r:id="rId45"/>
    <p:sldId id="336" r:id="rId46"/>
    <p:sldId id="559" r:id="rId47"/>
    <p:sldId id="338" r:id="rId48"/>
    <p:sldId id="11213" r:id="rId49"/>
    <p:sldId id="11216" r:id="rId50"/>
    <p:sldId id="11215" r:id="rId51"/>
    <p:sldId id="11214" r:id="rId52"/>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4EE7F61-E047-9944-A7C8-11CBCB98C307}">
          <p14:sldIdLst>
            <p14:sldId id="258"/>
            <p14:sldId id="335"/>
            <p14:sldId id="11217"/>
            <p14:sldId id="11218"/>
            <p14:sldId id="11219"/>
            <p14:sldId id="11220"/>
            <p14:sldId id="11221"/>
            <p14:sldId id="11222"/>
            <p14:sldId id="578"/>
            <p14:sldId id="576"/>
            <p14:sldId id="580"/>
            <p14:sldId id="579"/>
            <p14:sldId id="11223"/>
            <p14:sldId id="11224"/>
            <p14:sldId id="11225"/>
            <p14:sldId id="577"/>
            <p14:sldId id="11226"/>
            <p14:sldId id="574"/>
            <p14:sldId id="575"/>
            <p14:sldId id="11228"/>
            <p14:sldId id="11229"/>
            <p14:sldId id="11230"/>
          </p14:sldIdLst>
        </p14:section>
        <p14:section name="WG Recap" id="{044C3096-F652-42B4-89E1-B14DE81970BF}">
          <p14:sldIdLst>
            <p14:sldId id="340"/>
            <p14:sldId id="716"/>
            <p14:sldId id="11203"/>
            <p14:sldId id="11212"/>
            <p14:sldId id="11204"/>
            <p14:sldId id="524"/>
            <p14:sldId id="11205"/>
            <p14:sldId id="11206"/>
            <p14:sldId id="11202"/>
            <p14:sldId id="11172"/>
            <p14:sldId id="11207"/>
            <p14:sldId id="11208"/>
            <p14:sldId id="565"/>
            <p14:sldId id="525"/>
            <p14:sldId id="11209"/>
            <p14:sldId id="556"/>
            <p14:sldId id="557"/>
            <p14:sldId id="552"/>
            <p14:sldId id="553"/>
            <p14:sldId id="11210"/>
            <p14:sldId id="11211"/>
            <p14:sldId id="558"/>
            <p14:sldId id="336"/>
            <p14:sldId id="559"/>
          </p14:sldIdLst>
        </p14:section>
        <p14:section name="Implementation" id="{1E9DB855-6DE6-534A-B971-D270129F3092}">
          <p14:sldIdLst>
            <p14:sldId id="338"/>
            <p14:sldId id="11213"/>
            <p14:sldId id="11216"/>
          </p14:sldIdLst>
        </p14:section>
        <p14:section name="2023 Plan" id="{9A96181E-3269-43D9-B9C6-FC76BEF4F0A1}">
          <p14:sldIdLst>
            <p14:sldId id="11215"/>
            <p14:sldId id="1121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9"/>
    <p:restoredTop sz="85087" autoAdjust="0"/>
  </p:normalViewPr>
  <p:slideViewPr>
    <p:cSldViewPr>
      <p:cViewPr varScale="1">
        <p:scale>
          <a:sx n="139" d="100"/>
          <a:sy n="139" d="100"/>
        </p:scale>
        <p:origin x="184" y="4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248D0D-1622-47B8-88BC-C4488FC9495C}"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F65D4F6D-2DB9-4566-931D-1EB73F7C8883}">
      <dgm:prSet phldrT="[Text]"/>
      <dgm:spPr/>
      <dgm:t>
        <a:bodyPr/>
        <a:lstStyle/>
        <a:p>
          <a:r>
            <a:rPr lang="en-US" dirty="0"/>
            <a:t>Soil Health</a:t>
          </a:r>
        </a:p>
      </dgm:t>
    </dgm:pt>
    <dgm:pt modelId="{B89B9F5F-D4E2-4842-92B6-57A8031056B1}" type="parTrans" cxnId="{1ACBD22D-7D71-4ADB-8284-062F2E7A774F}">
      <dgm:prSet/>
      <dgm:spPr/>
      <dgm:t>
        <a:bodyPr/>
        <a:lstStyle/>
        <a:p>
          <a:endParaRPr lang="en-US"/>
        </a:p>
      </dgm:t>
    </dgm:pt>
    <dgm:pt modelId="{3A1100FC-FA53-44C8-9854-3ACF77814B0C}" type="sibTrans" cxnId="{1ACBD22D-7D71-4ADB-8284-062F2E7A774F}">
      <dgm:prSet/>
      <dgm:spPr/>
      <dgm:t>
        <a:bodyPr/>
        <a:lstStyle/>
        <a:p>
          <a:endParaRPr lang="en-US"/>
        </a:p>
      </dgm:t>
    </dgm:pt>
    <dgm:pt modelId="{359737CA-A340-49F6-8BA1-C6663F8149BF}">
      <dgm:prSet phldrT="[Text]"/>
      <dgm:spPr/>
      <dgm:t>
        <a:bodyPr/>
        <a:lstStyle/>
        <a:p>
          <a:r>
            <a:rPr lang="en-US" dirty="0"/>
            <a:t>As-Applied</a:t>
          </a:r>
        </a:p>
      </dgm:t>
    </dgm:pt>
    <dgm:pt modelId="{53B62157-44A0-4378-B16B-BF2DF9F982D1}" type="parTrans" cxnId="{FBBFE2FC-BECC-4DE4-9711-3F919F894565}">
      <dgm:prSet/>
      <dgm:spPr/>
      <dgm:t>
        <a:bodyPr/>
        <a:lstStyle/>
        <a:p>
          <a:endParaRPr lang="en-US"/>
        </a:p>
      </dgm:t>
    </dgm:pt>
    <dgm:pt modelId="{FFCDB4A5-7114-4DA6-8F50-A21CFEA0721D}" type="sibTrans" cxnId="{FBBFE2FC-BECC-4DE4-9711-3F919F894565}">
      <dgm:prSet/>
      <dgm:spPr/>
      <dgm:t>
        <a:bodyPr/>
        <a:lstStyle/>
        <a:p>
          <a:endParaRPr lang="en-US"/>
        </a:p>
      </dgm:t>
    </dgm:pt>
    <dgm:pt modelId="{8FEE8884-93C6-4876-B276-64DAC4B97C27}">
      <dgm:prSet phldrT="[Text]"/>
      <dgm:spPr/>
      <dgm:t>
        <a:bodyPr/>
        <a:lstStyle/>
        <a:p>
          <a:r>
            <a:rPr lang="en-US" dirty="0"/>
            <a:t>As-Harvested</a:t>
          </a:r>
        </a:p>
      </dgm:t>
    </dgm:pt>
    <dgm:pt modelId="{C5057E92-CAF8-445D-8528-29E615D8A9E1}" type="parTrans" cxnId="{A9D1CA65-2135-4BCC-B0D3-73ED10D10BCB}">
      <dgm:prSet/>
      <dgm:spPr/>
      <dgm:t>
        <a:bodyPr/>
        <a:lstStyle/>
        <a:p>
          <a:endParaRPr lang="en-US"/>
        </a:p>
      </dgm:t>
    </dgm:pt>
    <dgm:pt modelId="{2AAF95EB-6B7F-4092-844E-5EE96EBBA866}" type="sibTrans" cxnId="{A9D1CA65-2135-4BCC-B0D3-73ED10D10BCB}">
      <dgm:prSet/>
      <dgm:spPr/>
      <dgm:t>
        <a:bodyPr/>
        <a:lstStyle/>
        <a:p>
          <a:endParaRPr lang="en-US"/>
        </a:p>
      </dgm:t>
    </dgm:pt>
    <dgm:pt modelId="{8F9BDE03-7D2C-4037-8AA9-61B9E3A62603}">
      <dgm:prSet phldrT="[Text]"/>
      <dgm:spPr/>
      <dgm:t>
        <a:bodyPr/>
        <a:lstStyle/>
        <a:p>
          <a:r>
            <a:rPr lang="en-US" dirty="0"/>
            <a:t>As-Planted</a:t>
          </a:r>
        </a:p>
      </dgm:t>
    </dgm:pt>
    <dgm:pt modelId="{57F7808B-CC24-4B2F-8295-03B95BC760B0}" type="parTrans" cxnId="{5EC9D7CC-47A5-4C64-9525-AEBB4C3E1154}">
      <dgm:prSet/>
      <dgm:spPr/>
      <dgm:t>
        <a:bodyPr/>
        <a:lstStyle/>
        <a:p>
          <a:endParaRPr lang="en-US"/>
        </a:p>
      </dgm:t>
    </dgm:pt>
    <dgm:pt modelId="{45BB838F-62D1-4C7B-97B4-212914C91817}" type="sibTrans" cxnId="{5EC9D7CC-47A5-4C64-9525-AEBB4C3E1154}">
      <dgm:prSet/>
      <dgm:spPr/>
      <dgm:t>
        <a:bodyPr/>
        <a:lstStyle/>
        <a:p>
          <a:endParaRPr lang="en-US"/>
        </a:p>
      </dgm:t>
    </dgm:pt>
    <dgm:pt modelId="{96D60EC5-51A2-43F9-BA8C-B02E3B37A4E4}">
      <dgm:prSet phldrT="[Text]"/>
      <dgm:spPr/>
      <dgm:t>
        <a:bodyPr/>
        <a:lstStyle/>
        <a:p>
          <a:r>
            <a:rPr lang="en-US" dirty="0"/>
            <a:t>Weather</a:t>
          </a:r>
        </a:p>
      </dgm:t>
    </dgm:pt>
    <dgm:pt modelId="{3F0EAF73-7F88-45D1-B116-FF8D912BCB5D}" type="parTrans" cxnId="{F4734DCA-34DD-471B-AAE2-89DF0309D5B5}">
      <dgm:prSet/>
      <dgm:spPr/>
      <dgm:t>
        <a:bodyPr/>
        <a:lstStyle/>
        <a:p>
          <a:endParaRPr lang="en-US"/>
        </a:p>
      </dgm:t>
    </dgm:pt>
    <dgm:pt modelId="{F7B05A8B-59CE-4A21-A1BD-9AF8130AF308}" type="sibTrans" cxnId="{F4734DCA-34DD-471B-AAE2-89DF0309D5B5}">
      <dgm:prSet/>
      <dgm:spPr/>
      <dgm:t>
        <a:bodyPr/>
        <a:lstStyle/>
        <a:p>
          <a:endParaRPr lang="en-US"/>
        </a:p>
      </dgm:t>
    </dgm:pt>
    <dgm:pt modelId="{676EA55A-5741-4AB9-95FE-6DE25B94F29F}" type="pres">
      <dgm:prSet presAssocID="{12248D0D-1622-47B8-88BC-C4488FC9495C}" presName="Name0" presStyleCnt="0">
        <dgm:presLayoutVars>
          <dgm:dir/>
          <dgm:resizeHandles val="exact"/>
        </dgm:presLayoutVars>
      </dgm:prSet>
      <dgm:spPr/>
    </dgm:pt>
    <dgm:pt modelId="{9E76EA48-0B14-44E2-BA13-30BFFB56B9CF}" type="pres">
      <dgm:prSet presAssocID="{F65D4F6D-2DB9-4566-931D-1EB73F7C8883}" presName="composite" presStyleCnt="0"/>
      <dgm:spPr/>
    </dgm:pt>
    <dgm:pt modelId="{32E5B0DA-185E-4F20-865B-D3C1E6E19C11}" type="pres">
      <dgm:prSet presAssocID="{F65D4F6D-2DB9-4566-931D-1EB73F7C8883}" presName="bgChev" presStyleLbl="node1" presStyleIdx="0" presStyleCnt="5"/>
      <dgm:spPr/>
    </dgm:pt>
    <dgm:pt modelId="{F408E7E4-48D4-4F02-AAEC-C57696E8170B}" type="pres">
      <dgm:prSet presAssocID="{F65D4F6D-2DB9-4566-931D-1EB73F7C8883}" presName="txNode" presStyleLbl="fgAcc1" presStyleIdx="0" presStyleCnt="5">
        <dgm:presLayoutVars>
          <dgm:bulletEnabled val="1"/>
        </dgm:presLayoutVars>
      </dgm:prSet>
      <dgm:spPr/>
    </dgm:pt>
    <dgm:pt modelId="{72F5CA36-906D-4CD5-A7C4-71AEF2B6E6EE}" type="pres">
      <dgm:prSet presAssocID="{3A1100FC-FA53-44C8-9854-3ACF77814B0C}" presName="compositeSpace" presStyleCnt="0"/>
      <dgm:spPr/>
    </dgm:pt>
    <dgm:pt modelId="{AE6AC614-4EDC-4B67-A46E-FDD582046FAB}" type="pres">
      <dgm:prSet presAssocID="{96D60EC5-51A2-43F9-BA8C-B02E3B37A4E4}" presName="composite" presStyleCnt="0"/>
      <dgm:spPr/>
    </dgm:pt>
    <dgm:pt modelId="{A92465F3-9665-4895-AB24-00FCA2B5F514}" type="pres">
      <dgm:prSet presAssocID="{96D60EC5-51A2-43F9-BA8C-B02E3B37A4E4}" presName="bgChev" presStyleLbl="node1" presStyleIdx="1" presStyleCnt="5"/>
      <dgm:spPr/>
    </dgm:pt>
    <dgm:pt modelId="{8D7A1DB3-2035-46D5-9F2E-EF79E992D09B}" type="pres">
      <dgm:prSet presAssocID="{96D60EC5-51A2-43F9-BA8C-B02E3B37A4E4}" presName="txNode" presStyleLbl="fgAcc1" presStyleIdx="1" presStyleCnt="5">
        <dgm:presLayoutVars>
          <dgm:bulletEnabled val="1"/>
        </dgm:presLayoutVars>
      </dgm:prSet>
      <dgm:spPr/>
    </dgm:pt>
    <dgm:pt modelId="{6A8FBB7D-2252-42AB-B9FA-FF45155E1CAF}" type="pres">
      <dgm:prSet presAssocID="{F7B05A8B-59CE-4A21-A1BD-9AF8130AF308}" presName="compositeSpace" presStyleCnt="0"/>
      <dgm:spPr/>
    </dgm:pt>
    <dgm:pt modelId="{57133E8D-FD1C-471C-981B-BEA45186F61F}" type="pres">
      <dgm:prSet presAssocID="{8F9BDE03-7D2C-4037-8AA9-61B9E3A62603}" presName="composite" presStyleCnt="0"/>
      <dgm:spPr/>
    </dgm:pt>
    <dgm:pt modelId="{59E9CE35-D767-4CE8-B8BA-A58705179756}" type="pres">
      <dgm:prSet presAssocID="{8F9BDE03-7D2C-4037-8AA9-61B9E3A62603}" presName="bgChev" presStyleLbl="node1" presStyleIdx="2" presStyleCnt="5"/>
      <dgm:spPr/>
    </dgm:pt>
    <dgm:pt modelId="{0F89FBB2-B9EE-4032-B6EE-6D0807D42A51}" type="pres">
      <dgm:prSet presAssocID="{8F9BDE03-7D2C-4037-8AA9-61B9E3A62603}" presName="txNode" presStyleLbl="fgAcc1" presStyleIdx="2" presStyleCnt="5">
        <dgm:presLayoutVars>
          <dgm:bulletEnabled val="1"/>
        </dgm:presLayoutVars>
      </dgm:prSet>
      <dgm:spPr/>
    </dgm:pt>
    <dgm:pt modelId="{044D04CA-9286-483E-8976-DF90208C4E6A}" type="pres">
      <dgm:prSet presAssocID="{45BB838F-62D1-4C7B-97B4-212914C91817}" presName="compositeSpace" presStyleCnt="0"/>
      <dgm:spPr/>
    </dgm:pt>
    <dgm:pt modelId="{CEAE25D0-CE7F-4A58-B91D-94FB70F50B6D}" type="pres">
      <dgm:prSet presAssocID="{359737CA-A340-49F6-8BA1-C6663F8149BF}" presName="composite" presStyleCnt="0"/>
      <dgm:spPr/>
    </dgm:pt>
    <dgm:pt modelId="{1375CE50-29EA-44E5-9F9B-1BACCE5DEA44}" type="pres">
      <dgm:prSet presAssocID="{359737CA-A340-49F6-8BA1-C6663F8149BF}" presName="bgChev" presStyleLbl="node1" presStyleIdx="3" presStyleCnt="5"/>
      <dgm:spPr/>
    </dgm:pt>
    <dgm:pt modelId="{94DD171A-2A9C-49D7-98C4-B994D1E830B1}" type="pres">
      <dgm:prSet presAssocID="{359737CA-A340-49F6-8BA1-C6663F8149BF}" presName="txNode" presStyleLbl="fgAcc1" presStyleIdx="3" presStyleCnt="5">
        <dgm:presLayoutVars>
          <dgm:bulletEnabled val="1"/>
        </dgm:presLayoutVars>
      </dgm:prSet>
      <dgm:spPr/>
    </dgm:pt>
    <dgm:pt modelId="{B1E0BB63-2B4C-4E42-B7B6-95791A148200}" type="pres">
      <dgm:prSet presAssocID="{FFCDB4A5-7114-4DA6-8F50-A21CFEA0721D}" presName="compositeSpace" presStyleCnt="0"/>
      <dgm:spPr/>
    </dgm:pt>
    <dgm:pt modelId="{096D4555-B089-46CC-8109-A803C5AC13B9}" type="pres">
      <dgm:prSet presAssocID="{8FEE8884-93C6-4876-B276-64DAC4B97C27}" presName="composite" presStyleCnt="0"/>
      <dgm:spPr/>
    </dgm:pt>
    <dgm:pt modelId="{B9F8F568-89AF-4221-96F9-2A36239922F9}" type="pres">
      <dgm:prSet presAssocID="{8FEE8884-93C6-4876-B276-64DAC4B97C27}" presName="bgChev" presStyleLbl="node1" presStyleIdx="4" presStyleCnt="5"/>
      <dgm:spPr/>
    </dgm:pt>
    <dgm:pt modelId="{FA40695B-FE5D-4750-AFE8-062905EC73BD}" type="pres">
      <dgm:prSet presAssocID="{8FEE8884-93C6-4876-B276-64DAC4B97C27}" presName="txNode" presStyleLbl="fgAcc1" presStyleIdx="4" presStyleCnt="5">
        <dgm:presLayoutVars>
          <dgm:bulletEnabled val="1"/>
        </dgm:presLayoutVars>
      </dgm:prSet>
      <dgm:spPr/>
    </dgm:pt>
  </dgm:ptLst>
  <dgm:cxnLst>
    <dgm:cxn modelId="{FABDF10D-7323-456D-A33B-AC4C30BA9C5A}" type="presOf" srcId="{96D60EC5-51A2-43F9-BA8C-B02E3B37A4E4}" destId="{8D7A1DB3-2035-46D5-9F2E-EF79E992D09B}" srcOrd="0" destOrd="0" presId="urn:microsoft.com/office/officeart/2005/8/layout/chevronAccent+Icon"/>
    <dgm:cxn modelId="{87FFD315-E9D9-485C-9FD7-C05108C08721}" type="presOf" srcId="{F65D4F6D-2DB9-4566-931D-1EB73F7C8883}" destId="{F408E7E4-48D4-4F02-AAEC-C57696E8170B}" srcOrd="0" destOrd="0" presId="urn:microsoft.com/office/officeart/2005/8/layout/chevronAccent+Icon"/>
    <dgm:cxn modelId="{894BEF15-32A1-465A-B638-7FA4B7616D4D}" type="presOf" srcId="{359737CA-A340-49F6-8BA1-C6663F8149BF}" destId="{94DD171A-2A9C-49D7-98C4-B994D1E830B1}" srcOrd="0" destOrd="0" presId="urn:microsoft.com/office/officeart/2005/8/layout/chevronAccent+Icon"/>
    <dgm:cxn modelId="{1ACBD22D-7D71-4ADB-8284-062F2E7A774F}" srcId="{12248D0D-1622-47B8-88BC-C4488FC9495C}" destId="{F65D4F6D-2DB9-4566-931D-1EB73F7C8883}" srcOrd="0" destOrd="0" parTransId="{B89B9F5F-D4E2-4842-92B6-57A8031056B1}" sibTransId="{3A1100FC-FA53-44C8-9854-3ACF77814B0C}"/>
    <dgm:cxn modelId="{A9D1CA65-2135-4BCC-B0D3-73ED10D10BCB}" srcId="{12248D0D-1622-47B8-88BC-C4488FC9495C}" destId="{8FEE8884-93C6-4876-B276-64DAC4B97C27}" srcOrd="4" destOrd="0" parTransId="{C5057E92-CAF8-445D-8528-29E615D8A9E1}" sibTransId="{2AAF95EB-6B7F-4092-844E-5EE96EBBA866}"/>
    <dgm:cxn modelId="{5EEA1FA0-DE35-47B0-A679-AABD9E5F68C4}" type="presOf" srcId="{8FEE8884-93C6-4876-B276-64DAC4B97C27}" destId="{FA40695B-FE5D-4750-AFE8-062905EC73BD}" srcOrd="0" destOrd="0" presId="urn:microsoft.com/office/officeart/2005/8/layout/chevronAccent+Icon"/>
    <dgm:cxn modelId="{51CA0EBA-61CC-4415-ABD9-0A1E03624653}" type="presOf" srcId="{8F9BDE03-7D2C-4037-8AA9-61B9E3A62603}" destId="{0F89FBB2-B9EE-4032-B6EE-6D0807D42A51}" srcOrd="0" destOrd="0" presId="urn:microsoft.com/office/officeart/2005/8/layout/chevronAccent+Icon"/>
    <dgm:cxn modelId="{F4734DCA-34DD-471B-AAE2-89DF0309D5B5}" srcId="{12248D0D-1622-47B8-88BC-C4488FC9495C}" destId="{96D60EC5-51A2-43F9-BA8C-B02E3B37A4E4}" srcOrd="1" destOrd="0" parTransId="{3F0EAF73-7F88-45D1-B116-FF8D912BCB5D}" sibTransId="{F7B05A8B-59CE-4A21-A1BD-9AF8130AF308}"/>
    <dgm:cxn modelId="{5EC9D7CC-47A5-4C64-9525-AEBB4C3E1154}" srcId="{12248D0D-1622-47B8-88BC-C4488FC9495C}" destId="{8F9BDE03-7D2C-4037-8AA9-61B9E3A62603}" srcOrd="2" destOrd="0" parTransId="{57F7808B-CC24-4B2F-8295-03B95BC760B0}" sibTransId="{45BB838F-62D1-4C7B-97B4-212914C91817}"/>
    <dgm:cxn modelId="{E0B02FEC-D386-4290-A090-D0349DA2D367}" type="presOf" srcId="{12248D0D-1622-47B8-88BC-C4488FC9495C}" destId="{676EA55A-5741-4AB9-95FE-6DE25B94F29F}" srcOrd="0" destOrd="0" presId="urn:microsoft.com/office/officeart/2005/8/layout/chevronAccent+Icon"/>
    <dgm:cxn modelId="{FBBFE2FC-BECC-4DE4-9711-3F919F894565}" srcId="{12248D0D-1622-47B8-88BC-C4488FC9495C}" destId="{359737CA-A340-49F6-8BA1-C6663F8149BF}" srcOrd="3" destOrd="0" parTransId="{53B62157-44A0-4378-B16B-BF2DF9F982D1}" sibTransId="{FFCDB4A5-7114-4DA6-8F50-A21CFEA0721D}"/>
    <dgm:cxn modelId="{9A988961-34D7-4A45-B318-D0D7CB490CD8}" type="presParOf" srcId="{676EA55A-5741-4AB9-95FE-6DE25B94F29F}" destId="{9E76EA48-0B14-44E2-BA13-30BFFB56B9CF}" srcOrd="0" destOrd="0" presId="urn:microsoft.com/office/officeart/2005/8/layout/chevronAccent+Icon"/>
    <dgm:cxn modelId="{DBC477EB-5C87-47AE-9F07-7D6A487DA3F1}" type="presParOf" srcId="{9E76EA48-0B14-44E2-BA13-30BFFB56B9CF}" destId="{32E5B0DA-185E-4F20-865B-D3C1E6E19C11}" srcOrd="0" destOrd="0" presId="urn:microsoft.com/office/officeart/2005/8/layout/chevronAccent+Icon"/>
    <dgm:cxn modelId="{AAC870D6-5551-4DE2-9FDD-2EF0AF12C941}" type="presParOf" srcId="{9E76EA48-0B14-44E2-BA13-30BFFB56B9CF}" destId="{F408E7E4-48D4-4F02-AAEC-C57696E8170B}" srcOrd="1" destOrd="0" presId="urn:microsoft.com/office/officeart/2005/8/layout/chevronAccent+Icon"/>
    <dgm:cxn modelId="{2F3C1615-F31E-439B-BDE8-4A43C5ED75C9}" type="presParOf" srcId="{676EA55A-5741-4AB9-95FE-6DE25B94F29F}" destId="{72F5CA36-906D-4CD5-A7C4-71AEF2B6E6EE}" srcOrd="1" destOrd="0" presId="urn:microsoft.com/office/officeart/2005/8/layout/chevronAccent+Icon"/>
    <dgm:cxn modelId="{9219E80F-B5DD-4480-9471-B834E7BEA9AC}" type="presParOf" srcId="{676EA55A-5741-4AB9-95FE-6DE25B94F29F}" destId="{AE6AC614-4EDC-4B67-A46E-FDD582046FAB}" srcOrd="2" destOrd="0" presId="urn:microsoft.com/office/officeart/2005/8/layout/chevronAccent+Icon"/>
    <dgm:cxn modelId="{651256EB-C345-4D8B-8239-E823EDAA0D0D}" type="presParOf" srcId="{AE6AC614-4EDC-4B67-A46E-FDD582046FAB}" destId="{A92465F3-9665-4895-AB24-00FCA2B5F514}" srcOrd="0" destOrd="0" presId="urn:microsoft.com/office/officeart/2005/8/layout/chevronAccent+Icon"/>
    <dgm:cxn modelId="{B06892E8-D1C8-444D-A7C2-C8529B79F5D5}" type="presParOf" srcId="{AE6AC614-4EDC-4B67-A46E-FDD582046FAB}" destId="{8D7A1DB3-2035-46D5-9F2E-EF79E992D09B}" srcOrd="1" destOrd="0" presId="urn:microsoft.com/office/officeart/2005/8/layout/chevronAccent+Icon"/>
    <dgm:cxn modelId="{FB596DB1-D04F-4989-ADE1-D89C4EA57A25}" type="presParOf" srcId="{676EA55A-5741-4AB9-95FE-6DE25B94F29F}" destId="{6A8FBB7D-2252-42AB-B9FA-FF45155E1CAF}" srcOrd="3" destOrd="0" presId="urn:microsoft.com/office/officeart/2005/8/layout/chevronAccent+Icon"/>
    <dgm:cxn modelId="{6CE95091-4573-49C1-8320-6C9AD11CD2BD}" type="presParOf" srcId="{676EA55A-5741-4AB9-95FE-6DE25B94F29F}" destId="{57133E8D-FD1C-471C-981B-BEA45186F61F}" srcOrd="4" destOrd="0" presId="urn:microsoft.com/office/officeart/2005/8/layout/chevronAccent+Icon"/>
    <dgm:cxn modelId="{EFC1AC33-45DF-4AB5-A090-A3511C915823}" type="presParOf" srcId="{57133E8D-FD1C-471C-981B-BEA45186F61F}" destId="{59E9CE35-D767-4CE8-B8BA-A58705179756}" srcOrd="0" destOrd="0" presId="urn:microsoft.com/office/officeart/2005/8/layout/chevronAccent+Icon"/>
    <dgm:cxn modelId="{94A66C17-D085-4441-B5B4-AB6BE22159EA}" type="presParOf" srcId="{57133E8D-FD1C-471C-981B-BEA45186F61F}" destId="{0F89FBB2-B9EE-4032-B6EE-6D0807D42A51}" srcOrd="1" destOrd="0" presId="urn:microsoft.com/office/officeart/2005/8/layout/chevronAccent+Icon"/>
    <dgm:cxn modelId="{9B01399C-08D5-458D-804E-C4A1454BF324}" type="presParOf" srcId="{676EA55A-5741-4AB9-95FE-6DE25B94F29F}" destId="{044D04CA-9286-483E-8976-DF90208C4E6A}" srcOrd="5" destOrd="0" presId="urn:microsoft.com/office/officeart/2005/8/layout/chevronAccent+Icon"/>
    <dgm:cxn modelId="{F76D45F8-4B0A-428B-BB1D-B97796B2EAC5}" type="presParOf" srcId="{676EA55A-5741-4AB9-95FE-6DE25B94F29F}" destId="{CEAE25D0-CE7F-4A58-B91D-94FB70F50B6D}" srcOrd="6" destOrd="0" presId="urn:microsoft.com/office/officeart/2005/8/layout/chevronAccent+Icon"/>
    <dgm:cxn modelId="{A1E9956F-40CB-4BD9-B7DB-FD36BDB4B334}" type="presParOf" srcId="{CEAE25D0-CE7F-4A58-B91D-94FB70F50B6D}" destId="{1375CE50-29EA-44E5-9F9B-1BACCE5DEA44}" srcOrd="0" destOrd="0" presId="urn:microsoft.com/office/officeart/2005/8/layout/chevronAccent+Icon"/>
    <dgm:cxn modelId="{F892421A-DE97-4F6F-96A8-97ACF90F0A2C}" type="presParOf" srcId="{CEAE25D0-CE7F-4A58-B91D-94FB70F50B6D}" destId="{94DD171A-2A9C-49D7-98C4-B994D1E830B1}" srcOrd="1" destOrd="0" presId="urn:microsoft.com/office/officeart/2005/8/layout/chevronAccent+Icon"/>
    <dgm:cxn modelId="{1C670553-DD07-4113-8A51-0DACD643B360}" type="presParOf" srcId="{676EA55A-5741-4AB9-95FE-6DE25B94F29F}" destId="{B1E0BB63-2B4C-4E42-B7B6-95791A148200}" srcOrd="7" destOrd="0" presId="urn:microsoft.com/office/officeart/2005/8/layout/chevronAccent+Icon"/>
    <dgm:cxn modelId="{BE496826-0DE0-4179-8667-80C8212D2E79}" type="presParOf" srcId="{676EA55A-5741-4AB9-95FE-6DE25B94F29F}" destId="{096D4555-B089-46CC-8109-A803C5AC13B9}" srcOrd="8" destOrd="0" presId="urn:microsoft.com/office/officeart/2005/8/layout/chevronAccent+Icon"/>
    <dgm:cxn modelId="{11FAC2FE-85B3-4EF4-AEB5-2003AE3A4A32}" type="presParOf" srcId="{096D4555-B089-46CC-8109-A803C5AC13B9}" destId="{B9F8F568-89AF-4221-96F9-2A36239922F9}" srcOrd="0" destOrd="0" presId="urn:microsoft.com/office/officeart/2005/8/layout/chevronAccent+Icon"/>
    <dgm:cxn modelId="{86E7EC7D-E50D-4E41-B75F-02E9E790F0C1}" type="presParOf" srcId="{096D4555-B089-46CC-8109-A803C5AC13B9}" destId="{FA40695B-FE5D-4750-AFE8-062905EC73B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449B79-BA99-47BB-AE33-EB7E3B9C2A5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867C1AB9-5EF0-412D-BD19-32DC7B6242E7}">
      <dgm:prSet phldrT="[Text]" custT="1"/>
      <dgm:spPr/>
      <dgm:t>
        <a:bodyPr/>
        <a:lstStyle/>
        <a:p>
          <a:r>
            <a:rPr lang="en-US" sz="2000" dirty="0"/>
            <a:t>Supply Chain</a:t>
          </a:r>
        </a:p>
      </dgm:t>
    </dgm:pt>
    <dgm:pt modelId="{CF6170FC-80A8-4B3D-96B5-AF7D00190A94}" type="parTrans" cxnId="{03DE6780-E265-43B5-8FD8-4E7A8C5035E8}">
      <dgm:prSet/>
      <dgm:spPr/>
      <dgm:t>
        <a:bodyPr/>
        <a:lstStyle/>
        <a:p>
          <a:endParaRPr lang="en-US"/>
        </a:p>
      </dgm:t>
    </dgm:pt>
    <dgm:pt modelId="{0DEB5C6B-9148-4B2E-B101-BA3C6A679FE0}" type="sibTrans" cxnId="{03DE6780-E265-43B5-8FD8-4E7A8C5035E8}">
      <dgm:prSet/>
      <dgm:spPr/>
      <dgm:t>
        <a:bodyPr/>
        <a:lstStyle/>
        <a:p>
          <a:endParaRPr lang="en-US"/>
        </a:p>
      </dgm:t>
    </dgm:pt>
    <dgm:pt modelId="{05BA89DB-AD1C-4798-ADAB-4F39CABB2BAD}" type="pres">
      <dgm:prSet presAssocID="{BE449B79-BA99-47BB-AE33-EB7E3B9C2A5D}" presName="Name0" presStyleCnt="0">
        <dgm:presLayoutVars>
          <dgm:dir/>
          <dgm:resizeHandles val="exact"/>
        </dgm:presLayoutVars>
      </dgm:prSet>
      <dgm:spPr/>
    </dgm:pt>
    <dgm:pt modelId="{477AD21B-B1A2-42A6-B70F-24A6126ACA07}" type="pres">
      <dgm:prSet presAssocID="{867C1AB9-5EF0-412D-BD19-32DC7B6242E7}" presName="composite" presStyleCnt="0"/>
      <dgm:spPr/>
    </dgm:pt>
    <dgm:pt modelId="{527AAF05-F7B1-48BF-A396-691BBCBA5776}" type="pres">
      <dgm:prSet presAssocID="{867C1AB9-5EF0-412D-BD19-32DC7B6242E7}" presName="bgChev" presStyleLbl="node1" presStyleIdx="0" presStyleCnt="1" custScaleX="75894"/>
      <dgm:spPr/>
    </dgm:pt>
    <dgm:pt modelId="{BCEE013F-0EEF-4C69-802D-69EC5629E6DE}" type="pres">
      <dgm:prSet presAssocID="{867C1AB9-5EF0-412D-BD19-32DC7B6242E7}" presName="txNode" presStyleLbl="fgAcc1" presStyleIdx="0" presStyleCnt="1">
        <dgm:presLayoutVars>
          <dgm:bulletEnabled val="1"/>
        </dgm:presLayoutVars>
      </dgm:prSet>
      <dgm:spPr/>
    </dgm:pt>
  </dgm:ptLst>
  <dgm:cxnLst>
    <dgm:cxn modelId="{F278B07D-7506-48CA-AD3A-104C6783B9A2}" type="presOf" srcId="{BE449B79-BA99-47BB-AE33-EB7E3B9C2A5D}" destId="{05BA89DB-AD1C-4798-ADAB-4F39CABB2BAD}" srcOrd="0" destOrd="0" presId="urn:microsoft.com/office/officeart/2005/8/layout/chevronAccent+Icon"/>
    <dgm:cxn modelId="{03DE6780-E265-43B5-8FD8-4E7A8C5035E8}" srcId="{BE449B79-BA99-47BB-AE33-EB7E3B9C2A5D}" destId="{867C1AB9-5EF0-412D-BD19-32DC7B6242E7}" srcOrd="0" destOrd="0" parTransId="{CF6170FC-80A8-4B3D-96B5-AF7D00190A94}" sibTransId="{0DEB5C6B-9148-4B2E-B101-BA3C6A679FE0}"/>
    <dgm:cxn modelId="{6F8037D9-1CF3-42D3-A4D1-68068113B436}" type="presOf" srcId="{867C1AB9-5EF0-412D-BD19-32DC7B6242E7}" destId="{BCEE013F-0EEF-4C69-802D-69EC5629E6DE}" srcOrd="0" destOrd="0" presId="urn:microsoft.com/office/officeart/2005/8/layout/chevronAccent+Icon"/>
    <dgm:cxn modelId="{4BF183BB-7276-49EA-AA71-86F888DCBDF6}" type="presParOf" srcId="{05BA89DB-AD1C-4798-ADAB-4F39CABB2BAD}" destId="{477AD21B-B1A2-42A6-B70F-24A6126ACA07}" srcOrd="0" destOrd="0" presId="urn:microsoft.com/office/officeart/2005/8/layout/chevronAccent+Icon"/>
    <dgm:cxn modelId="{6AB1C057-FF34-4F36-8EFF-A9DAC56203F4}" type="presParOf" srcId="{477AD21B-B1A2-42A6-B70F-24A6126ACA07}" destId="{527AAF05-F7B1-48BF-A396-691BBCBA5776}" srcOrd="0" destOrd="0" presId="urn:microsoft.com/office/officeart/2005/8/layout/chevronAccent+Icon"/>
    <dgm:cxn modelId="{A08026F8-E7E9-47E9-8EC1-CBD00123F32E}" type="presParOf" srcId="{477AD21B-B1A2-42A6-B70F-24A6126ACA07}" destId="{BCEE013F-0EEF-4C69-802D-69EC5629E6DE}"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70A2E5-A415-4945-B6E4-323D6956035A}"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FFF5B78-90D3-472A-88F9-867D9B96CB58}">
      <dgm:prSet phldrT="[Text]"/>
      <dgm:spPr/>
      <dgm:t>
        <a:bodyPr/>
        <a:lstStyle/>
        <a:p>
          <a:r>
            <a:rPr lang="en-US" dirty="0"/>
            <a:t>Equipment</a:t>
          </a:r>
        </a:p>
        <a:p>
          <a:r>
            <a:rPr lang="en-US" dirty="0"/>
            <a:t>Manufacturers</a:t>
          </a:r>
        </a:p>
      </dgm:t>
    </dgm:pt>
    <dgm:pt modelId="{DED0A669-9439-47E3-9525-A8FA047F82B7}" type="parTrans" cxnId="{65F0C005-0F20-40B1-B8E6-C781FB395F36}">
      <dgm:prSet/>
      <dgm:spPr/>
      <dgm:t>
        <a:bodyPr/>
        <a:lstStyle/>
        <a:p>
          <a:endParaRPr lang="en-US"/>
        </a:p>
      </dgm:t>
    </dgm:pt>
    <dgm:pt modelId="{BE8E6E4B-B89C-4D6E-98CD-99C57D33270E}" type="sibTrans" cxnId="{65F0C005-0F20-40B1-B8E6-C781FB395F36}">
      <dgm:prSet/>
      <dgm:spPr/>
      <dgm:t>
        <a:bodyPr/>
        <a:lstStyle/>
        <a:p>
          <a:endParaRPr lang="en-US"/>
        </a:p>
      </dgm:t>
    </dgm:pt>
    <dgm:pt modelId="{8C5CF9D8-760A-4909-A6EE-0EB4B8FD3E16}">
      <dgm:prSet phldrT="[Text]"/>
      <dgm:spPr/>
      <dgm:t>
        <a:bodyPr/>
        <a:lstStyle/>
        <a:p>
          <a:r>
            <a:rPr lang="en-US" dirty="0"/>
            <a:t>Technology </a:t>
          </a:r>
        </a:p>
        <a:p>
          <a:r>
            <a:rPr lang="en-US" dirty="0"/>
            <a:t>Providers</a:t>
          </a:r>
        </a:p>
      </dgm:t>
    </dgm:pt>
    <dgm:pt modelId="{17D67205-E010-48C6-B055-B6FE1206E976}" type="parTrans" cxnId="{52E2F9E1-807A-4758-94AA-CD1BBBA0802E}">
      <dgm:prSet/>
      <dgm:spPr/>
      <dgm:t>
        <a:bodyPr/>
        <a:lstStyle/>
        <a:p>
          <a:endParaRPr lang="en-US"/>
        </a:p>
      </dgm:t>
    </dgm:pt>
    <dgm:pt modelId="{EF8E4BE2-9446-4DFE-878D-785D2349F7DB}" type="sibTrans" cxnId="{52E2F9E1-807A-4758-94AA-CD1BBBA0802E}">
      <dgm:prSet/>
      <dgm:spPr/>
      <dgm:t>
        <a:bodyPr/>
        <a:lstStyle/>
        <a:p>
          <a:endParaRPr lang="en-US"/>
        </a:p>
      </dgm:t>
    </dgm:pt>
    <dgm:pt modelId="{D3F7F78C-9D02-47C4-B3E7-FEBEEBFF46CB}">
      <dgm:prSet phldrT="[Text]"/>
      <dgm:spPr/>
      <dgm:t>
        <a:bodyPr/>
        <a:lstStyle/>
        <a:p>
          <a:r>
            <a:rPr lang="en-US" dirty="0"/>
            <a:t>Agronomy</a:t>
          </a:r>
        </a:p>
        <a:p>
          <a:r>
            <a:rPr lang="en-US" dirty="0"/>
            <a:t>Services</a:t>
          </a:r>
        </a:p>
      </dgm:t>
    </dgm:pt>
    <dgm:pt modelId="{CB838888-DB89-4242-B030-18F737D37228}" type="parTrans" cxnId="{9DD7AE58-10E4-4B0D-B399-BB4B611BDF98}">
      <dgm:prSet/>
      <dgm:spPr/>
      <dgm:t>
        <a:bodyPr/>
        <a:lstStyle/>
        <a:p>
          <a:endParaRPr lang="en-US"/>
        </a:p>
      </dgm:t>
    </dgm:pt>
    <dgm:pt modelId="{096213A8-A23D-4FCC-B732-8F0073016A19}" type="sibTrans" cxnId="{9DD7AE58-10E4-4B0D-B399-BB4B611BDF98}">
      <dgm:prSet/>
      <dgm:spPr/>
      <dgm:t>
        <a:bodyPr/>
        <a:lstStyle/>
        <a:p>
          <a:endParaRPr lang="en-US"/>
        </a:p>
      </dgm:t>
    </dgm:pt>
    <dgm:pt modelId="{A4B130DD-6D39-4094-B447-CE2205B4D18A}">
      <dgm:prSet phldrT="[Text]"/>
      <dgm:spPr/>
      <dgm:t>
        <a:bodyPr/>
        <a:lstStyle/>
        <a:p>
          <a:r>
            <a:rPr lang="en-US" dirty="0"/>
            <a:t>Testing </a:t>
          </a:r>
        </a:p>
        <a:p>
          <a:r>
            <a:rPr lang="en-US" dirty="0"/>
            <a:t>Services</a:t>
          </a:r>
        </a:p>
      </dgm:t>
    </dgm:pt>
    <dgm:pt modelId="{4751B2AB-D70A-4813-84D3-40565AFFE6CA}" type="parTrans" cxnId="{35517671-60B2-40FD-974C-6A2A464501AB}">
      <dgm:prSet/>
      <dgm:spPr/>
      <dgm:t>
        <a:bodyPr/>
        <a:lstStyle/>
        <a:p>
          <a:endParaRPr lang="en-US"/>
        </a:p>
      </dgm:t>
    </dgm:pt>
    <dgm:pt modelId="{E14A735E-C342-4E2A-9529-5B107EB78807}" type="sibTrans" cxnId="{35517671-60B2-40FD-974C-6A2A464501AB}">
      <dgm:prSet/>
      <dgm:spPr/>
      <dgm:t>
        <a:bodyPr/>
        <a:lstStyle/>
        <a:p>
          <a:endParaRPr lang="en-US"/>
        </a:p>
      </dgm:t>
    </dgm:pt>
    <dgm:pt modelId="{C4E8EFB0-E018-44F8-A831-D382A94FB75E}">
      <dgm:prSet phldrT="[Text]"/>
      <dgm:spPr/>
      <dgm:t>
        <a:bodyPr/>
        <a:lstStyle/>
        <a:p>
          <a:r>
            <a:rPr lang="en-US" dirty="0"/>
            <a:t>Crop Nutrient Manufacturers</a:t>
          </a:r>
        </a:p>
      </dgm:t>
    </dgm:pt>
    <dgm:pt modelId="{58CFB2DA-4220-443C-8D15-A12112DF6E1A}" type="parTrans" cxnId="{DB46B35A-13B5-48C1-B796-D1E8FA69115D}">
      <dgm:prSet/>
      <dgm:spPr/>
      <dgm:t>
        <a:bodyPr/>
        <a:lstStyle/>
        <a:p>
          <a:endParaRPr lang="en-US"/>
        </a:p>
      </dgm:t>
    </dgm:pt>
    <dgm:pt modelId="{C82F9EB1-4B80-48AD-9487-C9F899C8CAD0}" type="sibTrans" cxnId="{DB46B35A-13B5-48C1-B796-D1E8FA69115D}">
      <dgm:prSet/>
      <dgm:spPr/>
      <dgm:t>
        <a:bodyPr/>
        <a:lstStyle/>
        <a:p>
          <a:endParaRPr lang="en-US"/>
        </a:p>
      </dgm:t>
    </dgm:pt>
    <dgm:pt modelId="{52CC5F07-C80C-4B2C-BEF3-C25E216BCD8D}">
      <dgm:prSet phldrT="[Text]"/>
      <dgm:spPr/>
      <dgm:t>
        <a:bodyPr/>
        <a:lstStyle/>
        <a:p>
          <a:r>
            <a:rPr lang="en-US" dirty="0"/>
            <a:t>Food </a:t>
          </a:r>
        </a:p>
        <a:p>
          <a:r>
            <a:rPr lang="en-US" dirty="0"/>
            <a:t>Processors</a:t>
          </a:r>
        </a:p>
      </dgm:t>
    </dgm:pt>
    <dgm:pt modelId="{BC91584A-6619-44A8-9766-93F73160DC3E}" type="parTrans" cxnId="{4FBA9771-9A1F-49BE-AA7B-D1D10C6DE5CA}">
      <dgm:prSet/>
      <dgm:spPr/>
      <dgm:t>
        <a:bodyPr/>
        <a:lstStyle/>
        <a:p>
          <a:endParaRPr lang="en-US"/>
        </a:p>
      </dgm:t>
    </dgm:pt>
    <dgm:pt modelId="{FE9ED05D-283B-4D99-ADF0-C1AE7DAEBEE9}" type="sibTrans" cxnId="{4FBA9771-9A1F-49BE-AA7B-D1D10C6DE5CA}">
      <dgm:prSet/>
      <dgm:spPr/>
      <dgm:t>
        <a:bodyPr/>
        <a:lstStyle/>
        <a:p>
          <a:endParaRPr lang="en-US"/>
        </a:p>
      </dgm:t>
    </dgm:pt>
    <dgm:pt modelId="{C133177F-BCE2-4F22-A158-39F0BCCB788D}">
      <dgm:prSet phldrT="[Text]"/>
      <dgm:spPr/>
      <dgm:t>
        <a:bodyPr/>
        <a:lstStyle/>
        <a:p>
          <a:r>
            <a:rPr lang="en-US" dirty="0"/>
            <a:t>Consumer  </a:t>
          </a:r>
        </a:p>
        <a:p>
          <a:r>
            <a:rPr lang="en-US" dirty="0"/>
            <a:t>Retail</a:t>
          </a:r>
        </a:p>
      </dgm:t>
    </dgm:pt>
    <dgm:pt modelId="{C2471176-CBEE-46A4-9106-AF262B77C7CD}" type="parTrans" cxnId="{AF8146BD-1D69-4BBB-A075-C01692EA275A}">
      <dgm:prSet/>
      <dgm:spPr/>
      <dgm:t>
        <a:bodyPr/>
        <a:lstStyle/>
        <a:p>
          <a:endParaRPr lang="en-US"/>
        </a:p>
      </dgm:t>
    </dgm:pt>
    <dgm:pt modelId="{C08D33C0-EE45-46CB-8CC7-187280164E40}" type="sibTrans" cxnId="{AF8146BD-1D69-4BBB-A075-C01692EA275A}">
      <dgm:prSet/>
      <dgm:spPr/>
      <dgm:t>
        <a:bodyPr/>
        <a:lstStyle/>
        <a:p>
          <a:endParaRPr lang="en-US"/>
        </a:p>
      </dgm:t>
    </dgm:pt>
    <dgm:pt modelId="{6EE6CD33-3187-4B8E-BB6E-126B81AEFFEE}">
      <dgm:prSet phldrT="[Text]"/>
      <dgm:spPr/>
      <dgm:t>
        <a:bodyPr/>
        <a:lstStyle/>
        <a:p>
          <a:r>
            <a:rPr lang="en-US" dirty="0"/>
            <a:t>Crop Protection Manufacturers</a:t>
          </a:r>
        </a:p>
      </dgm:t>
    </dgm:pt>
    <dgm:pt modelId="{3B177C9B-2B6E-49AB-AAB0-9308F9C6E842}" type="parTrans" cxnId="{62DE02E9-FAC0-4CAE-A72F-D0BB8A27143C}">
      <dgm:prSet/>
      <dgm:spPr/>
      <dgm:t>
        <a:bodyPr/>
        <a:lstStyle/>
        <a:p>
          <a:endParaRPr lang="en-US"/>
        </a:p>
      </dgm:t>
    </dgm:pt>
    <dgm:pt modelId="{CE2D7F1A-6998-4674-A253-085F30905815}" type="sibTrans" cxnId="{62DE02E9-FAC0-4CAE-A72F-D0BB8A27143C}">
      <dgm:prSet/>
      <dgm:spPr/>
      <dgm:t>
        <a:bodyPr/>
        <a:lstStyle/>
        <a:p>
          <a:endParaRPr lang="en-US"/>
        </a:p>
      </dgm:t>
    </dgm:pt>
    <dgm:pt modelId="{A9CBF457-466C-42C0-AF7F-A6445B113BF6}">
      <dgm:prSet phldrT="[Text]"/>
      <dgm:spPr/>
      <dgm:t>
        <a:bodyPr/>
        <a:lstStyle/>
        <a:p>
          <a:r>
            <a:rPr lang="en-US" dirty="0"/>
            <a:t>Co-op Retail / Elevators</a:t>
          </a:r>
        </a:p>
      </dgm:t>
    </dgm:pt>
    <dgm:pt modelId="{924533BF-D03B-4244-A195-423F68076156}" type="parTrans" cxnId="{7B1BBB16-89D3-4DA6-8ABB-214CA8659E89}">
      <dgm:prSet/>
      <dgm:spPr/>
      <dgm:t>
        <a:bodyPr/>
        <a:lstStyle/>
        <a:p>
          <a:endParaRPr lang="en-US"/>
        </a:p>
      </dgm:t>
    </dgm:pt>
    <dgm:pt modelId="{C1026B11-C9DB-43CE-96BF-08B7C591A7FA}" type="sibTrans" cxnId="{7B1BBB16-89D3-4DA6-8ABB-214CA8659E89}">
      <dgm:prSet/>
      <dgm:spPr/>
      <dgm:t>
        <a:bodyPr/>
        <a:lstStyle/>
        <a:p>
          <a:endParaRPr lang="en-US"/>
        </a:p>
      </dgm:t>
    </dgm:pt>
    <dgm:pt modelId="{CD061285-D64D-4453-A1DD-B486A98FC758}">
      <dgm:prSet phldrT="[Text]"/>
      <dgm:spPr/>
      <dgm:t>
        <a:bodyPr/>
        <a:lstStyle/>
        <a:p>
          <a:r>
            <a:rPr lang="en-US"/>
            <a:t>Seed </a:t>
          </a:r>
          <a:r>
            <a:rPr lang="en-US" dirty="0"/>
            <a:t>Manufacturers</a:t>
          </a:r>
        </a:p>
      </dgm:t>
    </dgm:pt>
    <dgm:pt modelId="{FABE6623-7803-41F1-9F66-A6206195F8CB}" type="parTrans" cxnId="{78D30775-8661-4284-B93F-71075907BBF8}">
      <dgm:prSet/>
      <dgm:spPr/>
      <dgm:t>
        <a:bodyPr/>
        <a:lstStyle/>
        <a:p>
          <a:endParaRPr lang="en-US"/>
        </a:p>
      </dgm:t>
    </dgm:pt>
    <dgm:pt modelId="{09978D21-D1BE-4F03-9079-22925CE00239}" type="sibTrans" cxnId="{78D30775-8661-4284-B93F-71075907BBF8}">
      <dgm:prSet/>
      <dgm:spPr/>
      <dgm:t>
        <a:bodyPr/>
        <a:lstStyle/>
        <a:p>
          <a:endParaRPr lang="en-US"/>
        </a:p>
      </dgm:t>
    </dgm:pt>
    <dgm:pt modelId="{5AF373CD-090B-4C33-85B7-06FEF21C55B8}">
      <dgm:prSet phldrT="[Text]"/>
      <dgm:spPr/>
      <dgm:t>
        <a:bodyPr/>
        <a:lstStyle/>
        <a:p>
          <a:r>
            <a:rPr lang="en-US" dirty="0"/>
            <a:t>Animal Nutrition Services</a:t>
          </a:r>
        </a:p>
      </dgm:t>
    </dgm:pt>
    <dgm:pt modelId="{D80D102F-88C3-4B62-91B3-F16D6D8E3165}" type="parTrans" cxnId="{9665FEC8-C6DA-4935-A578-722F3C288387}">
      <dgm:prSet/>
      <dgm:spPr/>
      <dgm:t>
        <a:bodyPr/>
        <a:lstStyle/>
        <a:p>
          <a:endParaRPr lang="en-US"/>
        </a:p>
      </dgm:t>
    </dgm:pt>
    <dgm:pt modelId="{9C37F993-725D-4D99-87FB-C5A4BF784BD6}" type="sibTrans" cxnId="{9665FEC8-C6DA-4935-A578-722F3C288387}">
      <dgm:prSet/>
      <dgm:spPr/>
      <dgm:t>
        <a:bodyPr/>
        <a:lstStyle/>
        <a:p>
          <a:endParaRPr lang="en-US"/>
        </a:p>
      </dgm:t>
    </dgm:pt>
    <dgm:pt modelId="{B891778E-B18F-4436-BCDC-944CC5AEF27D}" type="pres">
      <dgm:prSet presAssocID="{2370A2E5-A415-4945-B6E4-323D6956035A}" presName="Name0" presStyleCnt="0">
        <dgm:presLayoutVars>
          <dgm:dir/>
          <dgm:resizeHandles val="exact"/>
        </dgm:presLayoutVars>
      </dgm:prSet>
      <dgm:spPr/>
    </dgm:pt>
    <dgm:pt modelId="{267B59D4-C2FA-4C45-98CF-8E2B3D98DCE5}" type="pres">
      <dgm:prSet presAssocID="{EFFF5B78-90D3-472A-88F9-867D9B96CB58}" presName="composite" presStyleCnt="0"/>
      <dgm:spPr/>
    </dgm:pt>
    <dgm:pt modelId="{D360D40B-959F-4108-B741-57E475F8849E}" type="pres">
      <dgm:prSet presAssocID="{EFFF5B78-90D3-472A-88F9-867D9B96CB58}" presName="bgChev" presStyleLbl="node1" presStyleIdx="0" presStyleCnt="11"/>
      <dgm:spPr/>
    </dgm:pt>
    <dgm:pt modelId="{572FB5A2-E3B0-4EB7-AA01-6D90639ED6C1}" type="pres">
      <dgm:prSet presAssocID="{EFFF5B78-90D3-472A-88F9-867D9B96CB58}" presName="txNode" presStyleLbl="fgAcc1" presStyleIdx="0" presStyleCnt="11">
        <dgm:presLayoutVars>
          <dgm:bulletEnabled val="1"/>
        </dgm:presLayoutVars>
      </dgm:prSet>
      <dgm:spPr/>
    </dgm:pt>
    <dgm:pt modelId="{E06F1DD0-FAC0-46A8-BA59-9A1A80694C01}" type="pres">
      <dgm:prSet presAssocID="{BE8E6E4B-B89C-4D6E-98CD-99C57D33270E}" presName="compositeSpace" presStyleCnt="0"/>
      <dgm:spPr/>
    </dgm:pt>
    <dgm:pt modelId="{D848C359-06B8-49F0-8F0A-9327D922BAE3}" type="pres">
      <dgm:prSet presAssocID="{8C5CF9D8-760A-4909-A6EE-0EB4B8FD3E16}" presName="composite" presStyleCnt="0"/>
      <dgm:spPr/>
    </dgm:pt>
    <dgm:pt modelId="{0DCA6CCD-39C0-4BE1-AA38-5605DD8C934A}" type="pres">
      <dgm:prSet presAssocID="{8C5CF9D8-760A-4909-A6EE-0EB4B8FD3E16}" presName="bgChev" presStyleLbl="node1" presStyleIdx="1" presStyleCnt="11"/>
      <dgm:spPr/>
    </dgm:pt>
    <dgm:pt modelId="{653FE761-2EF5-4195-8500-E4E77E4A2AA8}" type="pres">
      <dgm:prSet presAssocID="{8C5CF9D8-760A-4909-A6EE-0EB4B8FD3E16}" presName="txNode" presStyleLbl="fgAcc1" presStyleIdx="1" presStyleCnt="11">
        <dgm:presLayoutVars>
          <dgm:bulletEnabled val="1"/>
        </dgm:presLayoutVars>
      </dgm:prSet>
      <dgm:spPr/>
    </dgm:pt>
    <dgm:pt modelId="{E01A3F6B-72FF-431E-96D6-9D14C7222298}" type="pres">
      <dgm:prSet presAssocID="{EF8E4BE2-9446-4DFE-878D-785D2349F7DB}" presName="compositeSpace" presStyleCnt="0"/>
      <dgm:spPr/>
    </dgm:pt>
    <dgm:pt modelId="{64803B19-758F-4D11-B252-4697181A703D}" type="pres">
      <dgm:prSet presAssocID="{D3F7F78C-9D02-47C4-B3E7-FEBEEBFF46CB}" presName="composite" presStyleCnt="0"/>
      <dgm:spPr/>
    </dgm:pt>
    <dgm:pt modelId="{880DBD3A-9455-4A02-A0ED-DF24B2A26716}" type="pres">
      <dgm:prSet presAssocID="{D3F7F78C-9D02-47C4-B3E7-FEBEEBFF46CB}" presName="bgChev" presStyleLbl="node1" presStyleIdx="2" presStyleCnt="11"/>
      <dgm:spPr/>
    </dgm:pt>
    <dgm:pt modelId="{C4F67FC1-5B65-4C04-B5E2-B3305AC21E8B}" type="pres">
      <dgm:prSet presAssocID="{D3F7F78C-9D02-47C4-B3E7-FEBEEBFF46CB}" presName="txNode" presStyleLbl="fgAcc1" presStyleIdx="2" presStyleCnt="11" custLinFactNeighborX="840" custLinFactNeighborY="1371">
        <dgm:presLayoutVars>
          <dgm:bulletEnabled val="1"/>
        </dgm:presLayoutVars>
      </dgm:prSet>
      <dgm:spPr/>
    </dgm:pt>
    <dgm:pt modelId="{E94BEBC2-6ACA-43C0-98CF-CB2B185AB504}" type="pres">
      <dgm:prSet presAssocID="{096213A8-A23D-4FCC-B732-8F0073016A19}" presName="compositeSpace" presStyleCnt="0"/>
      <dgm:spPr/>
    </dgm:pt>
    <dgm:pt modelId="{5C40FA8A-CDEC-4C39-A02A-B03EFED5349F}" type="pres">
      <dgm:prSet presAssocID="{A4B130DD-6D39-4094-B447-CE2205B4D18A}" presName="composite" presStyleCnt="0"/>
      <dgm:spPr/>
    </dgm:pt>
    <dgm:pt modelId="{645F48DA-22AA-4B19-8B5B-33860B4A0640}" type="pres">
      <dgm:prSet presAssocID="{A4B130DD-6D39-4094-B447-CE2205B4D18A}" presName="bgChev" presStyleLbl="node1" presStyleIdx="3" presStyleCnt="11"/>
      <dgm:spPr/>
    </dgm:pt>
    <dgm:pt modelId="{A8849355-E6FE-4FB7-983F-6712834972B1}" type="pres">
      <dgm:prSet presAssocID="{A4B130DD-6D39-4094-B447-CE2205B4D18A}" presName="txNode" presStyleLbl="fgAcc1" presStyleIdx="3" presStyleCnt="11">
        <dgm:presLayoutVars>
          <dgm:bulletEnabled val="1"/>
        </dgm:presLayoutVars>
      </dgm:prSet>
      <dgm:spPr/>
    </dgm:pt>
    <dgm:pt modelId="{14D9B604-62EE-4212-8C90-08381BA0B427}" type="pres">
      <dgm:prSet presAssocID="{E14A735E-C342-4E2A-9529-5B107EB78807}" presName="compositeSpace" presStyleCnt="0"/>
      <dgm:spPr/>
    </dgm:pt>
    <dgm:pt modelId="{5F3EF1BD-1762-4441-A7D0-011A71241423}" type="pres">
      <dgm:prSet presAssocID="{C4E8EFB0-E018-44F8-A831-D382A94FB75E}" presName="composite" presStyleCnt="0"/>
      <dgm:spPr/>
    </dgm:pt>
    <dgm:pt modelId="{2E88E6FB-F4B1-4CB6-B685-90A69E43EFB8}" type="pres">
      <dgm:prSet presAssocID="{C4E8EFB0-E018-44F8-A831-D382A94FB75E}" presName="bgChev" presStyleLbl="node1" presStyleIdx="4" presStyleCnt="11"/>
      <dgm:spPr/>
    </dgm:pt>
    <dgm:pt modelId="{98F68B0D-B897-4EA8-883B-C7FE7B35261C}" type="pres">
      <dgm:prSet presAssocID="{C4E8EFB0-E018-44F8-A831-D382A94FB75E}" presName="txNode" presStyleLbl="fgAcc1" presStyleIdx="4" presStyleCnt="11">
        <dgm:presLayoutVars>
          <dgm:bulletEnabled val="1"/>
        </dgm:presLayoutVars>
      </dgm:prSet>
      <dgm:spPr/>
    </dgm:pt>
    <dgm:pt modelId="{024DC488-C391-4295-BC87-779CB8EFF970}" type="pres">
      <dgm:prSet presAssocID="{C82F9EB1-4B80-48AD-9487-C9F899C8CAD0}" presName="compositeSpace" presStyleCnt="0"/>
      <dgm:spPr/>
    </dgm:pt>
    <dgm:pt modelId="{3801F43E-E953-48CB-BE91-EB20D36D419B}" type="pres">
      <dgm:prSet presAssocID="{CD061285-D64D-4453-A1DD-B486A98FC758}" presName="composite" presStyleCnt="0"/>
      <dgm:spPr/>
    </dgm:pt>
    <dgm:pt modelId="{55979F86-2375-4393-8F26-BCBD41086428}" type="pres">
      <dgm:prSet presAssocID="{CD061285-D64D-4453-A1DD-B486A98FC758}" presName="bgChev" presStyleLbl="node1" presStyleIdx="5" presStyleCnt="11"/>
      <dgm:spPr/>
    </dgm:pt>
    <dgm:pt modelId="{1D170969-ECED-4D4B-B795-3193736C046D}" type="pres">
      <dgm:prSet presAssocID="{CD061285-D64D-4453-A1DD-B486A98FC758}" presName="txNode" presStyleLbl="fgAcc1" presStyleIdx="5" presStyleCnt="11">
        <dgm:presLayoutVars>
          <dgm:bulletEnabled val="1"/>
        </dgm:presLayoutVars>
      </dgm:prSet>
      <dgm:spPr/>
    </dgm:pt>
    <dgm:pt modelId="{F866C91E-BBF0-418C-84EC-A3553F390161}" type="pres">
      <dgm:prSet presAssocID="{09978D21-D1BE-4F03-9079-22925CE00239}" presName="compositeSpace" presStyleCnt="0"/>
      <dgm:spPr/>
    </dgm:pt>
    <dgm:pt modelId="{DB518137-43A9-4F24-BC06-26571CA2F621}" type="pres">
      <dgm:prSet presAssocID="{6EE6CD33-3187-4B8E-BB6E-126B81AEFFEE}" presName="composite" presStyleCnt="0"/>
      <dgm:spPr/>
    </dgm:pt>
    <dgm:pt modelId="{935BC606-5694-487A-80D8-67CBA279614B}" type="pres">
      <dgm:prSet presAssocID="{6EE6CD33-3187-4B8E-BB6E-126B81AEFFEE}" presName="bgChev" presStyleLbl="node1" presStyleIdx="6" presStyleCnt="11"/>
      <dgm:spPr/>
    </dgm:pt>
    <dgm:pt modelId="{8A4DAD55-195B-4638-82BD-B050AEB49C7E}" type="pres">
      <dgm:prSet presAssocID="{6EE6CD33-3187-4B8E-BB6E-126B81AEFFEE}" presName="txNode" presStyleLbl="fgAcc1" presStyleIdx="6" presStyleCnt="11">
        <dgm:presLayoutVars>
          <dgm:bulletEnabled val="1"/>
        </dgm:presLayoutVars>
      </dgm:prSet>
      <dgm:spPr/>
    </dgm:pt>
    <dgm:pt modelId="{DB149B04-D8BC-4839-8367-F23465937D35}" type="pres">
      <dgm:prSet presAssocID="{CE2D7F1A-6998-4674-A253-085F30905815}" presName="compositeSpace" presStyleCnt="0"/>
      <dgm:spPr/>
    </dgm:pt>
    <dgm:pt modelId="{9FA2731F-3186-4431-AB7C-924F1DA28EE4}" type="pres">
      <dgm:prSet presAssocID="{A9CBF457-466C-42C0-AF7F-A6445B113BF6}" presName="composite" presStyleCnt="0"/>
      <dgm:spPr/>
    </dgm:pt>
    <dgm:pt modelId="{664F9CBD-ECFD-4EA5-9CF4-E3632FBA3353}" type="pres">
      <dgm:prSet presAssocID="{A9CBF457-466C-42C0-AF7F-A6445B113BF6}" presName="bgChev" presStyleLbl="node1" presStyleIdx="7" presStyleCnt="11"/>
      <dgm:spPr/>
    </dgm:pt>
    <dgm:pt modelId="{00927599-768C-41A8-917E-AC584FB84855}" type="pres">
      <dgm:prSet presAssocID="{A9CBF457-466C-42C0-AF7F-A6445B113BF6}" presName="txNode" presStyleLbl="fgAcc1" presStyleIdx="7" presStyleCnt="11">
        <dgm:presLayoutVars>
          <dgm:bulletEnabled val="1"/>
        </dgm:presLayoutVars>
      </dgm:prSet>
      <dgm:spPr/>
    </dgm:pt>
    <dgm:pt modelId="{F57E79E2-2469-4F69-A769-2726A6F806AE}" type="pres">
      <dgm:prSet presAssocID="{C1026B11-C9DB-43CE-96BF-08B7C591A7FA}" presName="compositeSpace" presStyleCnt="0"/>
      <dgm:spPr/>
    </dgm:pt>
    <dgm:pt modelId="{BBCCBEA8-625F-44E8-85D0-958A064BD14B}" type="pres">
      <dgm:prSet presAssocID="{52CC5F07-C80C-4B2C-BEF3-C25E216BCD8D}" presName="composite" presStyleCnt="0"/>
      <dgm:spPr/>
    </dgm:pt>
    <dgm:pt modelId="{F653B1A7-D50D-4176-9F20-A6144F24DAFF}" type="pres">
      <dgm:prSet presAssocID="{52CC5F07-C80C-4B2C-BEF3-C25E216BCD8D}" presName="bgChev" presStyleLbl="node1" presStyleIdx="8" presStyleCnt="11"/>
      <dgm:spPr/>
    </dgm:pt>
    <dgm:pt modelId="{BD525F2B-30D9-4020-B8CF-2BF473533BB0}" type="pres">
      <dgm:prSet presAssocID="{52CC5F07-C80C-4B2C-BEF3-C25E216BCD8D}" presName="txNode" presStyleLbl="fgAcc1" presStyleIdx="8" presStyleCnt="11">
        <dgm:presLayoutVars>
          <dgm:bulletEnabled val="1"/>
        </dgm:presLayoutVars>
      </dgm:prSet>
      <dgm:spPr/>
    </dgm:pt>
    <dgm:pt modelId="{B4F7D46E-7113-4188-914D-DF7CBCB6E6C2}" type="pres">
      <dgm:prSet presAssocID="{FE9ED05D-283B-4D99-ADF0-C1AE7DAEBEE9}" presName="compositeSpace" presStyleCnt="0"/>
      <dgm:spPr/>
    </dgm:pt>
    <dgm:pt modelId="{47384303-C4D7-47B9-A1A4-53B5A8736136}" type="pres">
      <dgm:prSet presAssocID="{5AF373CD-090B-4C33-85B7-06FEF21C55B8}" presName="composite" presStyleCnt="0"/>
      <dgm:spPr/>
    </dgm:pt>
    <dgm:pt modelId="{FC8D590F-A04D-4814-B035-54A717D19C9A}" type="pres">
      <dgm:prSet presAssocID="{5AF373CD-090B-4C33-85B7-06FEF21C55B8}" presName="bgChev" presStyleLbl="node1" presStyleIdx="9" presStyleCnt="11"/>
      <dgm:spPr/>
    </dgm:pt>
    <dgm:pt modelId="{250F7290-ACE9-4574-B5AB-BFB390B75CD8}" type="pres">
      <dgm:prSet presAssocID="{5AF373CD-090B-4C33-85B7-06FEF21C55B8}" presName="txNode" presStyleLbl="fgAcc1" presStyleIdx="9" presStyleCnt="11">
        <dgm:presLayoutVars>
          <dgm:bulletEnabled val="1"/>
        </dgm:presLayoutVars>
      </dgm:prSet>
      <dgm:spPr/>
    </dgm:pt>
    <dgm:pt modelId="{BC646897-8693-44C0-83FD-CC0F0C5C57F3}" type="pres">
      <dgm:prSet presAssocID="{9C37F993-725D-4D99-87FB-C5A4BF784BD6}" presName="compositeSpace" presStyleCnt="0"/>
      <dgm:spPr/>
    </dgm:pt>
    <dgm:pt modelId="{0DCDE3FF-F5A1-4EBD-B2D7-94227C13CFE0}" type="pres">
      <dgm:prSet presAssocID="{C133177F-BCE2-4F22-A158-39F0BCCB788D}" presName="composite" presStyleCnt="0"/>
      <dgm:spPr/>
    </dgm:pt>
    <dgm:pt modelId="{0EE77E40-BF87-41BF-8025-AE6BAA8837DC}" type="pres">
      <dgm:prSet presAssocID="{C133177F-BCE2-4F22-A158-39F0BCCB788D}" presName="bgChev" presStyleLbl="node1" presStyleIdx="10" presStyleCnt="11"/>
      <dgm:spPr/>
    </dgm:pt>
    <dgm:pt modelId="{6EAE26AE-E870-4A63-B225-0E9745AC46CD}" type="pres">
      <dgm:prSet presAssocID="{C133177F-BCE2-4F22-A158-39F0BCCB788D}" presName="txNode" presStyleLbl="fgAcc1" presStyleIdx="10" presStyleCnt="11">
        <dgm:presLayoutVars>
          <dgm:bulletEnabled val="1"/>
        </dgm:presLayoutVars>
      </dgm:prSet>
      <dgm:spPr/>
    </dgm:pt>
  </dgm:ptLst>
  <dgm:cxnLst>
    <dgm:cxn modelId="{65F0C005-0F20-40B1-B8E6-C781FB395F36}" srcId="{2370A2E5-A415-4945-B6E4-323D6956035A}" destId="{EFFF5B78-90D3-472A-88F9-867D9B96CB58}" srcOrd="0" destOrd="0" parTransId="{DED0A669-9439-47E3-9525-A8FA047F82B7}" sibTransId="{BE8E6E4B-B89C-4D6E-98CD-99C57D33270E}"/>
    <dgm:cxn modelId="{8C883B08-0790-4F97-8D3E-F6228770D87C}" type="presOf" srcId="{6EE6CD33-3187-4B8E-BB6E-126B81AEFFEE}" destId="{8A4DAD55-195B-4638-82BD-B050AEB49C7E}" srcOrd="0" destOrd="0" presId="urn:microsoft.com/office/officeart/2005/8/layout/chevronAccent+Icon"/>
    <dgm:cxn modelId="{DB900B0E-79B7-46B1-9621-41D0FD050BEC}" type="presOf" srcId="{8C5CF9D8-760A-4909-A6EE-0EB4B8FD3E16}" destId="{653FE761-2EF5-4195-8500-E4E77E4A2AA8}" srcOrd="0" destOrd="0" presId="urn:microsoft.com/office/officeart/2005/8/layout/chevronAccent+Icon"/>
    <dgm:cxn modelId="{7B1BBB16-89D3-4DA6-8ABB-214CA8659E89}" srcId="{2370A2E5-A415-4945-B6E4-323D6956035A}" destId="{A9CBF457-466C-42C0-AF7F-A6445B113BF6}" srcOrd="7" destOrd="0" parTransId="{924533BF-D03B-4244-A195-423F68076156}" sibTransId="{C1026B11-C9DB-43CE-96BF-08B7C591A7FA}"/>
    <dgm:cxn modelId="{6215BD1A-207D-42DA-841A-4B5A4A21D6D5}" type="presOf" srcId="{EFFF5B78-90D3-472A-88F9-867D9B96CB58}" destId="{572FB5A2-E3B0-4EB7-AA01-6D90639ED6C1}" srcOrd="0" destOrd="0" presId="urn:microsoft.com/office/officeart/2005/8/layout/chevronAccent+Icon"/>
    <dgm:cxn modelId="{9DD7AE58-10E4-4B0D-B399-BB4B611BDF98}" srcId="{2370A2E5-A415-4945-B6E4-323D6956035A}" destId="{D3F7F78C-9D02-47C4-B3E7-FEBEEBFF46CB}" srcOrd="2" destOrd="0" parTransId="{CB838888-DB89-4242-B030-18F737D37228}" sibTransId="{096213A8-A23D-4FCC-B732-8F0073016A19}"/>
    <dgm:cxn modelId="{DB46B35A-13B5-48C1-B796-D1E8FA69115D}" srcId="{2370A2E5-A415-4945-B6E4-323D6956035A}" destId="{C4E8EFB0-E018-44F8-A831-D382A94FB75E}" srcOrd="4" destOrd="0" parTransId="{58CFB2DA-4220-443C-8D15-A12112DF6E1A}" sibTransId="{C82F9EB1-4B80-48AD-9487-C9F899C8CAD0}"/>
    <dgm:cxn modelId="{2C873E5C-E794-48A1-9E95-64F5932A652A}" type="presOf" srcId="{2370A2E5-A415-4945-B6E4-323D6956035A}" destId="{B891778E-B18F-4436-BCDC-944CC5AEF27D}" srcOrd="0" destOrd="0" presId="urn:microsoft.com/office/officeart/2005/8/layout/chevronAccent+Icon"/>
    <dgm:cxn modelId="{35517671-60B2-40FD-974C-6A2A464501AB}" srcId="{2370A2E5-A415-4945-B6E4-323D6956035A}" destId="{A4B130DD-6D39-4094-B447-CE2205B4D18A}" srcOrd="3" destOrd="0" parTransId="{4751B2AB-D70A-4813-84D3-40565AFFE6CA}" sibTransId="{E14A735E-C342-4E2A-9529-5B107EB78807}"/>
    <dgm:cxn modelId="{D4D37A71-54D2-4142-8B7C-A1FA71D4F762}" type="presOf" srcId="{5AF373CD-090B-4C33-85B7-06FEF21C55B8}" destId="{250F7290-ACE9-4574-B5AB-BFB390B75CD8}" srcOrd="0" destOrd="0" presId="urn:microsoft.com/office/officeart/2005/8/layout/chevronAccent+Icon"/>
    <dgm:cxn modelId="{4FBA9771-9A1F-49BE-AA7B-D1D10C6DE5CA}" srcId="{2370A2E5-A415-4945-B6E4-323D6956035A}" destId="{52CC5F07-C80C-4B2C-BEF3-C25E216BCD8D}" srcOrd="8" destOrd="0" parTransId="{BC91584A-6619-44A8-9766-93F73160DC3E}" sibTransId="{FE9ED05D-283B-4D99-ADF0-C1AE7DAEBEE9}"/>
    <dgm:cxn modelId="{1F295B72-2126-4EDD-A6EC-DBB684CADCF2}" type="presOf" srcId="{A9CBF457-466C-42C0-AF7F-A6445B113BF6}" destId="{00927599-768C-41A8-917E-AC584FB84855}" srcOrd="0" destOrd="0" presId="urn:microsoft.com/office/officeart/2005/8/layout/chevronAccent+Icon"/>
    <dgm:cxn modelId="{78D30775-8661-4284-B93F-71075907BBF8}" srcId="{2370A2E5-A415-4945-B6E4-323D6956035A}" destId="{CD061285-D64D-4453-A1DD-B486A98FC758}" srcOrd="5" destOrd="0" parTransId="{FABE6623-7803-41F1-9F66-A6206195F8CB}" sibTransId="{09978D21-D1BE-4F03-9079-22925CE00239}"/>
    <dgm:cxn modelId="{E974649F-FCA8-41EB-AFBB-F29F962243BA}" type="presOf" srcId="{D3F7F78C-9D02-47C4-B3E7-FEBEEBFF46CB}" destId="{C4F67FC1-5B65-4C04-B5E2-B3305AC21E8B}" srcOrd="0" destOrd="0" presId="urn:microsoft.com/office/officeart/2005/8/layout/chevronAccent+Icon"/>
    <dgm:cxn modelId="{64DC17A3-D6D8-4C09-AD80-E27930AE9F4A}" type="presOf" srcId="{52CC5F07-C80C-4B2C-BEF3-C25E216BCD8D}" destId="{BD525F2B-30D9-4020-B8CF-2BF473533BB0}" srcOrd="0" destOrd="0" presId="urn:microsoft.com/office/officeart/2005/8/layout/chevronAccent+Icon"/>
    <dgm:cxn modelId="{C7CFD0B2-FAC2-429F-8F3A-32BC7C8652E5}" type="presOf" srcId="{C133177F-BCE2-4F22-A158-39F0BCCB788D}" destId="{6EAE26AE-E870-4A63-B225-0E9745AC46CD}" srcOrd="0" destOrd="0" presId="urn:microsoft.com/office/officeart/2005/8/layout/chevronAccent+Icon"/>
    <dgm:cxn modelId="{13A164B9-2C75-49BB-A452-6A408D38D1BF}" type="presOf" srcId="{CD061285-D64D-4453-A1DD-B486A98FC758}" destId="{1D170969-ECED-4D4B-B795-3193736C046D}" srcOrd="0" destOrd="0" presId="urn:microsoft.com/office/officeart/2005/8/layout/chevronAccent+Icon"/>
    <dgm:cxn modelId="{AF8146BD-1D69-4BBB-A075-C01692EA275A}" srcId="{2370A2E5-A415-4945-B6E4-323D6956035A}" destId="{C133177F-BCE2-4F22-A158-39F0BCCB788D}" srcOrd="10" destOrd="0" parTransId="{C2471176-CBEE-46A4-9106-AF262B77C7CD}" sibTransId="{C08D33C0-EE45-46CB-8CC7-187280164E40}"/>
    <dgm:cxn modelId="{9665FEC8-C6DA-4935-A578-722F3C288387}" srcId="{2370A2E5-A415-4945-B6E4-323D6956035A}" destId="{5AF373CD-090B-4C33-85B7-06FEF21C55B8}" srcOrd="9" destOrd="0" parTransId="{D80D102F-88C3-4B62-91B3-F16D6D8E3165}" sibTransId="{9C37F993-725D-4D99-87FB-C5A4BF784BD6}"/>
    <dgm:cxn modelId="{F76E0ECD-299E-4563-88E5-635630202ABB}" type="presOf" srcId="{A4B130DD-6D39-4094-B447-CE2205B4D18A}" destId="{A8849355-E6FE-4FB7-983F-6712834972B1}" srcOrd="0" destOrd="0" presId="urn:microsoft.com/office/officeart/2005/8/layout/chevronAccent+Icon"/>
    <dgm:cxn modelId="{6511CEE0-AD3D-4FFA-BA5E-D93CEF953B07}" type="presOf" srcId="{C4E8EFB0-E018-44F8-A831-D382A94FB75E}" destId="{98F68B0D-B897-4EA8-883B-C7FE7B35261C}" srcOrd="0" destOrd="0" presId="urn:microsoft.com/office/officeart/2005/8/layout/chevronAccent+Icon"/>
    <dgm:cxn modelId="{52E2F9E1-807A-4758-94AA-CD1BBBA0802E}" srcId="{2370A2E5-A415-4945-B6E4-323D6956035A}" destId="{8C5CF9D8-760A-4909-A6EE-0EB4B8FD3E16}" srcOrd="1" destOrd="0" parTransId="{17D67205-E010-48C6-B055-B6FE1206E976}" sibTransId="{EF8E4BE2-9446-4DFE-878D-785D2349F7DB}"/>
    <dgm:cxn modelId="{62DE02E9-FAC0-4CAE-A72F-D0BB8A27143C}" srcId="{2370A2E5-A415-4945-B6E4-323D6956035A}" destId="{6EE6CD33-3187-4B8E-BB6E-126B81AEFFEE}" srcOrd="6" destOrd="0" parTransId="{3B177C9B-2B6E-49AB-AAB0-9308F9C6E842}" sibTransId="{CE2D7F1A-6998-4674-A253-085F30905815}"/>
    <dgm:cxn modelId="{55FCD708-DEA7-42ED-842C-3F54DFC2303E}" type="presParOf" srcId="{B891778E-B18F-4436-BCDC-944CC5AEF27D}" destId="{267B59D4-C2FA-4C45-98CF-8E2B3D98DCE5}" srcOrd="0" destOrd="0" presId="urn:microsoft.com/office/officeart/2005/8/layout/chevronAccent+Icon"/>
    <dgm:cxn modelId="{3A08FA22-6428-47BF-B2D0-C0DE202784BD}" type="presParOf" srcId="{267B59D4-C2FA-4C45-98CF-8E2B3D98DCE5}" destId="{D360D40B-959F-4108-B741-57E475F8849E}" srcOrd="0" destOrd="0" presId="urn:microsoft.com/office/officeart/2005/8/layout/chevronAccent+Icon"/>
    <dgm:cxn modelId="{4A37F508-C5E6-408C-A934-DF18F2E2D9FB}" type="presParOf" srcId="{267B59D4-C2FA-4C45-98CF-8E2B3D98DCE5}" destId="{572FB5A2-E3B0-4EB7-AA01-6D90639ED6C1}" srcOrd="1" destOrd="0" presId="urn:microsoft.com/office/officeart/2005/8/layout/chevronAccent+Icon"/>
    <dgm:cxn modelId="{999070E3-E628-441E-82B3-5B9489BF754A}" type="presParOf" srcId="{B891778E-B18F-4436-BCDC-944CC5AEF27D}" destId="{E06F1DD0-FAC0-46A8-BA59-9A1A80694C01}" srcOrd="1" destOrd="0" presId="urn:microsoft.com/office/officeart/2005/8/layout/chevronAccent+Icon"/>
    <dgm:cxn modelId="{C4719D1F-4015-433C-A044-2FDDC5748C97}" type="presParOf" srcId="{B891778E-B18F-4436-BCDC-944CC5AEF27D}" destId="{D848C359-06B8-49F0-8F0A-9327D922BAE3}" srcOrd="2" destOrd="0" presId="urn:microsoft.com/office/officeart/2005/8/layout/chevronAccent+Icon"/>
    <dgm:cxn modelId="{7C05F03B-7C09-436C-BCFD-31F01C4C5267}" type="presParOf" srcId="{D848C359-06B8-49F0-8F0A-9327D922BAE3}" destId="{0DCA6CCD-39C0-4BE1-AA38-5605DD8C934A}" srcOrd="0" destOrd="0" presId="urn:microsoft.com/office/officeart/2005/8/layout/chevronAccent+Icon"/>
    <dgm:cxn modelId="{64C799AC-A373-43A1-A67E-6CB7202CB136}" type="presParOf" srcId="{D848C359-06B8-49F0-8F0A-9327D922BAE3}" destId="{653FE761-2EF5-4195-8500-E4E77E4A2AA8}" srcOrd="1" destOrd="0" presId="urn:microsoft.com/office/officeart/2005/8/layout/chevronAccent+Icon"/>
    <dgm:cxn modelId="{6E61AA3F-4A21-4A1B-A182-5DF5B8E40221}" type="presParOf" srcId="{B891778E-B18F-4436-BCDC-944CC5AEF27D}" destId="{E01A3F6B-72FF-431E-96D6-9D14C7222298}" srcOrd="3" destOrd="0" presId="urn:microsoft.com/office/officeart/2005/8/layout/chevronAccent+Icon"/>
    <dgm:cxn modelId="{3125CD37-F97D-4E1F-A931-2D497242BFCA}" type="presParOf" srcId="{B891778E-B18F-4436-BCDC-944CC5AEF27D}" destId="{64803B19-758F-4D11-B252-4697181A703D}" srcOrd="4" destOrd="0" presId="urn:microsoft.com/office/officeart/2005/8/layout/chevronAccent+Icon"/>
    <dgm:cxn modelId="{EBF29BC8-9F58-47B0-BCF8-AE8D345ECC33}" type="presParOf" srcId="{64803B19-758F-4D11-B252-4697181A703D}" destId="{880DBD3A-9455-4A02-A0ED-DF24B2A26716}" srcOrd="0" destOrd="0" presId="urn:microsoft.com/office/officeart/2005/8/layout/chevronAccent+Icon"/>
    <dgm:cxn modelId="{86C96140-8B76-442C-9A32-55F30D906C80}" type="presParOf" srcId="{64803B19-758F-4D11-B252-4697181A703D}" destId="{C4F67FC1-5B65-4C04-B5E2-B3305AC21E8B}" srcOrd="1" destOrd="0" presId="urn:microsoft.com/office/officeart/2005/8/layout/chevronAccent+Icon"/>
    <dgm:cxn modelId="{997FE3C4-2A18-4924-A1FF-5F1A024BD572}" type="presParOf" srcId="{B891778E-B18F-4436-BCDC-944CC5AEF27D}" destId="{E94BEBC2-6ACA-43C0-98CF-CB2B185AB504}" srcOrd="5" destOrd="0" presId="urn:microsoft.com/office/officeart/2005/8/layout/chevronAccent+Icon"/>
    <dgm:cxn modelId="{9328A33E-DE55-44E1-8FCA-A54C25BD3658}" type="presParOf" srcId="{B891778E-B18F-4436-BCDC-944CC5AEF27D}" destId="{5C40FA8A-CDEC-4C39-A02A-B03EFED5349F}" srcOrd="6" destOrd="0" presId="urn:microsoft.com/office/officeart/2005/8/layout/chevronAccent+Icon"/>
    <dgm:cxn modelId="{5CB6D0C0-6F46-4B7F-95BC-18D0B34D1302}" type="presParOf" srcId="{5C40FA8A-CDEC-4C39-A02A-B03EFED5349F}" destId="{645F48DA-22AA-4B19-8B5B-33860B4A0640}" srcOrd="0" destOrd="0" presId="urn:microsoft.com/office/officeart/2005/8/layout/chevronAccent+Icon"/>
    <dgm:cxn modelId="{28908E82-5D38-459C-905E-FF8795027D5E}" type="presParOf" srcId="{5C40FA8A-CDEC-4C39-A02A-B03EFED5349F}" destId="{A8849355-E6FE-4FB7-983F-6712834972B1}" srcOrd="1" destOrd="0" presId="urn:microsoft.com/office/officeart/2005/8/layout/chevronAccent+Icon"/>
    <dgm:cxn modelId="{CCC50EC0-7B30-4D1C-B654-A2981A395950}" type="presParOf" srcId="{B891778E-B18F-4436-BCDC-944CC5AEF27D}" destId="{14D9B604-62EE-4212-8C90-08381BA0B427}" srcOrd="7" destOrd="0" presId="urn:microsoft.com/office/officeart/2005/8/layout/chevronAccent+Icon"/>
    <dgm:cxn modelId="{00590C83-8F47-4CC3-916A-C911085602A7}" type="presParOf" srcId="{B891778E-B18F-4436-BCDC-944CC5AEF27D}" destId="{5F3EF1BD-1762-4441-A7D0-011A71241423}" srcOrd="8" destOrd="0" presId="urn:microsoft.com/office/officeart/2005/8/layout/chevronAccent+Icon"/>
    <dgm:cxn modelId="{FB90883A-81E6-4099-8A73-C4A23441F395}" type="presParOf" srcId="{5F3EF1BD-1762-4441-A7D0-011A71241423}" destId="{2E88E6FB-F4B1-4CB6-B685-90A69E43EFB8}" srcOrd="0" destOrd="0" presId="urn:microsoft.com/office/officeart/2005/8/layout/chevronAccent+Icon"/>
    <dgm:cxn modelId="{D74BA1A0-3F79-4CE4-84E1-0E4B5D9DF129}" type="presParOf" srcId="{5F3EF1BD-1762-4441-A7D0-011A71241423}" destId="{98F68B0D-B897-4EA8-883B-C7FE7B35261C}" srcOrd="1" destOrd="0" presId="urn:microsoft.com/office/officeart/2005/8/layout/chevronAccent+Icon"/>
    <dgm:cxn modelId="{737395DA-D752-4591-93D8-18D308EB786F}" type="presParOf" srcId="{B891778E-B18F-4436-BCDC-944CC5AEF27D}" destId="{024DC488-C391-4295-BC87-779CB8EFF970}" srcOrd="9" destOrd="0" presId="urn:microsoft.com/office/officeart/2005/8/layout/chevronAccent+Icon"/>
    <dgm:cxn modelId="{22675BFC-E527-46A1-AECE-9B6582F2AF3D}" type="presParOf" srcId="{B891778E-B18F-4436-BCDC-944CC5AEF27D}" destId="{3801F43E-E953-48CB-BE91-EB20D36D419B}" srcOrd="10" destOrd="0" presId="urn:microsoft.com/office/officeart/2005/8/layout/chevronAccent+Icon"/>
    <dgm:cxn modelId="{114B8AEF-C176-4821-9235-94589C8DAAE4}" type="presParOf" srcId="{3801F43E-E953-48CB-BE91-EB20D36D419B}" destId="{55979F86-2375-4393-8F26-BCBD41086428}" srcOrd="0" destOrd="0" presId="urn:microsoft.com/office/officeart/2005/8/layout/chevronAccent+Icon"/>
    <dgm:cxn modelId="{7949F681-BA2A-4E81-AD30-AA837C93730D}" type="presParOf" srcId="{3801F43E-E953-48CB-BE91-EB20D36D419B}" destId="{1D170969-ECED-4D4B-B795-3193736C046D}" srcOrd="1" destOrd="0" presId="urn:microsoft.com/office/officeart/2005/8/layout/chevronAccent+Icon"/>
    <dgm:cxn modelId="{1DA21AC0-98F1-49BC-A18C-9143D9A17522}" type="presParOf" srcId="{B891778E-B18F-4436-BCDC-944CC5AEF27D}" destId="{F866C91E-BBF0-418C-84EC-A3553F390161}" srcOrd="11" destOrd="0" presId="urn:microsoft.com/office/officeart/2005/8/layout/chevronAccent+Icon"/>
    <dgm:cxn modelId="{4361FEC5-6438-4F4F-B218-9495F69D314D}" type="presParOf" srcId="{B891778E-B18F-4436-BCDC-944CC5AEF27D}" destId="{DB518137-43A9-4F24-BC06-26571CA2F621}" srcOrd="12" destOrd="0" presId="urn:microsoft.com/office/officeart/2005/8/layout/chevronAccent+Icon"/>
    <dgm:cxn modelId="{C40B5064-9A0E-4A49-BDD8-C7EC565268EF}" type="presParOf" srcId="{DB518137-43A9-4F24-BC06-26571CA2F621}" destId="{935BC606-5694-487A-80D8-67CBA279614B}" srcOrd="0" destOrd="0" presId="urn:microsoft.com/office/officeart/2005/8/layout/chevronAccent+Icon"/>
    <dgm:cxn modelId="{9F2E942D-9321-4266-85BD-2DDF2A96809D}" type="presParOf" srcId="{DB518137-43A9-4F24-BC06-26571CA2F621}" destId="{8A4DAD55-195B-4638-82BD-B050AEB49C7E}" srcOrd="1" destOrd="0" presId="urn:microsoft.com/office/officeart/2005/8/layout/chevronAccent+Icon"/>
    <dgm:cxn modelId="{7C8B1B79-F1A5-4976-9603-7A4DD7714B16}" type="presParOf" srcId="{B891778E-B18F-4436-BCDC-944CC5AEF27D}" destId="{DB149B04-D8BC-4839-8367-F23465937D35}" srcOrd="13" destOrd="0" presId="urn:microsoft.com/office/officeart/2005/8/layout/chevronAccent+Icon"/>
    <dgm:cxn modelId="{7B714978-4F90-4F89-B531-58446BCE2F8E}" type="presParOf" srcId="{B891778E-B18F-4436-BCDC-944CC5AEF27D}" destId="{9FA2731F-3186-4431-AB7C-924F1DA28EE4}" srcOrd="14" destOrd="0" presId="urn:microsoft.com/office/officeart/2005/8/layout/chevronAccent+Icon"/>
    <dgm:cxn modelId="{5A96B0CE-5B3F-42BF-A151-2E08BEF841A5}" type="presParOf" srcId="{9FA2731F-3186-4431-AB7C-924F1DA28EE4}" destId="{664F9CBD-ECFD-4EA5-9CF4-E3632FBA3353}" srcOrd="0" destOrd="0" presId="urn:microsoft.com/office/officeart/2005/8/layout/chevronAccent+Icon"/>
    <dgm:cxn modelId="{6668DBAD-6A49-478C-8150-D14564FF2E30}" type="presParOf" srcId="{9FA2731F-3186-4431-AB7C-924F1DA28EE4}" destId="{00927599-768C-41A8-917E-AC584FB84855}" srcOrd="1" destOrd="0" presId="urn:microsoft.com/office/officeart/2005/8/layout/chevronAccent+Icon"/>
    <dgm:cxn modelId="{8FD87FA9-8A7F-48AA-873C-B71A0834F383}" type="presParOf" srcId="{B891778E-B18F-4436-BCDC-944CC5AEF27D}" destId="{F57E79E2-2469-4F69-A769-2726A6F806AE}" srcOrd="15" destOrd="0" presId="urn:microsoft.com/office/officeart/2005/8/layout/chevronAccent+Icon"/>
    <dgm:cxn modelId="{85A28433-7A70-42C1-A381-EF053786970C}" type="presParOf" srcId="{B891778E-B18F-4436-BCDC-944CC5AEF27D}" destId="{BBCCBEA8-625F-44E8-85D0-958A064BD14B}" srcOrd="16" destOrd="0" presId="urn:microsoft.com/office/officeart/2005/8/layout/chevronAccent+Icon"/>
    <dgm:cxn modelId="{B091EB53-4B78-4312-AEB0-CE45B05C349C}" type="presParOf" srcId="{BBCCBEA8-625F-44E8-85D0-958A064BD14B}" destId="{F653B1A7-D50D-4176-9F20-A6144F24DAFF}" srcOrd="0" destOrd="0" presId="urn:microsoft.com/office/officeart/2005/8/layout/chevronAccent+Icon"/>
    <dgm:cxn modelId="{0A4309C1-D780-46A0-91BC-5ABCD433DB76}" type="presParOf" srcId="{BBCCBEA8-625F-44E8-85D0-958A064BD14B}" destId="{BD525F2B-30D9-4020-B8CF-2BF473533BB0}" srcOrd="1" destOrd="0" presId="urn:microsoft.com/office/officeart/2005/8/layout/chevronAccent+Icon"/>
    <dgm:cxn modelId="{906AD133-5EFE-4A5B-A27C-CC85CE2A96C6}" type="presParOf" srcId="{B891778E-B18F-4436-BCDC-944CC5AEF27D}" destId="{B4F7D46E-7113-4188-914D-DF7CBCB6E6C2}" srcOrd="17" destOrd="0" presId="urn:microsoft.com/office/officeart/2005/8/layout/chevronAccent+Icon"/>
    <dgm:cxn modelId="{996901FF-3944-4938-8922-0E4745FE1846}" type="presParOf" srcId="{B891778E-B18F-4436-BCDC-944CC5AEF27D}" destId="{47384303-C4D7-47B9-A1A4-53B5A8736136}" srcOrd="18" destOrd="0" presId="urn:microsoft.com/office/officeart/2005/8/layout/chevronAccent+Icon"/>
    <dgm:cxn modelId="{CB067D1E-0BEA-474E-A7F8-3A01385B73F1}" type="presParOf" srcId="{47384303-C4D7-47B9-A1A4-53B5A8736136}" destId="{FC8D590F-A04D-4814-B035-54A717D19C9A}" srcOrd="0" destOrd="0" presId="urn:microsoft.com/office/officeart/2005/8/layout/chevronAccent+Icon"/>
    <dgm:cxn modelId="{3FEC6D2B-E115-4A90-9821-758B30368815}" type="presParOf" srcId="{47384303-C4D7-47B9-A1A4-53B5A8736136}" destId="{250F7290-ACE9-4574-B5AB-BFB390B75CD8}" srcOrd="1" destOrd="0" presId="urn:microsoft.com/office/officeart/2005/8/layout/chevronAccent+Icon"/>
    <dgm:cxn modelId="{D31FF5D4-254D-439E-B83F-B9F272496E01}" type="presParOf" srcId="{B891778E-B18F-4436-BCDC-944CC5AEF27D}" destId="{BC646897-8693-44C0-83FD-CC0F0C5C57F3}" srcOrd="19" destOrd="0" presId="urn:microsoft.com/office/officeart/2005/8/layout/chevronAccent+Icon"/>
    <dgm:cxn modelId="{6B6206C4-30E7-4553-B33D-46DC9DD83326}" type="presParOf" srcId="{B891778E-B18F-4436-BCDC-944CC5AEF27D}" destId="{0DCDE3FF-F5A1-4EBD-B2D7-94227C13CFE0}" srcOrd="20" destOrd="0" presId="urn:microsoft.com/office/officeart/2005/8/layout/chevronAccent+Icon"/>
    <dgm:cxn modelId="{9DFEF0E5-21EB-4EB1-9A33-257227570A57}" type="presParOf" srcId="{0DCDE3FF-F5A1-4EBD-B2D7-94227C13CFE0}" destId="{0EE77E40-BF87-41BF-8025-AE6BAA8837DC}" srcOrd="0" destOrd="0" presId="urn:microsoft.com/office/officeart/2005/8/layout/chevronAccent+Icon"/>
    <dgm:cxn modelId="{1B345455-74D7-4E84-BA50-96066A597F0D}" type="presParOf" srcId="{0DCDE3FF-F5A1-4EBD-B2D7-94227C13CFE0}" destId="{6EAE26AE-E870-4A63-B225-0E9745AC46CD}"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ABCB1C-0D00-4AA3-98FD-F64ACD1E1F7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B0B8713-9CA8-49B5-A9A2-AB32A3C0CAF4}">
      <dgm:prSet phldrT="[Text]" custT="1"/>
      <dgm:spPr/>
      <dgm:t>
        <a:bodyPr/>
        <a:lstStyle/>
        <a:p>
          <a:r>
            <a:rPr lang="en-US" sz="1000" dirty="0"/>
            <a:t>Manufacturer</a:t>
          </a:r>
        </a:p>
      </dgm:t>
    </dgm:pt>
    <dgm:pt modelId="{755F7900-B0B4-4860-827A-D7344141845D}" type="parTrans" cxnId="{838741A1-EA86-4EA1-BB7F-2ADE7B6E9022}">
      <dgm:prSet/>
      <dgm:spPr/>
      <dgm:t>
        <a:bodyPr/>
        <a:lstStyle/>
        <a:p>
          <a:endParaRPr lang="en-US" sz="2400"/>
        </a:p>
      </dgm:t>
    </dgm:pt>
    <dgm:pt modelId="{0910C66A-6592-4B2A-9C57-6CD920935391}" type="sibTrans" cxnId="{838741A1-EA86-4EA1-BB7F-2ADE7B6E9022}">
      <dgm:prSet/>
      <dgm:spPr/>
      <dgm:t>
        <a:bodyPr/>
        <a:lstStyle/>
        <a:p>
          <a:endParaRPr lang="en-US" sz="2400"/>
        </a:p>
      </dgm:t>
    </dgm:pt>
    <dgm:pt modelId="{CF289D87-8F61-4A48-9816-9671DE301821}">
      <dgm:prSet phldrT="[Text]" custT="1"/>
      <dgm:spPr/>
      <dgm:t>
        <a:bodyPr/>
        <a:lstStyle/>
        <a:p>
          <a:r>
            <a:rPr lang="en-US" sz="1000" dirty="0"/>
            <a:t>Distributor</a:t>
          </a:r>
        </a:p>
      </dgm:t>
    </dgm:pt>
    <dgm:pt modelId="{6EF70719-6A67-4D75-9312-1EFB236A4749}" type="parTrans" cxnId="{75CAD1EA-E2E5-4635-96BD-A76DFB00D2BC}">
      <dgm:prSet/>
      <dgm:spPr/>
      <dgm:t>
        <a:bodyPr/>
        <a:lstStyle/>
        <a:p>
          <a:endParaRPr lang="en-US" sz="2400"/>
        </a:p>
      </dgm:t>
    </dgm:pt>
    <dgm:pt modelId="{6047B1B2-F976-4678-9C53-D8090C4D524C}" type="sibTrans" cxnId="{75CAD1EA-E2E5-4635-96BD-A76DFB00D2BC}">
      <dgm:prSet/>
      <dgm:spPr/>
      <dgm:t>
        <a:bodyPr/>
        <a:lstStyle/>
        <a:p>
          <a:endParaRPr lang="en-US" sz="2400"/>
        </a:p>
      </dgm:t>
    </dgm:pt>
    <dgm:pt modelId="{D43615D1-0437-4B49-9ADA-210CD871657A}">
      <dgm:prSet phldrT="[Text]" custT="1"/>
      <dgm:spPr/>
      <dgm:t>
        <a:bodyPr/>
        <a:lstStyle/>
        <a:p>
          <a:r>
            <a:rPr lang="en-US" sz="1000" dirty="0"/>
            <a:t>Retailer</a:t>
          </a:r>
        </a:p>
      </dgm:t>
    </dgm:pt>
    <dgm:pt modelId="{37C56682-93FD-4C72-9F97-B1C69A209C98}" type="parTrans" cxnId="{8772F417-9E57-48EB-A365-3992FE756D57}">
      <dgm:prSet/>
      <dgm:spPr/>
      <dgm:t>
        <a:bodyPr/>
        <a:lstStyle/>
        <a:p>
          <a:endParaRPr lang="en-US" sz="2400"/>
        </a:p>
      </dgm:t>
    </dgm:pt>
    <dgm:pt modelId="{8D73CA14-F3A6-4C50-AB3D-FD4FD2670293}" type="sibTrans" cxnId="{8772F417-9E57-48EB-A365-3992FE756D57}">
      <dgm:prSet/>
      <dgm:spPr/>
      <dgm:t>
        <a:bodyPr/>
        <a:lstStyle/>
        <a:p>
          <a:endParaRPr lang="en-US" sz="2400"/>
        </a:p>
      </dgm:t>
    </dgm:pt>
    <dgm:pt modelId="{8EE05AA2-EDD2-43DD-9E85-26AE6532FBA3}">
      <dgm:prSet phldrT="[Text]" custT="1"/>
      <dgm:spPr/>
      <dgm:t>
        <a:bodyPr/>
        <a:lstStyle/>
        <a:p>
          <a:r>
            <a:rPr lang="en-US" sz="1000" dirty="0"/>
            <a:t>Field Operator</a:t>
          </a:r>
        </a:p>
      </dgm:t>
    </dgm:pt>
    <dgm:pt modelId="{A3ACC160-F7E9-4686-B520-DDE30B94C5E8}" type="parTrans" cxnId="{F26CF8D7-43EC-4A55-9333-065B59CC9501}">
      <dgm:prSet/>
      <dgm:spPr/>
      <dgm:t>
        <a:bodyPr/>
        <a:lstStyle/>
        <a:p>
          <a:endParaRPr lang="en-US" sz="2400"/>
        </a:p>
      </dgm:t>
    </dgm:pt>
    <dgm:pt modelId="{7B22FB7A-F2CB-4DA0-806C-2D87387E2906}" type="sibTrans" cxnId="{F26CF8D7-43EC-4A55-9333-065B59CC9501}">
      <dgm:prSet/>
      <dgm:spPr/>
      <dgm:t>
        <a:bodyPr/>
        <a:lstStyle/>
        <a:p>
          <a:endParaRPr lang="en-US" sz="2400"/>
        </a:p>
      </dgm:t>
    </dgm:pt>
    <dgm:pt modelId="{C5D9745A-CE98-4F55-9666-29AD0DCB25D3}">
      <dgm:prSet phldrT="[Text]" custT="1"/>
      <dgm:spPr/>
      <dgm:t>
        <a:bodyPr/>
        <a:lstStyle/>
        <a:p>
          <a:r>
            <a:rPr lang="en-US" sz="1000" dirty="0"/>
            <a:t>Farmer</a:t>
          </a:r>
        </a:p>
      </dgm:t>
    </dgm:pt>
    <dgm:pt modelId="{CBA6CBBC-A40B-4B83-8263-39F4F5ABD043}" type="parTrans" cxnId="{945301C8-28B5-465C-ABE9-EA15E4D9B713}">
      <dgm:prSet/>
      <dgm:spPr/>
      <dgm:t>
        <a:bodyPr/>
        <a:lstStyle/>
        <a:p>
          <a:endParaRPr lang="en-US" sz="2400"/>
        </a:p>
      </dgm:t>
    </dgm:pt>
    <dgm:pt modelId="{6221BF57-4953-4DBC-BE78-61A57B68D14D}" type="sibTrans" cxnId="{945301C8-28B5-465C-ABE9-EA15E4D9B713}">
      <dgm:prSet/>
      <dgm:spPr/>
      <dgm:t>
        <a:bodyPr/>
        <a:lstStyle/>
        <a:p>
          <a:endParaRPr lang="en-US" sz="2400"/>
        </a:p>
      </dgm:t>
    </dgm:pt>
    <dgm:pt modelId="{BE983B12-57C6-4A3A-B37F-F892C0EDAEA6}">
      <dgm:prSet phldrT="[Text]" custT="1"/>
      <dgm:spPr/>
      <dgm:t>
        <a:bodyPr/>
        <a:lstStyle/>
        <a:p>
          <a:r>
            <a:rPr lang="en-US" sz="800" dirty="0"/>
            <a:t>Product Catalog</a:t>
          </a:r>
        </a:p>
      </dgm:t>
    </dgm:pt>
    <dgm:pt modelId="{E3D7B533-4489-4B2F-AE1D-A2C6C7C6703F}" type="parTrans" cxnId="{D69ACD0D-4ECC-4E36-8E1E-BBB09714B554}">
      <dgm:prSet/>
      <dgm:spPr/>
      <dgm:t>
        <a:bodyPr/>
        <a:lstStyle/>
        <a:p>
          <a:endParaRPr lang="en-US" sz="2400"/>
        </a:p>
      </dgm:t>
    </dgm:pt>
    <dgm:pt modelId="{F6AC4FC8-FACC-470B-A2CC-C4710AF3A73D}" type="sibTrans" cxnId="{D69ACD0D-4ECC-4E36-8E1E-BBB09714B554}">
      <dgm:prSet/>
      <dgm:spPr/>
      <dgm:t>
        <a:bodyPr/>
        <a:lstStyle/>
        <a:p>
          <a:endParaRPr lang="en-US" sz="2400"/>
        </a:p>
      </dgm:t>
    </dgm:pt>
    <dgm:pt modelId="{11EF31C6-E56E-43CD-9B27-00C28F3450F3}">
      <dgm:prSet phldrT="[Text]" custT="1"/>
      <dgm:spPr/>
      <dgm:t>
        <a:bodyPr/>
        <a:lstStyle/>
        <a:p>
          <a:r>
            <a:rPr lang="en-US" sz="800" dirty="0"/>
            <a:t>Agronomic</a:t>
          </a:r>
        </a:p>
      </dgm:t>
    </dgm:pt>
    <dgm:pt modelId="{82C3C4A1-4474-482C-9033-E927B1F0FD45}" type="parTrans" cxnId="{443B7E1D-5304-4CEC-9F10-0DE9B3CD10F6}">
      <dgm:prSet/>
      <dgm:spPr/>
      <dgm:t>
        <a:bodyPr/>
        <a:lstStyle/>
        <a:p>
          <a:endParaRPr lang="en-US" sz="2400"/>
        </a:p>
      </dgm:t>
    </dgm:pt>
    <dgm:pt modelId="{A35BA25A-4949-4AFE-A1B6-05279F1A16AB}" type="sibTrans" cxnId="{443B7E1D-5304-4CEC-9F10-0DE9B3CD10F6}">
      <dgm:prSet/>
      <dgm:spPr/>
      <dgm:t>
        <a:bodyPr/>
        <a:lstStyle/>
        <a:p>
          <a:endParaRPr lang="en-US" sz="2400"/>
        </a:p>
      </dgm:t>
    </dgm:pt>
    <dgm:pt modelId="{0F5A2ACC-24F6-4F3D-9C3B-BE2D0EC4E344}">
      <dgm:prSet phldrT="[Text]" custT="1"/>
      <dgm:spPr/>
      <dgm:t>
        <a:bodyPr/>
        <a:lstStyle/>
        <a:p>
          <a:r>
            <a:rPr lang="en-US" sz="800" dirty="0"/>
            <a:t>R&amp;D Product Spec</a:t>
          </a:r>
        </a:p>
      </dgm:t>
    </dgm:pt>
    <dgm:pt modelId="{AE451589-0990-4675-B451-CD51D50AADC2}" type="parTrans" cxnId="{7C69D83B-A457-4B82-BC62-3A5975B4D739}">
      <dgm:prSet/>
      <dgm:spPr/>
      <dgm:t>
        <a:bodyPr/>
        <a:lstStyle/>
        <a:p>
          <a:endParaRPr lang="en-US" sz="2400"/>
        </a:p>
      </dgm:t>
    </dgm:pt>
    <dgm:pt modelId="{3CB65698-C4C1-4BDA-85DB-7034A76D5D04}" type="sibTrans" cxnId="{7C69D83B-A457-4B82-BC62-3A5975B4D739}">
      <dgm:prSet/>
      <dgm:spPr/>
      <dgm:t>
        <a:bodyPr/>
        <a:lstStyle/>
        <a:p>
          <a:endParaRPr lang="en-US" sz="2400"/>
        </a:p>
      </dgm:t>
    </dgm:pt>
    <dgm:pt modelId="{40828C97-C26E-4331-B996-FBA57B2F5B8E}">
      <dgm:prSet phldrT="[Text]" custT="1"/>
      <dgm:spPr/>
      <dgm:t>
        <a:bodyPr/>
        <a:lstStyle/>
        <a:p>
          <a:r>
            <a:rPr lang="en-US" sz="800" dirty="0"/>
            <a:t>Packaging</a:t>
          </a:r>
        </a:p>
      </dgm:t>
    </dgm:pt>
    <dgm:pt modelId="{9DF1AD61-028E-4968-AF7C-50D38D0F35FE}" type="parTrans" cxnId="{DDE2BDFC-EADF-4AD1-B77C-1875F077FD00}">
      <dgm:prSet/>
      <dgm:spPr/>
      <dgm:t>
        <a:bodyPr/>
        <a:lstStyle/>
        <a:p>
          <a:endParaRPr lang="en-US" sz="2400"/>
        </a:p>
      </dgm:t>
    </dgm:pt>
    <dgm:pt modelId="{157E39A2-68C1-4B2E-BA43-92642E9BCE79}" type="sibTrans" cxnId="{DDE2BDFC-EADF-4AD1-B77C-1875F077FD00}">
      <dgm:prSet/>
      <dgm:spPr/>
      <dgm:t>
        <a:bodyPr/>
        <a:lstStyle/>
        <a:p>
          <a:endParaRPr lang="en-US" sz="2400"/>
        </a:p>
      </dgm:t>
    </dgm:pt>
    <dgm:pt modelId="{217FB957-7AEB-4856-B6F8-8B802F9161C3}">
      <dgm:prSet phldrT="[Text]" custT="1"/>
      <dgm:spPr/>
      <dgm:t>
        <a:bodyPr/>
        <a:lstStyle/>
        <a:p>
          <a:r>
            <a:rPr lang="en-US" sz="800" dirty="0"/>
            <a:t>Warehouse Locations</a:t>
          </a:r>
        </a:p>
      </dgm:t>
    </dgm:pt>
    <dgm:pt modelId="{84105AB1-5B44-41E6-8A35-B5D9533BF7E9}" type="parTrans" cxnId="{4487384D-8C74-437A-8BD5-85B144ED7E00}">
      <dgm:prSet/>
      <dgm:spPr/>
      <dgm:t>
        <a:bodyPr/>
        <a:lstStyle/>
        <a:p>
          <a:endParaRPr lang="en-US" sz="2400"/>
        </a:p>
      </dgm:t>
    </dgm:pt>
    <dgm:pt modelId="{D88D05E7-98B2-4F6D-A185-AFE392584CAF}" type="sibTrans" cxnId="{4487384D-8C74-437A-8BD5-85B144ED7E00}">
      <dgm:prSet/>
      <dgm:spPr/>
      <dgm:t>
        <a:bodyPr/>
        <a:lstStyle/>
        <a:p>
          <a:endParaRPr lang="en-US" sz="2400"/>
        </a:p>
      </dgm:t>
    </dgm:pt>
    <dgm:pt modelId="{4AC2F85D-B99D-48B5-9CA1-817D80C63DAB}">
      <dgm:prSet phldrT="[Text]" custT="1"/>
      <dgm:spPr/>
      <dgm:t>
        <a:bodyPr/>
        <a:lstStyle/>
        <a:p>
          <a:r>
            <a:rPr lang="en-US" sz="800" dirty="0"/>
            <a:t>Manufacturing Batch/ Lot</a:t>
          </a:r>
        </a:p>
      </dgm:t>
    </dgm:pt>
    <dgm:pt modelId="{527B5141-FA05-4016-86F6-7C8732751326}" type="parTrans" cxnId="{47F80CE8-8711-471F-AC70-44F4E16A5DEA}">
      <dgm:prSet/>
      <dgm:spPr/>
      <dgm:t>
        <a:bodyPr/>
        <a:lstStyle/>
        <a:p>
          <a:endParaRPr lang="en-US" sz="2400"/>
        </a:p>
      </dgm:t>
    </dgm:pt>
    <dgm:pt modelId="{733D0CE1-BD2C-4A0B-8D94-4E4AD126CFCB}" type="sibTrans" cxnId="{47F80CE8-8711-471F-AC70-44F4E16A5DEA}">
      <dgm:prSet/>
      <dgm:spPr/>
      <dgm:t>
        <a:bodyPr/>
        <a:lstStyle/>
        <a:p>
          <a:endParaRPr lang="en-US" sz="2400"/>
        </a:p>
      </dgm:t>
    </dgm:pt>
    <dgm:pt modelId="{A0E26435-E008-4C0E-B7BA-197244D8409D}">
      <dgm:prSet phldrT="[Text]" custT="1"/>
      <dgm:spPr/>
      <dgm:t>
        <a:bodyPr/>
        <a:lstStyle/>
        <a:p>
          <a:r>
            <a:rPr lang="en-US" sz="800" dirty="0"/>
            <a:t>E-Commerce</a:t>
          </a:r>
        </a:p>
      </dgm:t>
    </dgm:pt>
    <dgm:pt modelId="{44868814-AC7C-4445-9E3F-81F478E005B6}" type="parTrans" cxnId="{BECAB251-EC19-4BB0-8FAF-F56AE56A1A49}">
      <dgm:prSet/>
      <dgm:spPr/>
      <dgm:t>
        <a:bodyPr/>
        <a:lstStyle/>
        <a:p>
          <a:endParaRPr lang="en-US" sz="2400"/>
        </a:p>
      </dgm:t>
    </dgm:pt>
    <dgm:pt modelId="{2C82C3C2-A166-4F60-9373-98E5B1DE24F0}" type="sibTrans" cxnId="{BECAB251-EC19-4BB0-8FAF-F56AE56A1A49}">
      <dgm:prSet/>
      <dgm:spPr/>
      <dgm:t>
        <a:bodyPr/>
        <a:lstStyle/>
        <a:p>
          <a:endParaRPr lang="en-US" sz="2400"/>
        </a:p>
      </dgm:t>
    </dgm:pt>
    <dgm:pt modelId="{8999B3C6-9A4A-472F-B38F-27F0EEA9C8CC}">
      <dgm:prSet phldrT="[Text]" custT="1"/>
      <dgm:spPr/>
      <dgm:t>
        <a:bodyPr/>
        <a:lstStyle/>
        <a:p>
          <a:r>
            <a:rPr lang="en-US" sz="800" dirty="0"/>
            <a:t>Shipments with Lot/Batch</a:t>
          </a:r>
        </a:p>
      </dgm:t>
    </dgm:pt>
    <dgm:pt modelId="{73EE803C-6C48-4E3B-8725-939D0F04E9D9}" type="parTrans" cxnId="{1EC90858-D636-4600-916C-0900C3988C51}">
      <dgm:prSet/>
      <dgm:spPr/>
      <dgm:t>
        <a:bodyPr/>
        <a:lstStyle/>
        <a:p>
          <a:endParaRPr lang="en-US" sz="2400"/>
        </a:p>
      </dgm:t>
    </dgm:pt>
    <dgm:pt modelId="{D90B2227-D69F-47F3-BFD5-BBF0A6354868}" type="sibTrans" cxnId="{1EC90858-D636-4600-916C-0900C3988C51}">
      <dgm:prSet/>
      <dgm:spPr/>
      <dgm:t>
        <a:bodyPr/>
        <a:lstStyle/>
        <a:p>
          <a:endParaRPr lang="en-US" sz="2400"/>
        </a:p>
      </dgm:t>
    </dgm:pt>
    <dgm:pt modelId="{62A412AD-478E-453D-87AC-8EAC7BA2C2B4}">
      <dgm:prSet phldrT="[Text]" custT="1"/>
      <dgm:spPr/>
      <dgm:t>
        <a:bodyPr/>
        <a:lstStyle/>
        <a:p>
          <a:r>
            <a:rPr lang="en-US" sz="800" dirty="0"/>
            <a:t>Agronomic Recommendations</a:t>
          </a:r>
        </a:p>
      </dgm:t>
    </dgm:pt>
    <dgm:pt modelId="{822094CE-3EC5-4A3D-9E71-26ACE56CF04E}" type="parTrans" cxnId="{70908479-F163-47D4-A3C9-A6DAAA635428}">
      <dgm:prSet/>
      <dgm:spPr/>
      <dgm:t>
        <a:bodyPr/>
        <a:lstStyle/>
        <a:p>
          <a:endParaRPr lang="en-US" sz="2400"/>
        </a:p>
      </dgm:t>
    </dgm:pt>
    <dgm:pt modelId="{97AC66C2-DA9E-4FE5-AC10-EFDE861A0EE9}" type="sibTrans" cxnId="{70908479-F163-47D4-A3C9-A6DAAA635428}">
      <dgm:prSet/>
      <dgm:spPr/>
      <dgm:t>
        <a:bodyPr/>
        <a:lstStyle/>
        <a:p>
          <a:endParaRPr lang="en-US" sz="2400"/>
        </a:p>
      </dgm:t>
    </dgm:pt>
    <dgm:pt modelId="{EBED3A24-33EC-42C1-83C5-756CA488E671}">
      <dgm:prSet phldrT="[Text]" custT="1"/>
      <dgm:spPr/>
      <dgm:t>
        <a:bodyPr/>
        <a:lstStyle/>
        <a:p>
          <a:r>
            <a:rPr lang="en-US" sz="800" dirty="0"/>
            <a:t>Sales</a:t>
          </a:r>
        </a:p>
      </dgm:t>
    </dgm:pt>
    <dgm:pt modelId="{9A8E80C0-F931-4182-AD3D-1D876173FCA7}" type="parTrans" cxnId="{DFBDFB9D-7AFF-4A58-BB8C-A0ABBC392995}">
      <dgm:prSet/>
      <dgm:spPr/>
      <dgm:t>
        <a:bodyPr/>
        <a:lstStyle/>
        <a:p>
          <a:endParaRPr lang="en-US" sz="2400"/>
        </a:p>
      </dgm:t>
    </dgm:pt>
    <dgm:pt modelId="{F9107B81-04F4-4F53-ABA8-5FFB27BC178B}" type="sibTrans" cxnId="{DFBDFB9D-7AFF-4A58-BB8C-A0ABBC392995}">
      <dgm:prSet/>
      <dgm:spPr/>
      <dgm:t>
        <a:bodyPr/>
        <a:lstStyle/>
        <a:p>
          <a:endParaRPr lang="en-US" sz="2400"/>
        </a:p>
      </dgm:t>
    </dgm:pt>
    <dgm:pt modelId="{F6015B5F-DB68-493F-B513-89F006E772CB}">
      <dgm:prSet phldrT="[Text]" custT="1"/>
      <dgm:spPr/>
      <dgm:t>
        <a:bodyPr/>
        <a:lstStyle/>
        <a:p>
          <a:r>
            <a:rPr lang="en-US" sz="800" dirty="0"/>
            <a:t>Shipments with Lot/Batch</a:t>
          </a:r>
        </a:p>
      </dgm:t>
    </dgm:pt>
    <dgm:pt modelId="{E471D034-EBF4-48A3-B72C-326A962080A2}" type="parTrans" cxnId="{0D3FE9EC-148E-4E52-8077-6B2127C6B64E}">
      <dgm:prSet/>
      <dgm:spPr/>
      <dgm:t>
        <a:bodyPr/>
        <a:lstStyle/>
        <a:p>
          <a:endParaRPr lang="en-US" sz="2400"/>
        </a:p>
      </dgm:t>
    </dgm:pt>
    <dgm:pt modelId="{91E6F685-44D9-41AC-8F05-92F36A48686C}" type="sibTrans" cxnId="{0D3FE9EC-148E-4E52-8077-6B2127C6B64E}">
      <dgm:prSet/>
      <dgm:spPr/>
      <dgm:t>
        <a:bodyPr/>
        <a:lstStyle/>
        <a:p>
          <a:endParaRPr lang="en-US" sz="2400"/>
        </a:p>
      </dgm:t>
    </dgm:pt>
    <dgm:pt modelId="{6F83D089-8C93-4BBE-9EDD-C587B99A894E}">
      <dgm:prSet phldrT="[Text]" custT="1"/>
      <dgm:spPr/>
      <dgm:t>
        <a:bodyPr/>
        <a:lstStyle/>
        <a:p>
          <a:r>
            <a:rPr lang="en-US" sz="800" dirty="0"/>
            <a:t>Planning</a:t>
          </a:r>
        </a:p>
      </dgm:t>
    </dgm:pt>
    <dgm:pt modelId="{CD1FA166-497B-4052-9C68-A7EC270258D4}" type="parTrans" cxnId="{FEEA1BE9-8357-40A3-91E2-66F0C18F894A}">
      <dgm:prSet/>
      <dgm:spPr/>
      <dgm:t>
        <a:bodyPr/>
        <a:lstStyle/>
        <a:p>
          <a:endParaRPr lang="en-US" sz="2400"/>
        </a:p>
      </dgm:t>
    </dgm:pt>
    <dgm:pt modelId="{46A761B5-2EDE-4F5D-829B-7D8607E97214}" type="sibTrans" cxnId="{FEEA1BE9-8357-40A3-91E2-66F0C18F894A}">
      <dgm:prSet/>
      <dgm:spPr/>
      <dgm:t>
        <a:bodyPr/>
        <a:lstStyle/>
        <a:p>
          <a:endParaRPr lang="en-US" sz="2400"/>
        </a:p>
      </dgm:t>
    </dgm:pt>
    <dgm:pt modelId="{A980B81A-F272-4F52-8131-63ABF61908F5}">
      <dgm:prSet phldrT="[Text]" custT="1"/>
      <dgm:spPr/>
      <dgm:t>
        <a:bodyPr/>
        <a:lstStyle/>
        <a:p>
          <a:r>
            <a:rPr lang="en-US" sz="800" dirty="0"/>
            <a:t>Receipts with Lot/ Batch</a:t>
          </a:r>
        </a:p>
      </dgm:t>
    </dgm:pt>
    <dgm:pt modelId="{6B70172C-358F-4748-8094-F739E41CF696}" type="parTrans" cxnId="{0654CEB2-1FA7-4D8E-A690-E8CDEC82D37E}">
      <dgm:prSet/>
      <dgm:spPr/>
      <dgm:t>
        <a:bodyPr/>
        <a:lstStyle/>
        <a:p>
          <a:endParaRPr lang="en-US" sz="2400"/>
        </a:p>
      </dgm:t>
    </dgm:pt>
    <dgm:pt modelId="{A2EA0D6D-E46C-4342-B08F-F85134A423C4}" type="sibTrans" cxnId="{0654CEB2-1FA7-4D8E-A690-E8CDEC82D37E}">
      <dgm:prSet/>
      <dgm:spPr/>
      <dgm:t>
        <a:bodyPr/>
        <a:lstStyle/>
        <a:p>
          <a:endParaRPr lang="en-US" sz="2400"/>
        </a:p>
      </dgm:t>
    </dgm:pt>
    <dgm:pt modelId="{FC4FA671-561A-4644-AC87-AA06930EA6EA}">
      <dgm:prSet phldrT="[Text]" custT="1"/>
      <dgm:spPr/>
      <dgm:t>
        <a:bodyPr/>
        <a:lstStyle/>
        <a:p>
          <a:r>
            <a:rPr lang="en-US" sz="800" dirty="0"/>
            <a:t>Finance</a:t>
          </a:r>
        </a:p>
      </dgm:t>
    </dgm:pt>
    <dgm:pt modelId="{9FA1A35A-1E81-4CAA-BDDD-F9D7AEA9A9D8}" type="parTrans" cxnId="{B587047A-1D54-4BED-B5D9-E97512D931A2}">
      <dgm:prSet/>
      <dgm:spPr/>
      <dgm:t>
        <a:bodyPr/>
        <a:lstStyle/>
        <a:p>
          <a:endParaRPr lang="en-US" sz="2400"/>
        </a:p>
      </dgm:t>
    </dgm:pt>
    <dgm:pt modelId="{ACC350A4-271B-45EC-849D-A4BA18F5B92A}" type="sibTrans" cxnId="{B587047A-1D54-4BED-B5D9-E97512D931A2}">
      <dgm:prSet/>
      <dgm:spPr/>
      <dgm:t>
        <a:bodyPr/>
        <a:lstStyle/>
        <a:p>
          <a:endParaRPr lang="en-US" sz="2400"/>
        </a:p>
      </dgm:t>
    </dgm:pt>
    <dgm:pt modelId="{A8D57703-C865-46A9-9F6D-6F53EB9A3034}">
      <dgm:prSet phldrT="[Text]" custT="1"/>
      <dgm:spPr/>
      <dgm:t>
        <a:bodyPr/>
        <a:lstStyle/>
        <a:p>
          <a:r>
            <a:rPr lang="en-US" sz="800" dirty="0"/>
            <a:t>Assets</a:t>
          </a:r>
        </a:p>
      </dgm:t>
    </dgm:pt>
    <dgm:pt modelId="{FA3137E5-B440-427B-B44A-1F53729F8CE8}" type="parTrans" cxnId="{877D2A2B-777D-47FA-8DC1-7927ADEA3742}">
      <dgm:prSet/>
      <dgm:spPr/>
      <dgm:t>
        <a:bodyPr/>
        <a:lstStyle/>
        <a:p>
          <a:endParaRPr lang="en-US" sz="2400"/>
        </a:p>
      </dgm:t>
    </dgm:pt>
    <dgm:pt modelId="{D605E270-2BC1-4AC1-A285-E1779267839A}" type="sibTrans" cxnId="{877D2A2B-777D-47FA-8DC1-7927ADEA3742}">
      <dgm:prSet/>
      <dgm:spPr/>
      <dgm:t>
        <a:bodyPr/>
        <a:lstStyle/>
        <a:p>
          <a:endParaRPr lang="en-US" sz="2400"/>
        </a:p>
      </dgm:t>
    </dgm:pt>
    <dgm:pt modelId="{854ADADA-A44C-4AF4-838F-1E8BA7069ABF}">
      <dgm:prSet phldrT="[Text]" custT="1"/>
      <dgm:spPr/>
      <dgm:t>
        <a:bodyPr/>
        <a:lstStyle/>
        <a:p>
          <a:r>
            <a:rPr lang="en-US" sz="800" dirty="0"/>
            <a:t>Asset Utilization</a:t>
          </a:r>
        </a:p>
      </dgm:t>
    </dgm:pt>
    <dgm:pt modelId="{F1F31AFB-A99A-484E-A8E7-159DC1B1FCE4}" type="parTrans" cxnId="{18D2BB9F-EB44-4F72-8DCC-6D78DA7BFF16}">
      <dgm:prSet/>
      <dgm:spPr/>
      <dgm:t>
        <a:bodyPr/>
        <a:lstStyle/>
        <a:p>
          <a:endParaRPr lang="en-US" sz="2400"/>
        </a:p>
      </dgm:t>
    </dgm:pt>
    <dgm:pt modelId="{C2A0D975-880C-46B8-93E7-83980C483DB6}" type="sibTrans" cxnId="{18D2BB9F-EB44-4F72-8DCC-6D78DA7BFF16}">
      <dgm:prSet/>
      <dgm:spPr/>
      <dgm:t>
        <a:bodyPr/>
        <a:lstStyle/>
        <a:p>
          <a:endParaRPr lang="en-US" sz="2400"/>
        </a:p>
      </dgm:t>
    </dgm:pt>
    <dgm:pt modelId="{3F1319B5-E5E1-4B39-8E8E-951CDFB8622C}">
      <dgm:prSet phldrT="[Text]" custT="1"/>
      <dgm:spPr/>
      <dgm:t>
        <a:bodyPr/>
        <a:lstStyle/>
        <a:p>
          <a:r>
            <a:rPr lang="en-US" sz="800" dirty="0"/>
            <a:t>Work Order</a:t>
          </a:r>
        </a:p>
      </dgm:t>
    </dgm:pt>
    <dgm:pt modelId="{2CCDAA80-0455-48A5-9019-2806C9179968}" type="parTrans" cxnId="{D22DBDC4-91E4-46DC-BBCF-BABB95338203}">
      <dgm:prSet/>
      <dgm:spPr/>
      <dgm:t>
        <a:bodyPr/>
        <a:lstStyle/>
        <a:p>
          <a:endParaRPr lang="en-US" sz="2400"/>
        </a:p>
      </dgm:t>
    </dgm:pt>
    <dgm:pt modelId="{4A5E5424-8C26-4045-9151-74922B1B428F}" type="sibTrans" cxnId="{D22DBDC4-91E4-46DC-BBCF-BABB95338203}">
      <dgm:prSet/>
      <dgm:spPr/>
      <dgm:t>
        <a:bodyPr/>
        <a:lstStyle/>
        <a:p>
          <a:endParaRPr lang="en-US" sz="2400"/>
        </a:p>
      </dgm:t>
    </dgm:pt>
    <dgm:pt modelId="{209A8DCC-A34D-4600-8E41-AEA728498E78}">
      <dgm:prSet phldrT="[Text]" custT="1"/>
      <dgm:spPr/>
      <dgm:t>
        <a:bodyPr/>
        <a:lstStyle/>
        <a:p>
          <a:r>
            <a:rPr lang="en-US" sz="800" dirty="0"/>
            <a:t>Product Identification with Lot /Batch</a:t>
          </a:r>
        </a:p>
      </dgm:t>
    </dgm:pt>
    <dgm:pt modelId="{97656312-1A8A-40B5-B2DC-3032B0DF581C}" type="parTrans" cxnId="{5DDD4F99-F479-49D7-8FC9-E2DE1443F7C0}">
      <dgm:prSet/>
      <dgm:spPr/>
      <dgm:t>
        <a:bodyPr/>
        <a:lstStyle/>
        <a:p>
          <a:endParaRPr lang="en-US" sz="2400"/>
        </a:p>
      </dgm:t>
    </dgm:pt>
    <dgm:pt modelId="{8F0D4700-3742-47E9-9856-06520E6FDB0C}" type="sibTrans" cxnId="{5DDD4F99-F479-49D7-8FC9-E2DE1443F7C0}">
      <dgm:prSet/>
      <dgm:spPr/>
      <dgm:t>
        <a:bodyPr/>
        <a:lstStyle/>
        <a:p>
          <a:endParaRPr lang="en-US" sz="2400"/>
        </a:p>
      </dgm:t>
    </dgm:pt>
    <dgm:pt modelId="{258303F8-219A-43B9-B726-E6F4FA267289}">
      <dgm:prSet phldrT="[Text]" custT="1"/>
      <dgm:spPr/>
      <dgm:t>
        <a:bodyPr/>
        <a:lstStyle/>
        <a:p>
          <a:r>
            <a:rPr lang="en-US" sz="900" b="1" dirty="0">
              <a:solidFill>
                <a:srgbClr val="FFFF00"/>
              </a:solidFill>
            </a:rPr>
            <a:t>Work Record Datasets (CN, Seed, CP, Harvesting)</a:t>
          </a:r>
        </a:p>
      </dgm:t>
    </dgm:pt>
    <dgm:pt modelId="{9665EB46-914B-4E53-A311-D583040394DD}" type="parTrans" cxnId="{48D05A0E-BAA6-42F1-A90C-669F49757BA9}">
      <dgm:prSet/>
      <dgm:spPr/>
      <dgm:t>
        <a:bodyPr/>
        <a:lstStyle/>
        <a:p>
          <a:endParaRPr lang="en-US" sz="2400"/>
        </a:p>
      </dgm:t>
    </dgm:pt>
    <dgm:pt modelId="{FF4725FE-5B8F-4C08-BA82-C47CC6B89B85}" type="sibTrans" cxnId="{48D05A0E-BAA6-42F1-A90C-669F49757BA9}">
      <dgm:prSet/>
      <dgm:spPr/>
      <dgm:t>
        <a:bodyPr/>
        <a:lstStyle/>
        <a:p>
          <a:endParaRPr lang="en-US" sz="2400"/>
        </a:p>
      </dgm:t>
    </dgm:pt>
    <dgm:pt modelId="{780BA050-73A6-4AA4-9793-E9A3E08BD207}" type="pres">
      <dgm:prSet presAssocID="{5CABCB1C-0D00-4AA3-98FD-F64ACD1E1F7A}" presName="cycle" presStyleCnt="0">
        <dgm:presLayoutVars>
          <dgm:dir/>
          <dgm:resizeHandles val="exact"/>
        </dgm:presLayoutVars>
      </dgm:prSet>
      <dgm:spPr/>
    </dgm:pt>
    <dgm:pt modelId="{B8C814A1-3F18-4AAF-ABC4-380BF3A38C71}" type="pres">
      <dgm:prSet presAssocID="{4B0B8713-9CA8-49B5-A9A2-AB32A3C0CAF4}" presName="node" presStyleLbl="node1" presStyleIdx="0" presStyleCnt="5" custScaleX="124307" custScaleY="137319">
        <dgm:presLayoutVars>
          <dgm:bulletEnabled val="1"/>
        </dgm:presLayoutVars>
      </dgm:prSet>
      <dgm:spPr/>
    </dgm:pt>
    <dgm:pt modelId="{9B05E215-DD76-4D8B-BFA6-DC952FAAFAE9}" type="pres">
      <dgm:prSet presAssocID="{4B0B8713-9CA8-49B5-A9A2-AB32A3C0CAF4}" presName="spNode" presStyleCnt="0"/>
      <dgm:spPr/>
    </dgm:pt>
    <dgm:pt modelId="{FA64245D-FCEE-4012-827A-1BC0336940B0}" type="pres">
      <dgm:prSet presAssocID="{0910C66A-6592-4B2A-9C57-6CD920935391}" presName="sibTrans" presStyleLbl="sibTrans1D1" presStyleIdx="0" presStyleCnt="5"/>
      <dgm:spPr/>
    </dgm:pt>
    <dgm:pt modelId="{ADD2D71D-679B-4689-9E9C-82D55EAAABCD}" type="pres">
      <dgm:prSet presAssocID="{CF289D87-8F61-4A48-9816-9671DE301821}" presName="node" presStyleLbl="node1" presStyleIdx="1" presStyleCnt="5" custScaleX="134816" custScaleY="120359" custRadScaleRad="101796" custRadScaleInc="4357">
        <dgm:presLayoutVars>
          <dgm:bulletEnabled val="1"/>
        </dgm:presLayoutVars>
      </dgm:prSet>
      <dgm:spPr/>
    </dgm:pt>
    <dgm:pt modelId="{2A1795D0-E538-48A5-BF3E-1F40F22C8BB9}" type="pres">
      <dgm:prSet presAssocID="{CF289D87-8F61-4A48-9816-9671DE301821}" presName="spNode" presStyleCnt="0"/>
      <dgm:spPr/>
    </dgm:pt>
    <dgm:pt modelId="{8D0ABDDF-6FC0-4033-A107-CDBF3833AD7F}" type="pres">
      <dgm:prSet presAssocID="{6047B1B2-F976-4678-9C53-D8090C4D524C}" presName="sibTrans" presStyleLbl="sibTrans1D1" presStyleIdx="1" presStyleCnt="5"/>
      <dgm:spPr/>
    </dgm:pt>
    <dgm:pt modelId="{414FF57B-76F2-432F-926E-5D7D5694FDBC}" type="pres">
      <dgm:prSet presAssocID="{D43615D1-0437-4B49-9ADA-210CD871657A}" presName="node" presStyleLbl="node1" presStyleIdx="2" presStyleCnt="5" custScaleX="124224">
        <dgm:presLayoutVars>
          <dgm:bulletEnabled val="1"/>
        </dgm:presLayoutVars>
      </dgm:prSet>
      <dgm:spPr/>
    </dgm:pt>
    <dgm:pt modelId="{400F1B36-05C6-401A-8E22-2D7D3DF1E048}" type="pres">
      <dgm:prSet presAssocID="{D43615D1-0437-4B49-9ADA-210CD871657A}" presName="spNode" presStyleCnt="0"/>
      <dgm:spPr/>
    </dgm:pt>
    <dgm:pt modelId="{BDA091CF-5DDF-416C-BB52-336B46F4762C}" type="pres">
      <dgm:prSet presAssocID="{8D73CA14-F3A6-4C50-AB3D-FD4FD2670293}" presName="sibTrans" presStyleLbl="sibTrans1D1" presStyleIdx="2" presStyleCnt="5"/>
      <dgm:spPr/>
    </dgm:pt>
    <dgm:pt modelId="{B36F900E-78D7-4BAC-8F3B-D20E49C0DA71}" type="pres">
      <dgm:prSet presAssocID="{C5D9745A-CE98-4F55-9666-29AD0DCB25D3}" presName="node" presStyleLbl="node1" presStyleIdx="3" presStyleCnt="5">
        <dgm:presLayoutVars>
          <dgm:bulletEnabled val="1"/>
        </dgm:presLayoutVars>
      </dgm:prSet>
      <dgm:spPr/>
    </dgm:pt>
    <dgm:pt modelId="{47D95051-A058-4B3A-9832-A10CEEB2EF9B}" type="pres">
      <dgm:prSet presAssocID="{C5D9745A-CE98-4F55-9666-29AD0DCB25D3}" presName="spNode" presStyleCnt="0"/>
      <dgm:spPr/>
    </dgm:pt>
    <dgm:pt modelId="{098A1EC1-4CE5-401A-B705-B576F6D11FA3}" type="pres">
      <dgm:prSet presAssocID="{6221BF57-4953-4DBC-BE78-61A57B68D14D}" presName="sibTrans" presStyleLbl="sibTrans1D1" presStyleIdx="3" presStyleCnt="5"/>
      <dgm:spPr/>
    </dgm:pt>
    <dgm:pt modelId="{0C51333B-ECEB-441C-95DB-86C059D52F1A}" type="pres">
      <dgm:prSet presAssocID="{8EE05AA2-EDD2-43DD-9E85-26AE6532FBA3}" presName="node" presStyleLbl="node1" presStyleIdx="4" presStyleCnt="5" custScaleX="121519" custScaleY="124988">
        <dgm:presLayoutVars>
          <dgm:bulletEnabled val="1"/>
        </dgm:presLayoutVars>
      </dgm:prSet>
      <dgm:spPr/>
    </dgm:pt>
    <dgm:pt modelId="{9CF12ACC-9663-4E49-9F62-AF06801290AB}" type="pres">
      <dgm:prSet presAssocID="{8EE05AA2-EDD2-43DD-9E85-26AE6532FBA3}" presName="spNode" presStyleCnt="0"/>
      <dgm:spPr/>
    </dgm:pt>
    <dgm:pt modelId="{8D3512F8-F379-488A-BEFA-71C1F0669862}" type="pres">
      <dgm:prSet presAssocID="{7B22FB7A-F2CB-4DA0-806C-2D87387E2906}" presName="sibTrans" presStyleLbl="sibTrans1D1" presStyleIdx="4" presStyleCnt="5"/>
      <dgm:spPr/>
    </dgm:pt>
  </dgm:ptLst>
  <dgm:cxnLst>
    <dgm:cxn modelId="{4F6A1900-72BB-49AE-A894-A52326705742}" type="presOf" srcId="{C5D9745A-CE98-4F55-9666-29AD0DCB25D3}" destId="{B36F900E-78D7-4BAC-8F3B-D20E49C0DA71}" srcOrd="0" destOrd="0" presId="urn:microsoft.com/office/officeart/2005/8/layout/cycle5"/>
    <dgm:cxn modelId="{D3ACEE07-C489-4455-8662-4D5AE0EB1CE6}" type="presOf" srcId="{FC4FA671-561A-4644-AC87-AA06930EA6EA}" destId="{B36F900E-78D7-4BAC-8F3B-D20E49C0DA71}" srcOrd="0" destOrd="3" presId="urn:microsoft.com/office/officeart/2005/8/layout/cycle5"/>
    <dgm:cxn modelId="{D69ACD0D-4ECC-4E36-8E1E-BBB09714B554}" srcId="{4B0B8713-9CA8-49B5-A9A2-AB32A3C0CAF4}" destId="{BE983B12-57C6-4A3A-B37F-F892C0EDAEA6}" srcOrd="0" destOrd="0" parTransId="{E3D7B533-4489-4B2F-AE1D-A2C6C7C6703F}" sibTransId="{F6AC4FC8-FACC-470B-A2CC-C4710AF3A73D}"/>
    <dgm:cxn modelId="{DB32000E-32A6-481E-800A-097D8AB6A738}" type="presOf" srcId="{209A8DCC-A34D-4600-8E41-AEA728498E78}" destId="{0C51333B-ECEB-441C-95DB-86C059D52F1A}" srcOrd="0" destOrd="2" presId="urn:microsoft.com/office/officeart/2005/8/layout/cycle5"/>
    <dgm:cxn modelId="{48D05A0E-BAA6-42F1-A90C-669F49757BA9}" srcId="{8EE05AA2-EDD2-43DD-9E85-26AE6532FBA3}" destId="{258303F8-219A-43B9-B726-E6F4FA267289}" srcOrd="2" destOrd="0" parTransId="{9665EB46-914B-4E53-A311-D583040394DD}" sibTransId="{FF4725FE-5B8F-4C08-BA82-C47CC6B89B85}"/>
    <dgm:cxn modelId="{8772F417-9E57-48EB-A365-3992FE756D57}" srcId="{5CABCB1C-0D00-4AA3-98FD-F64ACD1E1F7A}" destId="{D43615D1-0437-4B49-9ADA-210CD871657A}" srcOrd="2" destOrd="0" parTransId="{37C56682-93FD-4C72-9F97-B1C69A209C98}" sibTransId="{8D73CA14-F3A6-4C50-AB3D-FD4FD2670293}"/>
    <dgm:cxn modelId="{443B7E1D-5304-4CEC-9F10-0DE9B3CD10F6}" srcId="{4B0B8713-9CA8-49B5-A9A2-AB32A3C0CAF4}" destId="{11EF31C6-E56E-43CD-9B27-00C28F3450F3}" srcOrd="3" destOrd="0" parTransId="{82C3C4A1-4474-482C-9033-E927B1F0FD45}" sibTransId="{A35BA25A-4949-4AFE-A1B6-05279F1A16AB}"/>
    <dgm:cxn modelId="{E33EE427-4E0B-48DA-A909-D68398345681}" type="presOf" srcId="{6221BF57-4953-4DBC-BE78-61A57B68D14D}" destId="{098A1EC1-4CE5-401A-B705-B576F6D11FA3}" srcOrd="0" destOrd="0" presId="urn:microsoft.com/office/officeart/2005/8/layout/cycle5"/>
    <dgm:cxn modelId="{877D2A2B-777D-47FA-8DC1-7927ADEA3742}" srcId="{C5D9745A-CE98-4F55-9666-29AD0DCB25D3}" destId="{A8D57703-C865-46A9-9F6D-6F53EB9A3034}" srcOrd="1" destOrd="0" parTransId="{FA3137E5-B440-427B-B44A-1F53729F8CE8}" sibTransId="{D605E270-2BC1-4AC1-A285-E1779267839A}"/>
    <dgm:cxn modelId="{96B24D2B-44B1-4055-81D9-12A05D14640B}" type="presOf" srcId="{8EE05AA2-EDD2-43DD-9E85-26AE6532FBA3}" destId="{0C51333B-ECEB-441C-95DB-86C059D52F1A}" srcOrd="0" destOrd="0" presId="urn:microsoft.com/office/officeart/2005/8/layout/cycle5"/>
    <dgm:cxn modelId="{9511DD2C-9652-4F2F-A543-59CDF17F44BA}" type="presOf" srcId="{40828C97-C26E-4331-B996-FBA57B2F5B8E}" destId="{B8C814A1-3F18-4AAF-ABC4-380BF3A38C71}" srcOrd="0" destOrd="3" presId="urn:microsoft.com/office/officeart/2005/8/layout/cycle5"/>
    <dgm:cxn modelId="{5E419D2D-A419-4A32-A8BB-F7E5430A8968}" type="presOf" srcId="{4AC2F85D-B99D-48B5-9CA1-817D80C63DAB}" destId="{B8C814A1-3F18-4AAF-ABC4-380BF3A38C71}" srcOrd="0" destOrd="5" presId="urn:microsoft.com/office/officeart/2005/8/layout/cycle5"/>
    <dgm:cxn modelId="{C7F25F36-C4E3-41A3-B0F2-5EA80459266C}" type="presOf" srcId="{0910C66A-6592-4B2A-9C57-6CD920935391}" destId="{FA64245D-FCEE-4012-827A-1BC0336940B0}" srcOrd="0" destOrd="0" presId="urn:microsoft.com/office/officeart/2005/8/layout/cycle5"/>
    <dgm:cxn modelId="{7C69D83B-A457-4B82-BC62-3A5975B4D739}" srcId="{4B0B8713-9CA8-49B5-A9A2-AB32A3C0CAF4}" destId="{0F5A2ACC-24F6-4F3D-9C3B-BE2D0EC4E344}" srcOrd="1" destOrd="0" parTransId="{AE451589-0990-4675-B451-CD51D50AADC2}" sibTransId="{3CB65698-C4C1-4BDA-85DB-7034A76D5D04}"/>
    <dgm:cxn modelId="{479A033E-EDA5-4C97-9A15-6852CA55A68D}" type="presOf" srcId="{8D73CA14-F3A6-4C50-AB3D-FD4FD2670293}" destId="{BDA091CF-5DDF-416C-BB52-336B46F4762C}" srcOrd="0" destOrd="0" presId="urn:microsoft.com/office/officeart/2005/8/layout/cycle5"/>
    <dgm:cxn modelId="{86232D45-F533-4A6F-81BF-DCD3EE0DEE06}" type="presOf" srcId="{A0E26435-E008-4C0E-B7BA-197244D8409D}" destId="{ADD2D71D-679B-4689-9E9C-82D55EAAABCD}" srcOrd="0" destOrd="2" presId="urn:microsoft.com/office/officeart/2005/8/layout/cycle5"/>
    <dgm:cxn modelId="{40E6ED4C-6748-49DC-AFBD-37E7936FD335}" type="presOf" srcId="{6F83D089-8C93-4BBE-9EDD-C587B99A894E}" destId="{B36F900E-78D7-4BAC-8F3B-D20E49C0DA71}" srcOrd="0" destOrd="1" presId="urn:microsoft.com/office/officeart/2005/8/layout/cycle5"/>
    <dgm:cxn modelId="{4487384D-8C74-437A-8BD5-85B144ED7E00}" srcId="{CF289D87-8F61-4A48-9816-9671DE301821}" destId="{217FB957-7AEB-4856-B6F8-8B802F9161C3}" srcOrd="0" destOrd="0" parTransId="{84105AB1-5B44-41E6-8A35-B5D9533BF7E9}" sibTransId="{D88D05E7-98B2-4F6D-A185-AFE392584CAF}"/>
    <dgm:cxn modelId="{BECAB251-EC19-4BB0-8FAF-F56AE56A1A49}" srcId="{CF289D87-8F61-4A48-9816-9671DE301821}" destId="{A0E26435-E008-4C0E-B7BA-197244D8409D}" srcOrd="1" destOrd="0" parTransId="{44868814-AC7C-4445-9E3F-81F478E005B6}" sibTransId="{2C82C3C2-A166-4F60-9373-98E5B1DE24F0}"/>
    <dgm:cxn modelId="{1EC90858-D636-4600-916C-0900C3988C51}" srcId="{CF289D87-8F61-4A48-9816-9671DE301821}" destId="{8999B3C6-9A4A-472F-B38F-27F0EEA9C8CC}" srcOrd="2" destOrd="0" parTransId="{73EE803C-6C48-4E3B-8725-939D0F04E9D9}" sibTransId="{D90B2227-D69F-47F3-BFD5-BBF0A6354868}"/>
    <dgm:cxn modelId="{BA9E1058-3A34-4286-A185-ED483077EB3B}" type="presOf" srcId="{7B22FB7A-F2CB-4DA0-806C-2D87387E2906}" destId="{8D3512F8-F379-488A-BEFA-71C1F0669862}" srcOrd="0" destOrd="0" presId="urn:microsoft.com/office/officeart/2005/8/layout/cycle5"/>
    <dgm:cxn modelId="{CFD0B358-3F2C-4BC7-920A-BB54B339E72B}" type="presOf" srcId="{3F1319B5-E5E1-4B39-8E8E-951CDFB8622C}" destId="{B36F900E-78D7-4BAC-8F3B-D20E49C0DA71}" srcOrd="0" destOrd="5" presId="urn:microsoft.com/office/officeart/2005/8/layout/cycle5"/>
    <dgm:cxn modelId="{BC2FB16B-5C23-404F-B5CC-3660E38A605A}" type="presOf" srcId="{CF289D87-8F61-4A48-9816-9671DE301821}" destId="{ADD2D71D-679B-4689-9E9C-82D55EAAABCD}" srcOrd="0" destOrd="0" presId="urn:microsoft.com/office/officeart/2005/8/layout/cycle5"/>
    <dgm:cxn modelId="{0A21506C-B290-4BE2-ABAC-0EE09F2E1FE2}" type="presOf" srcId="{217FB957-7AEB-4856-B6F8-8B802F9161C3}" destId="{ADD2D71D-679B-4689-9E9C-82D55EAAABCD}" srcOrd="0" destOrd="1" presId="urn:microsoft.com/office/officeart/2005/8/layout/cycle5"/>
    <dgm:cxn modelId="{F297F56D-A30C-4371-84F8-7E31A39BCAE5}" type="presOf" srcId="{8999B3C6-9A4A-472F-B38F-27F0EEA9C8CC}" destId="{ADD2D71D-679B-4689-9E9C-82D55EAAABCD}" srcOrd="0" destOrd="3" presId="urn:microsoft.com/office/officeart/2005/8/layout/cycle5"/>
    <dgm:cxn modelId="{0648676F-3D83-4DCD-9623-3654497E0D6E}" type="presOf" srcId="{A8D57703-C865-46A9-9F6D-6F53EB9A3034}" destId="{B36F900E-78D7-4BAC-8F3B-D20E49C0DA71}" srcOrd="0" destOrd="2" presId="urn:microsoft.com/office/officeart/2005/8/layout/cycle5"/>
    <dgm:cxn modelId="{70908479-F163-47D4-A3C9-A6DAAA635428}" srcId="{D43615D1-0437-4B49-9ADA-210CD871657A}" destId="{62A412AD-478E-453D-87AC-8EAC7BA2C2B4}" srcOrd="0" destOrd="0" parTransId="{822094CE-3EC5-4A3D-9E71-26ACE56CF04E}" sibTransId="{97AC66C2-DA9E-4FE5-AC10-EFDE861A0EE9}"/>
    <dgm:cxn modelId="{B587047A-1D54-4BED-B5D9-E97512D931A2}" srcId="{C5D9745A-CE98-4F55-9666-29AD0DCB25D3}" destId="{FC4FA671-561A-4644-AC87-AA06930EA6EA}" srcOrd="2" destOrd="0" parTransId="{9FA1A35A-1E81-4CAA-BDDD-F9D7AEA9A9D8}" sibTransId="{ACC350A4-271B-45EC-849D-A4BA18F5B92A}"/>
    <dgm:cxn modelId="{86401B84-B3EB-4C4E-AD8C-881BE4F26CC1}" type="presOf" srcId="{258303F8-219A-43B9-B726-E6F4FA267289}" destId="{0C51333B-ECEB-441C-95DB-86C059D52F1A}" srcOrd="0" destOrd="3" presId="urn:microsoft.com/office/officeart/2005/8/layout/cycle5"/>
    <dgm:cxn modelId="{9273FF84-0239-4819-89CD-53E3EC909440}" type="presOf" srcId="{11EF31C6-E56E-43CD-9B27-00C28F3450F3}" destId="{B8C814A1-3F18-4AAF-ABC4-380BF3A38C71}" srcOrd="0" destOrd="4" presId="urn:microsoft.com/office/officeart/2005/8/layout/cycle5"/>
    <dgm:cxn modelId="{31213599-A916-4CC3-BE93-E3441EB8756B}" type="presOf" srcId="{5CABCB1C-0D00-4AA3-98FD-F64ACD1E1F7A}" destId="{780BA050-73A6-4AA4-9793-E9A3E08BD207}" srcOrd="0" destOrd="0" presId="urn:microsoft.com/office/officeart/2005/8/layout/cycle5"/>
    <dgm:cxn modelId="{5DDD4F99-F479-49D7-8FC9-E2DE1443F7C0}" srcId="{8EE05AA2-EDD2-43DD-9E85-26AE6532FBA3}" destId="{209A8DCC-A34D-4600-8E41-AEA728498E78}" srcOrd="1" destOrd="0" parTransId="{97656312-1A8A-40B5-B2DC-3032B0DF581C}" sibTransId="{8F0D4700-3742-47E9-9856-06520E6FDB0C}"/>
    <dgm:cxn modelId="{1291299D-D96B-43E9-85FC-77AAC9314E23}" type="presOf" srcId="{D43615D1-0437-4B49-9ADA-210CD871657A}" destId="{414FF57B-76F2-432F-926E-5D7D5694FDBC}" srcOrd="0" destOrd="0" presId="urn:microsoft.com/office/officeart/2005/8/layout/cycle5"/>
    <dgm:cxn modelId="{DFBDFB9D-7AFF-4A58-BB8C-A0ABBC392995}" srcId="{D43615D1-0437-4B49-9ADA-210CD871657A}" destId="{EBED3A24-33EC-42C1-83C5-756CA488E671}" srcOrd="1" destOrd="0" parTransId="{9A8E80C0-F931-4182-AD3D-1D876173FCA7}" sibTransId="{F9107B81-04F4-4F53-ABA8-5FFB27BC178B}"/>
    <dgm:cxn modelId="{18D2BB9F-EB44-4F72-8DCC-6D78DA7BFF16}" srcId="{8EE05AA2-EDD2-43DD-9E85-26AE6532FBA3}" destId="{854ADADA-A44C-4AF4-838F-1E8BA7069ABF}" srcOrd="0" destOrd="0" parTransId="{F1F31AFB-A99A-484E-A8E7-159DC1B1FCE4}" sibTransId="{C2A0D975-880C-46B8-93E7-83980C483DB6}"/>
    <dgm:cxn modelId="{838741A1-EA86-4EA1-BB7F-2ADE7B6E9022}" srcId="{5CABCB1C-0D00-4AA3-98FD-F64ACD1E1F7A}" destId="{4B0B8713-9CA8-49B5-A9A2-AB32A3C0CAF4}" srcOrd="0" destOrd="0" parTransId="{755F7900-B0B4-4860-827A-D7344141845D}" sibTransId="{0910C66A-6592-4B2A-9C57-6CD920935391}"/>
    <dgm:cxn modelId="{B6D0D1B0-A920-4111-90E6-210AB0E98C9A}" type="presOf" srcId="{A980B81A-F272-4F52-8131-63ABF61908F5}" destId="{B36F900E-78D7-4BAC-8F3B-D20E49C0DA71}" srcOrd="0" destOrd="4" presId="urn:microsoft.com/office/officeart/2005/8/layout/cycle5"/>
    <dgm:cxn modelId="{0654CEB2-1FA7-4D8E-A690-E8CDEC82D37E}" srcId="{C5D9745A-CE98-4F55-9666-29AD0DCB25D3}" destId="{A980B81A-F272-4F52-8131-63ABF61908F5}" srcOrd="3" destOrd="0" parTransId="{6B70172C-358F-4748-8094-F739E41CF696}" sibTransId="{A2EA0D6D-E46C-4342-B08F-F85134A423C4}"/>
    <dgm:cxn modelId="{FDEB40B3-B6A3-4E02-B247-081993E770B7}" type="presOf" srcId="{4B0B8713-9CA8-49B5-A9A2-AB32A3C0CAF4}" destId="{B8C814A1-3F18-4AAF-ABC4-380BF3A38C71}" srcOrd="0" destOrd="0" presId="urn:microsoft.com/office/officeart/2005/8/layout/cycle5"/>
    <dgm:cxn modelId="{15BCC3B8-6FC9-482D-AA4D-42BD9F16E4A0}" type="presOf" srcId="{62A412AD-478E-453D-87AC-8EAC7BA2C2B4}" destId="{414FF57B-76F2-432F-926E-5D7D5694FDBC}" srcOrd="0" destOrd="1" presId="urn:microsoft.com/office/officeart/2005/8/layout/cycle5"/>
    <dgm:cxn modelId="{8083ABB9-6C70-4D71-B986-EA1EBAE81345}" type="presOf" srcId="{854ADADA-A44C-4AF4-838F-1E8BA7069ABF}" destId="{0C51333B-ECEB-441C-95DB-86C059D52F1A}" srcOrd="0" destOrd="1" presId="urn:microsoft.com/office/officeart/2005/8/layout/cycle5"/>
    <dgm:cxn modelId="{D22DBDC4-91E4-46DC-BBCF-BABB95338203}" srcId="{C5D9745A-CE98-4F55-9666-29AD0DCB25D3}" destId="{3F1319B5-E5E1-4B39-8E8E-951CDFB8622C}" srcOrd="4" destOrd="0" parTransId="{2CCDAA80-0455-48A5-9019-2806C9179968}" sibTransId="{4A5E5424-8C26-4045-9151-74922B1B428F}"/>
    <dgm:cxn modelId="{945301C8-28B5-465C-ABE9-EA15E4D9B713}" srcId="{5CABCB1C-0D00-4AA3-98FD-F64ACD1E1F7A}" destId="{C5D9745A-CE98-4F55-9666-29AD0DCB25D3}" srcOrd="3" destOrd="0" parTransId="{CBA6CBBC-A40B-4B83-8263-39F4F5ABD043}" sibTransId="{6221BF57-4953-4DBC-BE78-61A57B68D14D}"/>
    <dgm:cxn modelId="{92C034C8-58F9-402E-AB48-740AC4E03879}" type="presOf" srcId="{0F5A2ACC-24F6-4F3D-9C3B-BE2D0EC4E344}" destId="{B8C814A1-3F18-4AAF-ABC4-380BF3A38C71}" srcOrd="0" destOrd="2" presId="urn:microsoft.com/office/officeart/2005/8/layout/cycle5"/>
    <dgm:cxn modelId="{B38480D1-9410-4984-A56C-41D09410D424}" type="presOf" srcId="{BE983B12-57C6-4A3A-B37F-F892C0EDAEA6}" destId="{B8C814A1-3F18-4AAF-ABC4-380BF3A38C71}" srcOrd="0" destOrd="1" presId="urn:microsoft.com/office/officeart/2005/8/layout/cycle5"/>
    <dgm:cxn modelId="{4872E6D2-4448-460A-9D10-C051288F7617}" type="presOf" srcId="{EBED3A24-33EC-42C1-83C5-756CA488E671}" destId="{414FF57B-76F2-432F-926E-5D7D5694FDBC}" srcOrd="0" destOrd="2" presId="urn:microsoft.com/office/officeart/2005/8/layout/cycle5"/>
    <dgm:cxn modelId="{F26CF8D7-43EC-4A55-9333-065B59CC9501}" srcId="{5CABCB1C-0D00-4AA3-98FD-F64ACD1E1F7A}" destId="{8EE05AA2-EDD2-43DD-9E85-26AE6532FBA3}" srcOrd="4" destOrd="0" parTransId="{A3ACC160-F7E9-4686-B520-DDE30B94C5E8}" sibTransId="{7B22FB7A-F2CB-4DA0-806C-2D87387E2906}"/>
    <dgm:cxn modelId="{991AACDC-C6B7-458F-8954-9B42C1D06FCB}" type="presOf" srcId="{6047B1B2-F976-4678-9C53-D8090C4D524C}" destId="{8D0ABDDF-6FC0-4033-A107-CDBF3833AD7F}" srcOrd="0" destOrd="0" presId="urn:microsoft.com/office/officeart/2005/8/layout/cycle5"/>
    <dgm:cxn modelId="{47F80CE8-8711-471F-AC70-44F4E16A5DEA}" srcId="{4B0B8713-9CA8-49B5-A9A2-AB32A3C0CAF4}" destId="{4AC2F85D-B99D-48B5-9CA1-817D80C63DAB}" srcOrd="4" destOrd="0" parTransId="{527B5141-FA05-4016-86F6-7C8732751326}" sibTransId="{733D0CE1-BD2C-4A0B-8D94-4E4AD126CFCB}"/>
    <dgm:cxn modelId="{FEEA1BE9-8357-40A3-91E2-66F0C18F894A}" srcId="{C5D9745A-CE98-4F55-9666-29AD0DCB25D3}" destId="{6F83D089-8C93-4BBE-9EDD-C587B99A894E}" srcOrd="0" destOrd="0" parTransId="{CD1FA166-497B-4052-9C68-A7EC270258D4}" sibTransId="{46A761B5-2EDE-4F5D-829B-7D8607E97214}"/>
    <dgm:cxn modelId="{75CAD1EA-E2E5-4635-96BD-A76DFB00D2BC}" srcId="{5CABCB1C-0D00-4AA3-98FD-F64ACD1E1F7A}" destId="{CF289D87-8F61-4A48-9816-9671DE301821}" srcOrd="1" destOrd="0" parTransId="{6EF70719-6A67-4D75-9312-1EFB236A4749}" sibTransId="{6047B1B2-F976-4678-9C53-D8090C4D524C}"/>
    <dgm:cxn modelId="{3859EFEA-B3AE-4BD8-B986-2077E0EFCD40}" type="presOf" srcId="{F6015B5F-DB68-493F-B513-89F006E772CB}" destId="{414FF57B-76F2-432F-926E-5D7D5694FDBC}" srcOrd="0" destOrd="3" presId="urn:microsoft.com/office/officeart/2005/8/layout/cycle5"/>
    <dgm:cxn modelId="{0D3FE9EC-148E-4E52-8077-6B2127C6B64E}" srcId="{D43615D1-0437-4B49-9ADA-210CD871657A}" destId="{F6015B5F-DB68-493F-B513-89F006E772CB}" srcOrd="2" destOrd="0" parTransId="{E471D034-EBF4-48A3-B72C-326A962080A2}" sibTransId="{91E6F685-44D9-41AC-8F05-92F36A48686C}"/>
    <dgm:cxn modelId="{DDE2BDFC-EADF-4AD1-B77C-1875F077FD00}" srcId="{4B0B8713-9CA8-49B5-A9A2-AB32A3C0CAF4}" destId="{40828C97-C26E-4331-B996-FBA57B2F5B8E}" srcOrd="2" destOrd="0" parTransId="{9DF1AD61-028E-4968-AF7C-50D38D0F35FE}" sibTransId="{157E39A2-68C1-4B2E-BA43-92642E9BCE79}"/>
    <dgm:cxn modelId="{0CB2E68E-A201-4A3A-884C-DD9BD7347560}" type="presParOf" srcId="{780BA050-73A6-4AA4-9793-E9A3E08BD207}" destId="{B8C814A1-3F18-4AAF-ABC4-380BF3A38C71}" srcOrd="0" destOrd="0" presId="urn:microsoft.com/office/officeart/2005/8/layout/cycle5"/>
    <dgm:cxn modelId="{01481466-744E-4E70-89E1-29695E9AD00F}" type="presParOf" srcId="{780BA050-73A6-4AA4-9793-E9A3E08BD207}" destId="{9B05E215-DD76-4D8B-BFA6-DC952FAAFAE9}" srcOrd="1" destOrd="0" presId="urn:microsoft.com/office/officeart/2005/8/layout/cycle5"/>
    <dgm:cxn modelId="{0445669E-ADE4-4AEF-B0A5-201611B6AF4E}" type="presParOf" srcId="{780BA050-73A6-4AA4-9793-E9A3E08BD207}" destId="{FA64245D-FCEE-4012-827A-1BC0336940B0}" srcOrd="2" destOrd="0" presId="urn:microsoft.com/office/officeart/2005/8/layout/cycle5"/>
    <dgm:cxn modelId="{C116BD7D-9219-4463-889D-6FECEB7DFF81}" type="presParOf" srcId="{780BA050-73A6-4AA4-9793-E9A3E08BD207}" destId="{ADD2D71D-679B-4689-9E9C-82D55EAAABCD}" srcOrd="3" destOrd="0" presId="urn:microsoft.com/office/officeart/2005/8/layout/cycle5"/>
    <dgm:cxn modelId="{9BC6B6FE-1FD0-4B2D-836F-DA4E1B7BCCC6}" type="presParOf" srcId="{780BA050-73A6-4AA4-9793-E9A3E08BD207}" destId="{2A1795D0-E538-48A5-BF3E-1F40F22C8BB9}" srcOrd="4" destOrd="0" presId="urn:microsoft.com/office/officeart/2005/8/layout/cycle5"/>
    <dgm:cxn modelId="{EA75F977-4F86-48E5-9447-1B8D2115BE6D}" type="presParOf" srcId="{780BA050-73A6-4AA4-9793-E9A3E08BD207}" destId="{8D0ABDDF-6FC0-4033-A107-CDBF3833AD7F}" srcOrd="5" destOrd="0" presId="urn:microsoft.com/office/officeart/2005/8/layout/cycle5"/>
    <dgm:cxn modelId="{7537DBB0-AF2D-4CD2-A006-5A420EBAF24C}" type="presParOf" srcId="{780BA050-73A6-4AA4-9793-E9A3E08BD207}" destId="{414FF57B-76F2-432F-926E-5D7D5694FDBC}" srcOrd="6" destOrd="0" presId="urn:microsoft.com/office/officeart/2005/8/layout/cycle5"/>
    <dgm:cxn modelId="{24F21FA9-8DCE-408E-B150-5A7B3DE61F60}" type="presParOf" srcId="{780BA050-73A6-4AA4-9793-E9A3E08BD207}" destId="{400F1B36-05C6-401A-8E22-2D7D3DF1E048}" srcOrd="7" destOrd="0" presId="urn:microsoft.com/office/officeart/2005/8/layout/cycle5"/>
    <dgm:cxn modelId="{48D424F5-190C-4093-B24E-EEC9E81BE8EE}" type="presParOf" srcId="{780BA050-73A6-4AA4-9793-E9A3E08BD207}" destId="{BDA091CF-5DDF-416C-BB52-336B46F4762C}" srcOrd="8" destOrd="0" presId="urn:microsoft.com/office/officeart/2005/8/layout/cycle5"/>
    <dgm:cxn modelId="{2C41166A-AF75-4A8E-96A9-5B37EDF96942}" type="presParOf" srcId="{780BA050-73A6-4AA4-9793-E9A3E08BD207}" destId="{B36F900E-78D7-4BAC-8F3B-D20E49C0DA71}" srcOrd="9" destOrd="0" presId="urn:microsoft.com/office/officeart/2005/8/layout/cycle5"/>
    <dgm:cxn modelId="{FBE5960A-81E8-436D-8F16-81AC506C163C}" type="presParOf" srcId="{780BA050-73A6-4AA4-9793-E9A3E08BD207}" destId="{47D95051-A058-4B3A-9832-A10CEEB2EF9B}" srcOrd="10" destOrd="0" presId="urn:microsoft.com/office/officeart/2005/8/layout/cycle5"/>
    <dgm:cxn modelId="{3DC8F812-AA72-404B-97AE-EC38384C489A}" type="presParOf" srcId="{780BA050-73A6-4AA4-9793-E9A3E08BD207}" destId="{098A1EC1-4CE5-401A-B705-B576F6D11FA3}" srcOrd="11" destOrd="0" presId="urn:microsoft.com/office/officeart/2005/8/layout/cycle5"/>
    <dgm:cxn modelId="{06BDAA3D-BFB0-4CF2-8258-C3E0F10FCBD5}" type="presParOf" srcId="{780BA050-73A6-4AA4-9793-E9A3E08BD207}" destId="{0C51333B-ECEB-441C-95DB-86C059D52F1A}" srcOrd="12" destOrd="0" presId="urn:microsoft.com/office/officeart/2005/8/layout/cycle5"/>
    <dgm:cxn modelId="{68F04E50-9059-4BB4-891F-E878E4059132}" type="presParOf" srcId="{780BA050-73A6-4AA4-9793-E9A3E08BD207}" destId="{9CF12ACC-9663-4E49-9F62-AF06801290AB}" srcOrd="13" destOrd="0" presId="urn:microsoft.com/office/officeart/2005/8/layout/cycle5"/>
    <dgm:cxn modelId="{C543A0F6-C118-42B9-9322-569E7403DC93}" type="presParOf" srcId="{780BA050-73A6-4AA4-9793-E9A3E08BD207}" destId="{8D3512F8-F379-488A-BEFA-71C1F0669862}"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69907E-5931-4C50-A02F-7F671317E398}"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8C0A2DA8-A6A1-4060-9C9D-BCFEBA9449E2}">
      <dgm:prSet phldrT="[Text]"/>
      <dgm:spPr>
        <a:solidFill>
          <a:schemeClr val="accent2"/>
        </a:solidFill>
      </dgm:spPr>
      <dgm:t>
        <a:bodyPr/>
        <a:lstStyle/>
        <a:p>
          <a:r>
            <a:rPr lang="en-US" dirty="0"/>
            <a:t>FAIR Principles</a:t>
          </a:r>
        </a:p>
      </dgm:t>
    </dgm:pt>
    <dgm:pt modelId="{C81EBEBE-224A-4CA6-AF54-A29AE5AF0271}" type="parTrans" cxnId="{4AF51F69-8146-4312-B980-0C030CCA1878}">
      <dgm:prSet/>
      <dgm:spPr/>
      <dgm:t>
        <a:bodyPr/>
        <a:lstStyle/>
        <a:p>
          <a:endParaRPr lang="en-US"/>
        </a:p>
      </dgm:t>
    </dgm:pt>
    <dgm:pt modelId="{87DCF06A-BDD4-465B-8775-1DE9F1E0DF5D}" type="sibTrans" cxnId="{4AF51F69-8146-4312-B980-0C030CCA1878}">
      <dgm:prSet/>
      <dgm:spPr/>
      <dgm:t>
        <a:bodyPr/>
        <a:lstStyle/>
        <a:p>
          <a:endParaRPr lang="en-US"/>
        </a:p>
      </dgm:t>
    </dgm:pt>
    <dgm:pt modelId="{9AE93F07-09E8-4B11-BF6D-125678F52711}">
      <dgm:prSet phldrT="[Text]"/>
      <dgm:spPr>
        <a:solidFill>
          <a:schemeClr val="accent6">
            <a:lumMod val="75000"/>
          </a:schemeClr>
        </a:solidFill>
      </dgm:spPr>
      <dgm:t>
        <a:bodyPr/>
        <a:lstStyle/>
        <a:p>
          <a:r>
            <a:rPr lang="en-US" dirty="0"/>
            <a:t>Dublin Core</a:t>
          </a:r>
        </a:p>
      </dgm:t>
    </dgm:pt>
    <dgm:pt modelId="{0B0D2343-8B9C-4E9C-B961-6393DD84918B}" type="parTrans" cxnId="{59CF28B9-A33F-4D22-AE2F-D343FA67A150}">
      <dgm:prSet/>
      <dgm:spPr/>
      <dgm:t>
        <a:bodyPr/>
        <a:lstStyle/>
        <a:p>
          <a:endParaRPr lang="en-US"/>
        </a:p>
      </dgm:t>
    </dgm:pt>
    <dgm:pt modelId="{806BAB8F-55B3-4C9B-8E4F-9F2E7A3919DF}" type="sibTrans" cxnId="{59CF28B9-A33F-4D22-AE2F-D343FA67A150}">
      <dgm:prSet/>
      <dgm:spPr/>
      <dgm:t>
        <a:bodyPr/>
        <a:lstStyle/>
        <a:p>
          <a:endParaRPr lang="en-US"/>
        </a:p>
      </dgm:t>
    </dgm:pt>
    <dgm:pt modelId="{CB98CA03-E3E6-4268-9509-C41B6EEFDAD1}">
      <dgm:prSet phldrT="[Text]"/>
      <dgm:spPr/>
      <dgm:t>
        <a:bodyPr/>
        <a:lstStyle/>
        <a:p>
          <a:r>
            <a:rPr lang="en-US" dirty="0"/>
            <a:t>W3C DCAT</a:t>
          </a:r>
        </a:p>
      </dgm:t>
    </dgm:pt>
    <dgm:pt modelId="{0DE39A4C-17D3-4202-B6FA-379C8BFAFA83}" type="parTrans" cxnId="{AFA03559-C9F7-478C-AB6F-05BEDAB18FEB}">
      <dgm:prSet/>
      <dgm:spPr/>
      <dgm:t>
        <a:bodyPr/>
        <a:lstStyle/>
        <a:p>
          <a:endParaRPr lang="en-US"/>
        </a:p>
      </dgm:t>
    </dgm:pt>
    <dgm:pt modelId="{216C5FE3-D81A-478F-9ACC-5D6D622B18BC}" type="sibTrans" cxnId="{AFA03559-C9F7-478C-AB6F-05BEDAB18FEB}">
      <dgm:prSet/>
      <dgm:spPr/>
      <dgm:t>
        <a:bodyPr/>
        <a:lstStyle/>
        <a:p>
          <a:endParaRPr lang="en-US"/>
        </a:p>
      </dgm:t>
    </dgm:pt>
    <dgm:pt modelId="{3CFA3791-EEE8-4932-9969-EFC97B7C8A4E}">
      <dgm:prSet phldrT="[Text]"/>
      <dgm:spPr/>
      <dgm:t>
        <a:bodyPr/>
        <a:lstStyle/>
        <a:p>
          <a:r>
            <a:rPr lang="en-US" dirty="0"/>
            <a:t>Dataset Metadata</a:t>
          </a:r>
        </a:p>
      </dgm:t>
    </dgm:pt>
    <dgm:pt modelId="{B69C6284-61CD-46C4-B08F-0F5E788558D1}" type="parTrans" cxnId="{34FCB689-57B5-4931-A716-C8168E6AF415}">
      <dgm:prSet/>
      <dgm:spPr/>
      <dgm:t>
        <a:bodyPr/>
        <a:lstStyle/>
        <a:p>
          <a:endParaRPr lang="en-US"/>
        </a:p>
      </dgm:t>
    </dgm:pt>
    <dgm:pt modelId="{9BB97CFA-F53E-4DD1-BDD0-DAA03D21E8E3}" type="sibTrans" cxnId="{34FCB689-57B5-4931-A716-C8168E6AF415}">
      <dgm:prSet/>
      <dgm:spPr/>
      <dgm:t>
        <a:bodyPr/>
        <a:lstStyle/>
        <a:p>
          <a:endParaRPr lang="en-US"/>
        </a:p>
      </dgm:t>
    </dgm:pt>
    <dgm:pt modelId="{57A9927D-2E1E-4D2E-B47C-80F06E319200}" type="pres">
      <dgm:prSet presAssocID="{8269907E-5931-4C50-A02F-7F671317E398}" presName="Name0" presStyleCnt="0">
        <dgm:presLayoutVars>
          <dgm:chMax val="4"/>
          <dgm:resizeHandles val="exact"/>
        </dgm:presLayoutVars>
      </dgm:prSet>
      <dgm:spPr/>
    </dgm:pt>
    <dgm:pt modelId="{D4736DA1-9258-4C18-B2B5-0ED6426C8CA5}" type="pres">
      <dgm:prSet presAssocID="{8269907E-5931-4C50-A02F-7F671317E398}" presName="ellipse" presStyleLbl="trBgShp" presStyleIdx="0" presStyleCnt="1"/>
      <dgm:spPr/>
    </dgm:pt>
    <dgm:pt modelId="{B61876E6-F561-451E-B865-37845FBFCC87}" type="pres">
      <dgm:prSet presAssocID="{8269907E-5931-4C50-A02F-7F671317E398}" presName="arrow1" presStyleLbl="fgShp" presStyleIdx="0" presStyleCnt="1"/>
      <dgm:spPr/>
    </dgm:pt>
    <dgm:pt modelId="{B8E35A3F-5F2F-456D-9D90-19DD64AB0633}" type="pres">
      <dgm:prSet presAssocID="{8269907E-5931-4C50-A02F-7F671317E398}" presName="rectangle" presStyleLbl="revTx" presStyleIdx="0" presStyleCnt="1">
        <dgm:presLayoutVars>
          <dgm:bulletEnabled val="1"/>
        </dgm:presLayoutVars>
      </dgm:prSet>
      <dgm:spPr/>
    </dgm:pt>
    <dgm:pt modelId="{FAEB2BA0-CDC6-40B6-8B7D-6D5BB65605FC}" type="pres">
      <dgm:prSet presAssocID="{9AE93F07-09E8-4B11-BF6D-125678F52711}" presName="item1" presStyleLbl="node1" presStyleIdx="0" presStyleCnt="3">
        <dgm:presLayoutVars>
          <dgm:bulletEnabled val="1"/>
        </dgm:presLayoutVars>
      </dgm:prSet>
      <dgm:spPr/>
    </dgm:pt>
    <dgm:pt modelId="{EF670F73-5C54-4EC1-9DC4-781425382565}" type="pres">
      <dgm:prSet presAssocID="{CB98CA03-E3E6-4268-9509-C41B6EEFDAD1}" presName="item2" presStyleLbl="node1" presStyleIdx="1" presStyleCnt="3">
        <dgm:presLayoutVars>
          <dgm:bulletEnabled val="1"/>
        </dgm:presLayoutVars>
      </dgm:prSet>
      <dgm:spPr/>
    </dgm:pt>
    <dgm:pt modelId="{680F53F9-A2A9-47A0-B149-B245FF5E93E6}" type="pres">
      <dgm:prSet presAssocID="{3CFA3791-EEE8-4932-9969-EFC97B7C8A4E}" presName="item3" presStyleLbl="node1" presStyleIdx="2" presStyleCnt="3">
        <dgm:presLayoutVars>
          <dgm:bulletEnabled val="1"/>
        </dgm:presLayoutVars>
      </dgm:prSet>
      <dgm:spPr/>
    </dgm:pt>
    <dgm:pt modelId="{1FE0E76A-90E6-4BF9-BFF6-D8F7DB39DC70}" type="pres">
      <dgm:prSet presAssocID="{8269907E-5931-4C50-A02F-7F671317E398}" presName="funnel" presStyleLbl="trAlignAcc1" presStyleIdx="0" presStyleCnt="1"/>
      <dgm:spPr/>
    </dgm:pt>
  </dgm:ptLst>
  <dgm:cxnLst>
    <dgm:cxn modelId="{77744F49-D28A-4289-989A-6CBB4691DBC1}" type="presOf" srcId="{8269907E-5931-4C50-A02F-7F671317E398}" destId="{57A9927D-2E1E-4D2E-B47C-80F06E319200}" srcOrd="0" destOrd="0" presId="urn:microsoft.com/office/officeart/2005/8/layout/funnel1"/>
    <dgm:cxn modelId="{AFA03559-C9F7-478C-AB6F-05BEDAB18FEB}" srcId="{8269907E-5931-4C50-A02F-7F671317E398}" destId="{CB98CA03-E3E6-4268-9509-C41B6EEFDAD1}" srcOrd="2" destOrd="0" parTransId="{0DE39A4C-17D3-4202-B6FA-379C8BFAFA83}" sibTransId="{216C5FE3-D81A-478F-9ACC-5D6D622B18BC}"/>
    <dgm:cxn modelId="{4AF51F69-8146-4312-B980-0C030CCA1878}" srcId="{8269907E-5931-4C50-A02F-7F671317E398}" destId="{8C0A2DA8-A6A1-4060-9C9D-BCFEBA9449E2}" srcOrd="0" destOrd="0" parTransId="{C81EBEBE-224A-4CA6-AF54-A29AE5AF0271}" sibTransId="{87DCF06A-BDD4-465B-8775-1DE9F1E0DF5D}"/>
    <dgm:cxn modelId="{CB0DC486-74A7-4C75-86C6-41691C3245C4}" type="presOf" srcId="{CB98CA03-E3E6-4268-9509-C41B6EEFDAD1}" destId="{FAEB2BA0-CDC6-40B6-8B7D-6D5BB65605FC}" srcOrd="0" destOrd="0" presId="urn:microsoft.com/office/officeart/2005/8/layout/funnel1"/>
    <dgm:cxn modelId="{34FCB689-57B5-4931-A716-C8168E6AF415}" srcId="{8269907E-5931-4C50-A02F-7F671317E398}" destId="{3CFA3791-EEE8-4932-9969-EFC97B7C8A4E}" srcOrd="3" destOrd="0" parTransId="{B69C6284-61CD-46C4-B08F-0F5E788558D1}" sibTransId="{9BB97CFA-F53E-4DD1-BDD0-DAA03D21E8E3}"/>
    <dgm:cxn modelId="{59CF28B9-A33F-4D22-AE2F-D343FA67A150}" srcId="{8269907E-5931-4C50-A02F-7F671317E398}" destId="{9AE93F07-09E8-4B11-BF6D-125678F52711}" srcOrd="1" destOrd="0" parTransId="{0B0D2343-8B9C-4E9C-B961-6393DD84918B}" sibTransId="{806BAB8F-55B3-4C9B-8E4F-9F2E7A3919DF}"/>
    <dgm:cxn modelId="{6B467FC3-52E5-48A8-9A3F-5D03C754FA0A}" type="presOf" srcId="{8C0A2DA8-A6A1-4060-9C9D-BCFEBA9449E2}" destId="{680F53F9-A2A9-47A0-B149-B245FF5E93E6}" srcOrd="0" destOrd="0" presId="urn:microsoft.com/office/officeart/2005/8/layout/funnel1"/>
    <dgm:cxn modelId="{956174D1-2265-4186-9CE6-E6160BCD4A77}" type="presOf" srcId="{3CFA3791-EEE8-4932-9969-EFC97B7C8A4E}" destId="{B8E35A3F-5F2F-456D-9D90-19DD64AB0633}" srcOrd="0" destOrd="0" presId="urn:microsoft.com/office/officeart/2005/8/layout/funnel1"/>
    <dgm:cxn modelId="{E8E35FEF-D32C-4F68-A8DA-8AEB32275FBF}" type="presOf" srcId="{9AE93F07-09E8-4B11-BF6D-125678F52711}" destId="{EF670F73-5C54-4EC1-9DC4-781425382565}" srcOrd="0" destOrd="0" presId="urn:microsoft.com/office/officeart/2005/8/layout/funnel1"/>
    <dgm:cxn modelId="{BBEA6C3C-4190-4C8B-9205-32CB5C21319E}" type="presParOf" srcId="{57A9927D-2E1E-4D2E-B47C-80F06E319200}" destId="{D4736DA1-9258-4C18-B2B5-0ED6426C8CA5}" srcOrd="0" destOrd="0" presId="urn:microsoft.com/office/officeart/2005/8/layout/funnel1"/>
    <dgm:cxn modelId="{73DD8589-B28E-4804-B98A-4BF8FD3845D2}" type="presParOf" srcId="{57A9927D-2E1E-4D2E-B47C-80F06E319200}" destId="{B61876E6-F561-451E-B865-37845FBFCC87}" srcOrd="1" destOrd="0" presId="urn:microsoft.com/office/officeart/2005/8/layout/funnel1"/>
    <dgm:cxn modelId="{B2CE410B-1B25-47BC-8199-49EF473EE433}" type="presParOf" srcId="{57A9927D-2E1E-4D2E-B47C-80F06E319200}" destId="{B8E35A3F-5F2F-456D-9D90-19DD64AB0633}" srcOrd="2" destOrd="0" presId="urn:microsoft.com/office/officeart/2005/8/layout/funnel1"/>
    <dgm:cxn modelId="{DD3A6E79-C156-4DBD-B4B4-6CA658C59617}" type="presParOf" srcId="{57A9927D-2E1E-4D2E-B47C-80F06E319200}" destId="{FAEB2BA0-CDC6-40B6-8B7D-6D5BB65605FC}" srcOrd="3" destOrd="0" presId="urn:microsoft.com/office/officeart/2005/8/layout/funnel1"/>
    <dgm:cxn modelId="{BFE7F28A-A4A9-4092-8E44-6C7BC1A8755F}" type="presParOf" srcId="{57A9927D-2E1E-4D2E-B47C-80F06E319200}" destId="{EF670F73-5C54-4EC1-9DC4-781425382565}" srcOrd="4" destOrd="0" presId="urn:microsoft.com/office/officeart/2005/8/layout/funnel1"/>
    <dgm:cxn modelId="{0DA9EA81-3D89-42AC-9A99-C30EDA236FE7}" type="presParOf" srcId="{57A9927D-2E1E-4D2E-B47C-80F06E319200}" destId="{680F53F9-A2A9-47A0-B149-B245FF5E93E6}" srcOrd="5" destOrd="0" presId="urn:microsoft.com/office/officeart/2005/8/layout/funnel1"/>
    <dgm:cxn modelId="{60272045-FFE2-4CE1-8DBB-9148FDEEC3C0}" type="presParOf" srcId="{57A9927D-2E1E-4D2E-B47C-80F06E319200}" destId="{1FE0E76A-90E6-4BF9-BFF6-D8F7DB39DC7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5B0DA-185E-4F20-865B-D3C1E6E19C11}">
      <dsp:nvSpPr>
        <dsp:cNvPr id="0" name=""/>
        <dsp:cNvSpPr/>
      </dsp:nvSpPr>
      <dsp:spPr>
        <a:xfrm>
          <a:off x="1275" y="208315"/>
          <a:ext cx="1428300" cy="55132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8E7E4-48D4-4F02-AAEC-C57696E8170B}">
      <dsp:nvSpPr>
        <dsp:cNvPr id="0" name=""/>
        <dsp:cNvSpPr/>
      </dsp:nvSpPr>
      <dsp:spPr>
        <a:xfrm>
          <a:off x="382156" y="346146"/>
          <a:ext cx="1206120" cy="5513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Soil Health</a:t>
          </a:r>
        </a:p>
      </dsp:txBody>
      <dsp:txXfrm>
        <a:off x="398304" y="362294"/>
        <a:ext cx="1173824" cy="519028"/>
      </dsp:txXfrm>
    </dsp:sp>
    <dsp:sp modelId="{A92465F3-9665-4895-AB24-00FCA2B5F514}">
      <dsp:nvSpPr>
        <dsp:cNvPr id="0" name=""/>
        <dsp:cNvSpPr/>
      </dsp:nvSpPr>
      <dsp:spPr>
        <a:xfrm>
          <a:off x="1632712" y="208315"/>
          <a:ext cx="1428300" cy="55132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A1DB3-2035-46D5-9F2E-EF79E992D09B}">
      <dsp:nvSpPr>
        <dsp:cNvPr id="0" name=""/>
        <dsp:cNvSpPr/>
      </dsp:nvSpPr>
      <dsp:spPr>
        <a:xfrm>
          <a:off x="2013592" y="346146"/>
          <a:ext cx="1206120" cy="5513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Weather</a:t>
          </a:r>
        </a:p>
      </dsp:txBody>
      <dsp:txXfrm>
        <a:off x="2029740" y="362294"/>
        <a:ext cx="1173824" cy="519028"/>
      </dsp:txXfrm>
    </dsp:sp>
    <dsp:sp modelId="{59E9CE35-D767-4CE8-B8BA-A58705179756}">
      <dsp:nvSpPr>
        <dsp:cNvPr id="0" name=""/>
        <dsp:cNvSpPr/>
      </dsp:nvSpPr>
      <dsp:spPr>
        <a:xfrm>
          <a:off x="3264149" y="208315"/>
          <a:ext cx="1428300" cy="55132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9FBB2-B9EE-4032-B6EE-6D0807D42A51}">
      <dsp:nvSpPr>
        <dsp:cNvPr id="0" name=""/>
        <dsp:cNvSpPr/>
      </dsp:nvSpPr>
      <dsp:spPr>
        <a:xfrm>
          <a:off x="3645029" y="346146"/>
          <a:ext cx="1206120" cy="5513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As-Planted</a:t>
          </a:r>
        </a:p>
      </dsp:txBody>
      <dsp:txXfrm>
        <a:off x="3661177" y="362294"/>
        <a:ext cx="1173824" cy="519028"/>
      </dsp:txXfrm>
    </dsp:sp>
    <dsp:sp modelId="{1375CE50-29EA-44E5-9F9B-1BACCE5DEA44}">
      <dsp:nvSpPr>
        <dsp:cNvPr id="0" name=""/>
        <dsp:cNvSpPr/>
      </dsp:nvSpPr>
      <dsp:spPr>
        <a:xfrm>
          <a:off x="4895586" y="208315"/>
          <a:ext cx="1428300" cy="55132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D171A-2A9C-49D7-98C4-B994D1E830B1}">
      <dsp:nvSpPr>
        <dsp:cNvPr id="0" name=""/>
        <dsp:cNvSpPr/>
      </dsp:nvSpPr>
      <dsp:spPr>
        <a:xfrm>
          <a:off x="5276466" y="346146"/>
          <a:ext cx="1206120" cy="5513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As-Applied</a:t>
          </a:r>
        </a:p>
      </dsp:txBody>
      <dsp:txXfrm>
        <a:off x="5292614" y="362294"/>
        <a:ext cx="1173824" cy="519028"/>
      </dsp:txXfrm>
    </dsp:sp>
    <dsp:sp modelId="{B9F8F568-89AF-4221-96F9-2A36239922F9}">
      <dsp:nvSpPr>
        <dsp:cNvPr id="0" name=""/>
        <dsp:cNvSpPr/>
      </dsp:nvSpPr>
      <dsp:spPr>
        <a:xfrm>
          <a:off x="6527023" y="208315"/>
          <a:ext cx="1428300" cy="55132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0695B-FE5D-4750-AFE8-062905EC73BD}">
      <dsp:nvSpPr>
        <dsp:cNvPr id="0" name=""/>
        <dsp:cNvSpPr/>
      </dsp:nvSpPr>
      <dsp:spPr>
        <a:xfrm>
          <a:off x="6907903" y="346146"/>
          <a:ext cx="1206120" cy="5513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As-Harvested</a:t>
          </a:r>
        </a:p>
      </dsp:txBody>
      <dsp:txXfrm>
        <a:off x="6924051" y="362294"/>
        <a:ext cx="1173824" cy="519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AAF05-F7B1-48BF-A396-691BBCBA5776}">
      <dsp:nvSpPr>
        <dsp:cNvPr id="0" name=""/>
        <dsp:cNvSpPr/>
      </dsp:nvSpPr>
      <dsp:spPr>
        <a:xfrm>
          <a:off x="313187" y="0"/>
          <a:ext cx="3908865" cy="711329"/>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E013F-0EEF-4C69-802D-69EC5629E6DE}">
      <dsp:nvSpPr>
        <dsp:cNvPr id="0" name=""/>
        <dsp:cNvSpPr/>
      </dsp:nvSpPr>
      <dsp:spPr>
        <a:xfrm>
          <a:off x="1065853" y="177832"/>
          <a:ext cx="4349250" cy="7113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Supply Chain</a:t>
          </a:r>
        </a:p>
      </dsp:txBody>
      <dsp:txXfrm>
        <a:off x="1086687" y="198666"/>
        <a:ext cx="4307582" cy="669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0D40B-959F-4108-B741-57E475F8849E}">
      <dsp:nvSpPr>
        <dsp:cNvPr id="0" name=""/>
        <dsp:cNvSpPr/>
      </dsp:nvSpPr>
      <dsp:spPr>
        <a:xfrm>
          <a:off x="1390" y="381038"/>
          <a:ext cx="667834" cy="25778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FB5A2-E3B0-4EB7-AA01-6D90639ED6C1}">
      <dsp:nvSpPr>
        <dsp:cNvPr id="0" name=""/>
        <dsp:cNvSpPr/>
      </dsp:nvSpPr>
      <dsp:spPr>
        <a:xfrm>
          <a:off x="179479" y="445484"/>
          <a:ext cx="563949" cy="2577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dirty="0"/>
            <a:t>Equipment</a:t>
          </a:r>
        </a:p>
        <a:p>
          <a:pPr marL="0" lvl="0" indent="0" algn="ctr" defTabSz="222250">
            <a:lnSpc>
              <a:spcPct val="90000"/>
            </a:lnSpc>
            <a:spcBef>
              <a:spcPct val="0"/>
            </a:spcBef>
            <a:spcAft>
              <a:spcPct val="35000"/>
            </a:spcAft>
            <a:buNone/>
          </a:pPr>
          <a:r>
            <a:rPr lang="en-US" sz="500" kern="1200" dirty="0"/>
            <a:t>Manufacturers</a:t>
          </a:r>
        </a:p>
      </dsp:txBody>
      <dsp:txXfrm>
        <a:off x="187029" y="453034"/>
        <a:ext cx="548849" cy="242684"/>
      </dsp:txXfrm>
    </dsp:sp>
    <dsp:sp modelId="{0DCA6CCD-39C0-4BE1-AA38-5605DD8C934A}">
      <dsp:nvSpPr>
        <dsp:cNvPr id="0" name=""/>
        <dsp:cNvSpPr/>
      </dsp:nvSpPr>
      <dsp:spPr>
        <a:xfrm>
          <a:off x="764205" y="381038"/>
          <a:ext cx="667834" cy="25778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3FE761-2EF5-4195-8500-E4E77E4A2AA8}">
      <dsp:nvSpPr>
        <dsp:cNvPr id="0" name=""/>
        <dsp:cNvSpPr/>
      </dsp:nvSpPr>
      <dsp:spPr>
        <a:xfrm>
          <a:off x="942294" y="445484"/>
          <a:ext cx="563949" cy="2577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dirty="0"/>
            <a:t>Technology </a:t>
          </a:r>
        </a:p>
        <a:p>
          <a:pPr marL="0" lvl="0" indent="0" algn="ctr" defTabSz="222250">
            <a:lnSpc>
              <a:spcPct val="90000"/>
            </a:lnSpc>
            <a:spcBef>
              <a:spcPct val="0"/>
            </a:spcBef>
            <a:spcAft>
              <a:spcPct val="35000"/>
            </a:spcAft>
            <a:buNone/>
          </a:pPr>
          <a:r>
            <a:rPr lang="en-US" sz="500" kern="1200" dirty="0"/>
            <a:t>Providers</a:t>
          </a:r>
        </a:p>
      </dsp:txBody>
      <dsp:txXfrm>
        <a:off x="949844" y="453034"/>
        <a:ext cx="548849" cy="242684"/>
      </dsp:txXfrm>
    </dsp:sp>
    <dsp:sp modelId="{880DBD3A-9455-4A02-A0ED-DF24B2A26716}">
      <dsp:nvSpPr>
        <dsp:cNvPr id="0" name=""/>
        <dsp:cNvSpPr/>
      </dsp:nvSpPr>
      <dsp:spPr>
        <a:xfrm>
          <a:off x="1527020" y="381038"/>
          <a:ext cx="667834" cy="25778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67FC1-5B65-4C04-B5E2-B3305AC21E8B}">
      <dsp:nvSpPr>
        <dsp:cNvPr id="0" name=""/>
        <dsp:cNvSpPr/>
      </dsp:nvSpPr>
      <dsp:spPr>
        <a:xfrm>
          <a:off x="1709847" y="449018"/>
          <a:ext cx="563949" cy="2577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dirty="0"/>
            <a:t>Agronomy</a:t>
          </a:r>
        </a:p>
        <a:p>
          <a:pPr marL="0" lvl="0" indent="0" algn="ctr" defTabSz="222250">
            <a:lnSpc>
              <a:spcPct val="90000"/>
            </a:lnSpc>
            <a:spcBef>
              <a:spcPct val="0"/>
            </a:spcBef>
            <a:spcAft>
              <a:spcPct val="35000"/>
            </a:spcAft>
            <a:buNone/>
          </a:pPr>
          <a:r>
            <a:rPr lang="en-US" sz="500" kern="1200" dirty="0"/>
            <a:t>Services</a:t>
          </a:r>
        </a:p>
      </dsp:txBody>
      <dsp:txXfrm>
        <a:off x="1717397" y="456568"/>
        <a:ext cx="548849" cy="242684"/>
      </dsp:txXfrm>
    </dsp:sp>
    <dsp:sp modelId="{645F48DA-22AA-4B19-8B5B-33860B4A0640}">
      <dsp:nvSpPr>
        <dsp:cNvPr id="0" name=""/>
        <dsp:cNvSpPr/>
      </dsp:nvSpPr>
      <dsp:spPr>
        <a:xfrm>
          <a:off x="2289836" y="381038"/>
          <a:ext cx="667834" cy="25778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849355-E6FE-4FB7-983F-6712834972B1}">
      <dsp:nvSpPr>
        <dsp:cNvPr id="0" name=""/>
        <dsp:cNvSpPr/>
      </dsp:nvSpPr>
      <dsp:spPr>
        <a:xfrm>
          <a:off x="2467925" y="445484"/>
          <a:ext cx="563949" cy="2577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dirty="0"/>
            <a:t>Testing </a:t>
          </a:r>
        </a:p>
        <a:p>
          <a:pPr marL="0" lvl="0" indent="0" algn="ctr" defTabSz="222250">
            <a:lnSpc>
              <a:spcPct val="90000"/>
            </a:lnSpc>
            <a:spcBef>
              <a:spcPct val="0"/>
            </a:spcBef>
            <a:spcAft>
              <a:spcPct val="35000"/>
            </a:spcAft>
            <a:buNone/>
          </a:pPr>
          <a:r>
            <a:rPr lang="en-US" sz="500" kern="1200" dirty="0"/>
            <a:t>Services</a:t>
          </a:r>
        </a:p>
      </dsp:txBody>
      <dsp:txXfrm>
        <a:off x="2475475" y="453034"/>
        <a:ext cx="548849" cy="242684"/>
      </dsp:txXfrm>
    </dsp:sp>
    <dsp:sp modelId="{2E88E6FB-F4B1-4CB6-B685-90A69E43EFB8}">
      <dsp:nvSpPr>
        <dsp:cNvPr id="0" name=""/>
        <dsp:cNvSpPr/>
      </dsp:nvSpPr>
      <dsp:spPr>
        <a:xfrm>
          <a:off x="3052651" y="381038"/>
          <a:ext cx="667834" cy="25778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F68B0D-B897-4EA8-883B-C7FE7B35261C}">
      <dsp:nvSpPr>
        <dsp:cNvPr id="0" name=""/>
        <dsp:cNvSpPr/>
      </dsp:nvSpPr>
      <dsp:spPr>
        <a:xfrm>
          <a:off x="3230741" y="445484"/>
          <a:ext cx="563949" cy="2577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dirty="0"/>
            <a:t>Crop Nutrient Manufacturers</a:t>
          </a:r>
        </a:p>
      </dsp:txBody>
      <dsp:txXfrm>
        <a:off x="3238291" y="453034"/>
        <a:ext cx="548849" cy="242684"/>
      </dsp:txXfrm>
    </dsp:sp>
    <dsp:sp modelId="{55979F86-2375-4393-8F26-BCBD41086428}">
      <dsp:nvSpPr>
        <dsp:cNvPr id="0" name=""/>
        <dsp:cNvSpPr/>
      </dsp:nvSpPr>
      <dsp:spPr>
        <a:xfrm>
          <a:off x="3815467" y="381038"/>
          <a:ext cx="667834" cy="25778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70969-ECED-4D4B-B795-3193736C046D}">
      <dsp:nvSpPr>
        <dsp:cNvPr id="0" name=""/>
        <dsp:cNvSpPr/>
      </dsp:nvSpPr>
      <dsp:spPr>
        <a:xfrm>
          <a:off x="3993556" y="445484"/>
          <a:ext cx="563949" cy="2577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a:t>Seed </a:t>
          </a:r>
          <a:r>
            <a:rPr lang="en-US" sz="500" kern="1200" dirty="0"/>
            <a:t>Manufacturers</a:t>
          </a:r>
        </a:p>
      </dsp:txBody>
      <dsp:txXfrm>
        <a:off x="4001106" y="453034"/>
        <a:ext cx="548849" cy="242684"/>
      </dsp:txXfrm>
    </dsp:sp>
    <dsp:sp modelId="{935BC606-5694-487A-80D8-67CBA279614B}">
      <dsp:nvSpPr>
        <dsp:cNvPr id="0" name=""/>
        <dsp:cNvSpPr/>
      </dsp:nvSpPr>
      <dsp:spPr>
        <a:xfrm>
          <a:off x="4578282" y="381038"/>
          <a:ext cx="667834" cy="25778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4DAD55-195B-4638-82BD-B050AEB49C7E}">
      <dsp:nvSpPr>
        <dsp:cNvPr id="0" name=""/>
        <dsp:cNvSpPr/>
      </dsp:nvSpPr>
      <dsp:spPr>
        <a:xfrm>
          <a:off x="4756371" y="445484"/>
          <a:ext cx="563949" cy="2577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dirty="0"/>
            <a:t>Crop Protection Manufacturers</a:t>
          </a:r>
        </a:p>
      </dsp:txBody>
      <dsp:txXfrm>
        <a:off x="4763921" y="453034"/>
        <a:ext cx="548849" cy="242684"/>
      </dsp:txXfrm>
    </dsp:sp>
    <dsp:sp modelId="{664F9CBD-ECFD-4EA5-9CF4-E3632FBA3353}">
      <dsp:nvSpPr>
        <dsp:cNvPr id="0" name=""/>
        <dsp:cNvSpPr/>
      </dsp:nvSpPr>
      <dsp:spPr>
        <a:xfrm>
          <a:off x="5341098" y="381038"/>
          <a:ext cx="667834" cy="25778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27599-768C-41A8-917E-AC584FB84855}">
      <dsp:nvSpPr>
        <dsp:cNvPr id="0" name=""/>
        <dsp:cNvSpPr/>
      </dsp:nvSpPr>
      <dsp:spPr>
        <a:xfrm>
          <a:off x="5519187" y="445484"/>
          <a:ext cx="563949" cy="2577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dirty="0"/>
            <a:t>Co-op Retail / Elevators</a:t>
          </a:r>
        </a:p>
      </dsp:txBody>
      <dsp:txXfrm>
        <a:off x="5526737" y="453034"/>
        <a:ext cx="548849" cy="242684"/>
      </dsp:txXfrm>
    </dsp:sp>
    <dsp:sp modelId="{F653B1A7-D50D-4176-9F20-A6144F24DAFF}">
      <dsp:nvSpPr>
        <dsp:cNvPr id="0" name=""/>
        <dsp:cNvSpPr/>
      </dsp:nvSpPr>
      <dsp:spPr>
        <a:xfrm>
          <a:off x="6103913" y="381038"/>
          <a:ext cx="667834" cy="25778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25F2B-30D9-4020-B8CF-2BF473533BB0}">
      <dsp:nvSpPr>
        <dsp:cNvPr id="0" name=""/>
        <dsp:cNvSpPr/>
      </dsp:nvSpPr>
      <dsp:spPr>
        <a:xfrm>
          <a:off x="6282002" y="445484"/>
          <a:ext cx="563949" cy="2577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dirty="0"/>
            <a:t>Food </a:t>
          </a:r>
        </a:p>
        <a:p>
          <a:pPr marL="0" lvl="0" indent="0" algn="ctr" defTabSz="222250">
            <a:lnSpc>
              <a:spcPct val="90000"/>
            </a:lnSpc>
            <a:spcBef>
              <a:spcPct val="0"/>
            </a:spcBef>
            <a:spcAft>
              <a:spcPct val="35000"/>
            </a:spcAft>
            <a:buNone/>
          </a:pPr>
          <a:r>
            <a:rPr lang="en-US" sz="500" kern="1200" dirty="0"/>
            <a:t>Processors</a:t>
          </a:r>
        </a:p>
      </dsp:txBody>
      <dsp:txXfrm>
        <a:off x="6289552" y="453034"/>
        <a:ext cx="548849" cy="242684"/>
      </dsp:txXfrm>
    </dsp:sp>
    <dsp:sp modelId="{FC8D590F-A04D-4814-B035-54A717D19C9A}">
      <dsp:nvSpPr>
        <dsp:cNvPr id="0" name=""/>
        <dsp:cNvSpPr/>
      </dsp:nvSpPr>
      <dsp:spPr>
        <a:xfrm>
          <a:off x="6866729" y="381038"/>
          <a:ext cx="667834" cy="25778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F7290-ACE9-4574-B5AB-BFB390B75CD8}">
      <dsp:nvSpPr>
        <dsp:cNvPr id="0" name=""/>
        <dsp:cNvSpPr/>
      </dsp:nvSpPr>
      <dsp:spPr>
        <a:xfrm>
          <a:off x="7044818" y="445484"/>
          <a:ext cx="563949" cy="2577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dirty="0"/>
            <a:t>Animal Nutrition Services</a:t>
          </a:r>
        </a:p>
      </dsp:txBody>
      <dsp:txXfrm>
        <a:off x="7052368" y="453034"/>
        <a:ext cx="548849" cy="242684"/>
      </dsp:txXfrm>
    </dsp:sp>
    <dsp:sp modelId="{0EE77E40-BF87-41BF-8025-AE6BAA8837DC}">
      <dsp:nvSpPr>
        <dsp:cNvPr id="0" name=""/>
        <dsp:cNvSpPr/>
      </dsp:nvSpPr>
      <dsp:spPr>
        <a:xfrm>
          <a:off x="7629544" y="381038"/>
          <a:ext cx="667834" cy="25778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AE26AE-E870-4A63-B225-0E9745AC46CD}">
      <dsp:nvSpPr>
        <dsp:cNvPr id="0" name=""/>
        <dsp:cNvSpPr/>
      </dsp:nvSpPr>
      <dsp:spPr>
        <a:xfrm>
          <a:off x="7807633" y="445484"/>
          <a:ext cx="563949" cy="2577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en-US" sz="500" kern="1200" dirty="0"/>
            <a:t>Consumer  </a:t>
          </a:r>
        </a:p>
        <a:p>
          <a:pPr marL="0" lvl="0" indent="0" algn="ctr" defTabSz="222250">
            <a:lnSpc>
              <a:spcPct val="90000"/>
            </a:lnSpc>
            <a:spcBef>
              <a:spcPct val="0"/>
            </a:spcBef>
            <a:spcAft>
              <a:spcPct val="35000"/>
            </a:spcAft>
            <a:buNone/>
          </a:pPr>
          <a:r>
            <a:rPr lang="en-US" sz="500" kern="1200" dirty="0"/>
            <a:t>Retail</a:t>
          </a:r>
        </a:p>
      </dsp:txBody>
      <dsp:txXfrm>
        <a:off x="7815183" y="453034"/>
        <a:ext cx="548849" cy="2426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814A1-3F18-4AAF-ABC4-380BF3A38C71}">
      <dsp:nvSpPr>
        <dsp:cNvPr id="0" name=""/>
        <dsp:cNvSpPr/>
      </dsp:nvSpPr>
      <dsp:spPr>
        <a:xfrm>
          <a:off x="3171485" y="-73581"/>
          <a:ext cx="1542852" cy="1107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Manufacturer</a:t>
          </a:r>
        </a:p>
        <a:p>
          <a:pPr marL="57150" lvl="1" indent="-57150" algn="l" defTabSz="355600">
            <a:lnSpc>
              <a:spcPct val="90000"/>
            </a:lnSpc>
            <a:spcBef>
              <a:spcPct val="0"/>
            </a:spcBef>
            <a:spcAft>
              <a:spcPct val="15000"/>
            </a:spcAft>
            <a:buChar char="•"/>
          </a:pPr>
          <a:r>
            <a:rPr lang="en-US" sz="800" kern="1200" dirty="0"/>
            <a:t>Product Catalog</a:t>
          </a:r>
        </a:p>
        <a:p>
          <a:pPr marL="57150" lvl="1" indent="-57150" algn="l" defTabSz="355600">
            <a:lnSpc>
              <a:spcPct val="90000"/>
            </a:lnSpc>
            <a:spcBef>
              <a:spcPct val="0"/>
            </a:spcBef>
            <a:spcAft>
              <a:spcPct val="15000"/>
            </a:spcAft>
            <a:buChar char="•"/>
          </a:pPr>
          <a:r>
            <a:rPr lang="en-US" sz="800" kern="1200" dirty="0"/>
            <a:t>R&amp;D Product Spec</a:t>
          </a:r>
        </a:p>
        <a:p>
          <a:pPr marL="57150" lvl="1" indent="-57150" algn="l" defTabSz="355600">
            <a:lnSpc>
              <a:spcPct val="90000"/>
            </a:lnSpc>
            <a:spcBef>
              <a:spcPct val="0"/>
            </a:spcBef>
            <a:spcAft>
              <a:spcPct val="15000"/>
            </a:spcAft>
            <a:buChar char="•"/>
          </a:pPr>
          <a:r>
            <a:rPr lang="en-US" sz="800" kern="1200" dirty="0"/>
            <a:t>Packaging</a:t>
          </a:r>
        </a:p>
        <a:p>
          <a:pPr marL="57150" lvl="1" indent="-57150" algn="l" defTabSz="355600">
            <a:lnSpc>
              <a:spcPct val="90000"/>
            </a:lnSpc>
            <a:spcBef>
              <a:spcPct val="0"/>
            </a:spcBef>
            <a:spcAft>
              <a:spcPct val="15000"/>
            </a:spcAft>
            <a:buChar char="•"/>
          </a:pPr>
          <a:r>
            <a:rPr lang="en-US" sz="800" kern="1200" dirty="0"/>
            <a:t>Agronomic</a:t>
          </a:r>
        </a:p>
        <a:p>
          <a:pPr marL="57150" lvl="1" indent="-57150" algn="l" defTabSz="355600">
            <a:lnSpc>
              <a:spcPct val="90000"/>
            </a:lnSpc>
            <a:spcBef>
              <a:spcPct val="0"/>
            </a:spcBef>
            <a:spcAft>
              <a:spcPct val="15000"/>
            </a:spcAft>
            <a:buChar char="•"/>
          </a:pPr>
          <a:r>
            <a:rPr lang="en-US" sz="800" kern="1200" dirty="0"/>
            <a:t>Manufacturing Batch/ Lot</a:t>
          </a:r>
        </a:p>
      </dsp:txBody>
      <dsp:txXfrm>
        <a:off x="3225565" y="-19501"/>
        <a:ext cx="1434692" cy="999668"/>
      </dsp:txXfrm>
    </dsp:sp>
    <dsp:sp modelId="{FA64245D-FCEE-4012-827A-1BC0336940B0}">
      <dsp:nvSpPr>
        <dsp:cNvPr id="0" name=""/>
        <dsp:cNvSpPr/>
      </dsp:nvSpPr>
      <dsp:spPr>
        <a:xfrm>
          <a:off x="2391805" y="511255"/>
          <a:ext cx="3221414" cy="3221414"/>
        </a:xfrm>
        <a:custGeom>
          <a:avLst/>
          <a:gdLst/>
          <a:ahLst/>
          <a:cxnLst/>
          <a:rect l="0" t="0" r="0" b="0"/>
          <a:pathLst>
            <a:path>
              <a:moveTo>
                <a:pt x="2447809" y="234612"/>
              </a:moveTo>
              <a:arcTo wR="1610707" hR="1610707" stAng="18078771" swAng="928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DD2D71D-679B-4689-9E9C-82D55EAAABCD}">
      <dsp:nvSpPr>
        <dsp:cNvPr id="0" name=""/>
        <dsp:cNvSpPr/>
      </dsp:nvSpPr>
      <dsp:spPr>
        <a:xfrm>
          <a:off x="4674641" y="1127405"/>
          <a:ext cx="1673285" cy="971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Distributor</a:t>
          </a:r>
        </a:p>
        <a:p>
          <a:pPr marL="57150" lvl="1" indent="-57150" algn="l" defTabSz="355600">
            <a:lnSpc>
              <a:spcPct val="90000"/>
            </a:lnSpc>
            <a:spcBef>
              <a:spcPct val="0"/>
            </a:spcBef>
            <a:spcAft>
              <a:spcPct val="15000"/>
            </a:spcAft>
            <a:buChar char="•"/>
          </a:pPr>
          <a:r>
            <a:rPr lang="en-US" sz="800" kern="1200" dirty="0"/>
            <a:t>Warehouse Locations</a:t>
          </a:r>
        </a:p>
        <a:p>
          <a:pPr marL="57150" lvl="1" indent="-57150" algn="l" defTabSz="355600">
            <a:lnSpc>
              <a:spcPct val="90000"/>
            </a:lnSpc>
            <a:spcBef>
              <a:spcPct val="0"/>
            </a:spcBef>
            <a:spcAft>
              <a:spcPct val="15000"/>
            </a:spcAft>
            <a:buChar char="•"/>
          </a:pPr>
          <a:r>
            <a:rPr lang="en-US" sz="800" kern="1200" dirty="0"/>
            <a:t>E-Commerce</a:t>
          </a:r>
        </a:p>
        <a:p>
          <a:pPr marL="57150" lvl="1" indent="-57150" algn="l" defTabSz="355600">
            <a:lnSpc>
              <a:spcPct val="90000"/>
            </a:lnSpc>
            <a:spcBef>
              <a:spcPct val="0"/>
            </a:spcBef>
            <a:spcAft>
              <a:spcPct val="15000"/>
            </a:spcAft>
            <a:buChar char="•"/>
          </a:pPr>
          <a:r>
            <a:rPr lang="en-US" sz="800" kern="1200" dirty="0"/>
            <a:t>Shipments with Lot/Batch</a:t>
          </a:r>
        </a:p>
      </dsp:txBody>
      <dsp:txXfrm>
        <a:off x="4722041" y="1174805"/>
        <a:ext cx="1578485" cy="876203"/>
      </dsp:txXfrm>
    </dsp:sp>
    <dsp:sp modelId="{8D0ABDDF-6FC0-4033-A107-CDBF3833AD7F}">
      <dsp:nvSpPr>
        <dsp:cNvPr id="0" name=""/>
        <dsp:cNvSpPr/>
      </dsp:nvSpPr>
      <dsp:spPr>
        <a:xfrm>
          <a:off x="2361890" y="437748"/>
          <a:ext cx="3221414" cy="3221414"/>
        </a:xfrm>
        <a:custGeom>
          <a:avLst/>
          <a:gdLst/>
          <a:ahLst/>
          <a:cxnLst/>
          <a:rect l="0" t="0" r="0" b="0"/>
          <a:pathLst>
            <a:path>
              <a:moveTo>
                <a:pt x="3203792" y="1848314"/>
              </a:moveTo>
              <a:arcTo wR="1610707" hR="1610707" stAng="508985" swAng="123692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14FF57B-76F2-432F-926E-5D7D5694FDBC}">
      <dsp:nvSpPr>
        <dsp:cNvPr id="0" name=""/>
        <dsp:cNvSpPr/>
      </dsp:nvSpPr>
      <dsp:spPr>
        <a:xfrm>
          <a:off x="4118750" y="2990751"/>
          <a:ext cx="1541821" cy="8067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Retailer</a:t>
          </a:r>
        </a:p>
        <a:p>
          <a:pPr marL="57150" lvl="1" indent="-57150" algn="l" defTabSz="355600">
            <a:lnSpc>
              <a:spcPct val="90000"/>
            </a:lnSpc>
            <a:spcBef>
              <a:spcPct val="0"/>
            </a:spcBef>
            <a:spcAft>
              <a:spcPct val="15000"/>
            </a:spcAft>
            <a:buChar char="•"/>
          </a:pPr>
          <a:r>
            <a:rPr lang="en-US" sz="800" kern="1200" dirty="0"/>
            <a:t>Agronomic Recommendations</a:t>
          </a:r>
        </a:p>
        <a:p>
          <a:pPr marL="57150" lvl="1" indent="-57150" algn="l" defTabSz="355600">
            <a:lnSpc>
              <a:spcPct val="90000"/>
            </a:lnSpc>
            <a:spcBef>
              <a:spcPct val="0"/>
            </a:spcBef>
            <a:spcAft>
              <a:spcPct val="15000"/>
            </a:spcAft>
            <a:buChar char="•"/>
          </a:pPr>
          <a:r>
            <a:rPr lang="en-US" sz="800" kern="1200" dirty="0"/>
            <a:t>Sales</a:t>
          </a:r>
        </a:p>
        <a:p>
          <a:pPr marL="57150" lvl="1" indent="-57150" algn="l" defTabSz="355600">
            <a:lnSpc>
              <a:spcPct val="90000"/>
            </a:lnSpc>
            <a:spcBef>
              <a:spcPct val="0"/>
            </a:spcBef>
            <a:spcAft>
              <a:spcPct val="15000"/>
            </a:spcAft>
            <a:buChar char="•"/>
          </a:pPr>
          <a:r>
            <a:rPr lang="en-US" sz="800" kern="1200" dirty="0"/>
            <a:t>Shipments with Lot/Batch</a:t>
          </a:r>
        </a:p>
      </dsp:txBody>
      <dsp:txXfrm>
        <a:off x="4158133" y="3030134"/>
        <a:ext cx="1463055" cy="727989"/>
      </dsp:txXfrm>
    </dsp:sp>
    <dsp:sp modelId="{BDA091CF-5DDF-416C-BB52-336B46F4762C}">
      <dsp:nvSpPr>
        <dsp:cNvPr id="0" name=""/>
        <dsp:cNvSpPr/>
      </dsp:nvSpPr>
      <dsp:spPr>
        <a:xfrm>
          <a:off x="2332204" y="480332"/>
          <a:ext cx="3221414" cy="3221414"/>
        </a:xfrm>
        <a:custGeom>
          <a:avLst/>
          <a:gdLst/>
          <a:ahLst/>
          <a:cxnLst/>
          <a:rect l="0" t="0" r="0" b="0"/>
          <a:pathLst>
            <a:path>
              <a:moveTo>
                <a:pt x="1686355" y="3219637"/>
              </a:moveTo>
              <a:arcTo wR="1610707" hR="1610707" stAng="5238483" swAng="64798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6F900E-78D7-4BAC-8F3B-D20E49C0DA71}">
      <dsp:nvSpPr>
        <dsp:cNvPr id="0" name=""/>
        <dsp:cNvSpPr/>
      </dsp:nvSpPr>
      <dsp:spPr>
        <a:xfrm>
          <a:off x="2375580" y="2990751"/>
          <a:ext cx="1241162" cy="8067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Farmer</a:t>
          </a:r>
        </a:p>
        <a:p>
          <a:pPr marL="57150" lvl="1" indent="-57150" algn="l" defTabSz="355600">
            <a:lnSpc>
              <a:spcPct val="90000"/>
            </a:lnSpc>
            <a:spcBef>
              <a:spcPct val="0"/>
            </a:spcBef>
            <a:spcAft>
              <a:spcPct val="15000"/>
            </a:spcAft>
            <a:buChar char="•"/>
          </a:pPr>
          <a:r>
            <a:rPr lang="en-US" sz="800" kern="1200" dirty="0"/>
            <a:t>Planning</a:t>
          </a:r>
        </a:p>
        <a:p>
          <a:pPr marL="57150" lvl="1" indent="-57150" algn="l" defTabSz="355600">
            <a:lnSpc>
              <a:spcPct val="90000"/>
            </a:lnSpc>
            <a:spcBef>
              <a:spcPct val="0"/>
            </a:spcBef>
            <a:spcAft>
              <a:spcPct val="15000"/>
            </a:spcAft>
            <a:buChar char="•"/>
          </a:pPr>
          <a:r>
            <a:rPr lang="en-US" sz="800" kern="1200" dirty="0"/>
            <a:t>Assets</a:t>
          </a:r>
        </a:p>
        <a:p>
          <a:pPr marL="57150" lvl="1" indent="-57150" algn="l" defTabSz="355600">
            <a:lnSpc>
              <a:spcPct val="90000"/>
            </a:lnSpc>
            <a:spcBef>
              <a:spcPct val="0"/>
            </a:spcBef>
            <a:spcAft>
              <a:spcPct val="15000"/>
            </a:spcAft>
            <a:buChar char="•"/>
          </a:pPr>
          <a:r>
            <a:rPr lang="en-US" sz="800" kern="1200" dirty="0"/>
            <a:t>Finance</a:t>
          </a:r>
        </a:p>
        <a:p>
          <a:pPr marL="57150" lvl="1" indent="-57150" algn="l" defTabSz="355600">
            <a:lnSpc>
              <a:spcPct val="90000"/>
            </a:lnSpc>
            <a:spcBef>
              <a:spcPct val="0"/>
            </a:spcBef>
            <a:spcAft>
              <a:spcPct val="15000"/>
            </a:spcAft>
            <a:buChar char="•"/>
          </a:pPr>
          <a:r>
            <a:rPr lang="en-US" sz="800" kern="1200" dirty="0"/>
            <a:t>Receipts with Lot/ Batch</a:t>
          </a:r>
        </a:p>
        <a:p>
          <a:pPr marL="57150" lvl="1" indent="-57150" algn="l" defTabSz="355600">
            <a:lnSpc>
              <a:spcPct val="90000"/>
            </a:lnSpc>
            <a:spcBef>
              <a:spcPct val="0"/>
            </a:spcBef>
            <a:spcAft>
              <a:spcPct val="15000"/>
            </a:spcAft>
            <a:buChar char="•"/>
          </a:pPr>
          <a:r>
            <a:rPr lang="en-US" sz="800" kern="1200" dirty="0"/>
            <a:t>Work Order</a:t>
          </a:r>
        </a:p>
      </dsp:txBody>
      <dsp:txXfrm>
        <a:off x="2414963" y="3030134"/>
        <a:ext cx="1162396" cy="727989"/>
      </dsp:txXfrm>
    </dsp:sp>
    <dsp:sp modelId="{098A1EC1-4CE5-401A-B705-B576F6D11FA3}">
      <dsp:nvSpPr>
        <dsp:cNvPr id="0" name=""/>
        <dsp:cNvSpPr/>
      </dsp:nvSpPr>
      <dsp:spPr>
        <a:xfrm>
          <a:off x="2332204" y="480332"/>
          <a:ext cx="3221414" cy="3221414"/>
        </a:xfrm>
        <a:custGeom>
          <a:avLst/>
          <a:gdLst/>
          <a:ahLst/>
          <a:cxnLst/>
          <a:rect l="0" t="0" r="0" b="0"/>
          <a:pathLst>
            <a:path>
              <a:moveTo>
                <a:pt x="179521" y="2349682"/>
              </a:moveTo>
              <a:arcTo wR="1610707" hR="1610707" stAng="9161460" swAng="122587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C51333B-ECEB-441C-95DB-86C059D52F1A}">
      <dsp:nvSpPr>
        <dsp:cNvPr id="0" name=""/>
        <dsp:cNvSpPr/>
      </dsp:nvSpPr>
      <dsp:spPr>
        <a:xfrm>
          <a:off x="1656913" y="1089130"/>
          <a:ext cx="1508248" cy="10083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Field Operator</a:t>
          </a:r>
        </a:p>
        <a:p>
          <a:pPr marL="57150" lvl="1" indent="-57150" algn="l" defTabSz="355600">
            <a:lnSpc>
              <a:spcPct val="90000"/>
            </a:lnSpc>
            <a:spcBef>
              <a:spcPct val="0"/>
            </a:spcBef>
            <a:spcAft>
              <a:spcPct val="15000"/>
            </a:spcAft>
            <a:buChar char="•"/>
          </a:pPr>
          <a:r>
            <a:rPr lang="en-US" sz="800" kern="1200" dirty="0"/>
            <a:t>Asset Utilization</a:t>
          </a:r>
        </a:p>
        <a:p>
          <a:pPr marL="57150" lvl="1" indent="-57150" algn="l" defTabSz="355600">
            <a:lnSpc>
              <a:spcPct val="90000"/>
            </a:lnSpc>
            <a:spcBef>
              <a:spcPct val="0"/>
            </a:spcBef>
            <a:spcAft>
              <a:spcPct val="15000"/>
            </a:spcAft>
            <a:buChar char="•"/>
          </a:pPr>
          <a:r>
            <a:rPr lang="en-US" sz="800" kern="1200" dirty="0"/>
            <a:t>Product Identification with Lot /Batch</a:t>
          </a:r>
        </a:p>
        <a:p>
          <a:pPr marL="57150" lvl="1" indent="-57150" algn="l" defTabSz="400050">
            <a:lnSpc>
              <a:spcPct val="90000"/>
            </a:lnSpc>
            <a:spcBef>
              <a:spcPct val="0"/>
            </a:spcBef>
            <a:spcAft>
              <a:spcPct val="15000"/>
            </a:spcAft>
            <a:buChar char="•"/>
          </a:pPr>
          <a:r>
            <a:rPr lang="en-US" sz="900" b="1" kern="1200" dirty="0">
              <a:solidFill>
                <a:srgbClr val="FFFF00"/>
              </a:solidFill>
            </a:rPr>
            <a:t>Work Record Datasets (CN, Seed, CP, Harvesting)</a:t>
          </a:r>
        </a:p>
      </dsp:txBody>
      <dsp:txXfrm>
        <a:off x="1706136" y="1138353"/>
        <a:ext cx="1409802" cy="909901"/>
      </dsp:txXfrm>
    </dsp:sp>
    <dsp:sp modelId="{8D3512F8-F379-488A-BEFA-71C1F0669862}">
      <dsp:nvSpPr>
        <dsp:cNvPr id="0" name=""/>
        <dsp:cNvSpPr/>
      </dsp:nvSpPr>
      <dsp:spPr>
        <a:xfrm>
          <a:off x="2332204" y="480332"/>
          <a:ext cx="3221414" cy="3221414"/>
        </a:xfrm>
        <a:custGeom>
          <a:avLst/>
          <a:gdLst/>
          <a:ahLst/>
          <a:cxnLst/>
          <a:rect l="0" t="0" r="0" b="0"/>
          <a:pathLst>
            <a:path>
              <a:moveTo>
                <a:pt x="433055" y="511837"/>
              </a:moveTo>
              <a:arcTo wR="1610707" hR="1610707" stAng="13381079" swAng="82876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36DA1-9258-4C18-B2B5-0ED6426C8CA5}">
      <dsp:nvSpPr>
        <dsp:cNvPr id="0" name=""/>
        <dsp:cNvSpPr/>
      </dsp:nvSpPr>
      <dsp:spPr>
        <a:xfrm>
          <a:off x="2691155" y="142343"/>
          <a:ext cx="2824979" cy="98107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876E6-F561-451E-B865-37845FBFCC87}">
      <dsp:nvSpPr>
        <dsp:cNvPr id="0" name=""/>
        <dsp:cNvSpPr/>
      </dsp:nvSpPr>
      <dsp:spPr>
        <a:xfrm>
          <a:off x="3834286" y="2544671"/>
          <a:ext cx="547476" cy="35038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E35A3F-5F2F-456D-9D90-19DD64AB0633}">
      <dsp:nvSpPr>
        <dsp:cNvPr id="0" name=""/>
        <dsp:cNvSpPr/>
      </dsp:nvSpPr>
      <dsp:spPr>
        <a:xfrm>
          <a:off x="2794081" y="2824979"/>
          <a:ext cx="2627887" cy="65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Dataset Metadata</a:t>
          </a:r>
        </a:p>
      </dsp:txBody>
      <dsp:txXfrm>
        <a:off x="2794081" y="2824979"/>
        <a:ext cx="2627887" cy="656971"/>
      </dsp:txXfrm>
    </dsp:sp>
    <dsp:sp modelId="{FAEB2BA0-CDC6-40B6-8B7D-6D5BB65605FC}">
      <dsp:nvSpPr>
        <dsp:cNvPr id="0" name=""/>
        <dsp:cNvSpPr/>
      </dsp:nvSpPr>
      <dsp:spPr>
        <a:xfrm>
          <a:off x="3718221" y="1199192"/>
          <a:ext cx="985457" cy="9854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W3C DCAT</a:t>
          </a:r>
        </a:p>
      </dsp:txBody>
      <dsp:txXfrm>
        <a:off x="3862538" y="1343509"/>
        <a:ext cx="696823" cy="696823"/>
      </dsp:txXfrm>
    </dsp:sp>
    <dsp:sp modelId="{EF670F73-5C54-4EC1-9DC4-781425382565}">
      <dsp:nvSpPr>
        <dsp:cNvPr id="0" name=""/>
        <dsp:cNvSpPr/>
      </dsp:nvSpPr>
      <dsp:spPr>
        <a:xfrm>
          <a:off x="3013071" y="459880"/>
          <a:ext cx="985457" cy="985457"/>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Dublin Core</a:t>
          </a:r>
        </a:p>
      </dsp:txBody>
      <dsp:txXfrm>
        <a:off x="3157388" y="604197"/>
        <a:ext cx="696823" cy="696823"/>
      </dsp:txXfrm>
    </dsp:sp>
    <dsp:sp modelId="{680F53F9-A2A9-47A0-B149-B245FF5E93E6}">
      <dsp:nvSpPr>
        <dsp:cNvPr id="0" name=""/>
        <dsp:cNvSpPr/>
      </dsp:nvSpPr>
      <dsp:spPr>
        <a:xfrm>
          <a:off x="4020428" y="221618"/>
          <a:ext cx="985457" cy="98545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FAIR Principles</a:t>
          </a:r>
        </a:p>
      </dsp:txBody>
      <dsp:txXfrm>
        <a:off x="4164745" y="365935"/>
        <a:ext cx="696823" cy="696823"/>
      </dsp:txXfrm>
    </dsp:sp>
    <dsp:sp modelId="{1FE0E76A-90E6-4BF9-BFF6-D8F7DB39DC70}">
      <dsp:nvSpPr>
        <dsp:cNvPr id="0" name=""/>
        <dsp:cNvSpPr/>
      </dsp:nvSpPr>
      <dsp:spPr>
        <a:xfrm>
          <a:off x="2575090" y="21899"/>
          <a:ext cx="3065868" cy="2452695"/>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9B6C7B2-45EF-4F67-AB8E-985A5E60AB11}" type="datetimeFigureOut">
              <a:rPr lang="en-US" smtClean="0"/>
              <a:t>11/15/22</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275F067-EC5C-4358-8E65-96277E72C690}" type="slidenum">
              <a:rPr lang="en-US" smtClean="0"/>
              <a:t>‹#›</a:t>
            </a:fld>
            <a:endParaRPr lang="en-US" dirty="0"/>
          </a:p>
        </p:txBody>
      </p:sp>
    </p:spTree>
    <p:extLst>
      <p:ext uri="{BB962C8B-B14F-4D97-AF65-F5344CB8AC3E}">
        <p14:creationId xmlns:p14="http://schemas.microsoft.com/office/powerpoint/2010/main" val="4275832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302F37A-43AA-4770-BDBD-B117754745DB}" type="datetimeFigureOut">
              <a:rPr lang="en-US" smtClean="0"/>
              <a:t>11/15/22</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34112AF-BEF8-497E-88B7-84326C335B13}" type="slidenum">
              <a:rPr lang="en-US" smtClean="0"/>
              <a:t>‹#›</a:t>
            </a:fld>
            <a:endParaRPr lang="en-US" dirty="0"/>
          </a:p>
        </p:txBody>
      </p:sp>
    </p:spTree>
    <p:extLst>
      <p:ext uri="{BB962C8B-B14F-4D97-AF65-F5344CB8AC3E}">
        <p14:creationId xmlns:p14="http://schemas.microsoft.com/office/powerpoint/2010/main" val="1287795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2</a:t>
            </a:fld>
            <a:endParaRPr lang="en-US" dirty="0"/>
          </a:p>
        </p:txBody>
      </p:sp>
    </p:spTree>
    <p:extLst>
      <p:ext uri="{BB962C8B-B14F-4D97-AF65-F5344CB8AC3E}">
        <p14:creationId xmlns:p14="http://schemas.microsoft.com/office/powerpoint/2010/main" val="729308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43</a:t>
            </a:fld>
            <a:endParaRPr lang="en-US" dirty="0"/>
          </a:p>
        </p:txBody>
      </p:sp>
    </p:spTree>
    <p:extLst>
      <p:ext uri="{BB962C8B-B14F-4D97-AF65-F5344CB8AC3E}">
        <p14:creationId xmlns:p14="http://schemas.microsoft.com/office/powerpoint/2010/main" val="205617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The OEM Platform alone is not enough to solve the transfer event discovery, that all datasets and event messages needed to be merged together to truly identify the transfer event.  With integration via the recently released Dataset Metadata, data can be more easily shared to traceability repositories where TRU and CTE discovery can take place, and an API can be provided for future root cause analysis.</a:t>
            </a:r>
            <a:r>
              <a:rPr lang="en-US" dirty="0">
                <a:effectLst/>
              </a:rPr>
              <a:t> </a:t>
            </a:r>
            <a:endParaRPr lang="en-US" dirty="0"/>
          </a:p>
        </p:txBody>
      </p:sp>
      <p:sp>
        <p:nvSpPr>
          <p:cNvPr id="4" name="Slide Number Placeholder 3"/>
          <p:cNvSpPr>
            <a:spLocks noGrp="1"/>
          </p:cNvSpPr>
          <p:nvPr>
            <p:ph type="sldNum" sz="quarter" idx="5"/>
          </p:nvPr>
        </p:nvSpPr>
        <p:spPr/>
        <p:txBody>
          <a:bodyPr/>
          <a:lstStyle/>
          <a:p>
            <a:fld id="{034112AF-BEF8-497E-88B7-84326C335B13}" type="slidenum">
              <a:rPr lang="en-US" smtClean="0"/>
              <a:t>22</a:t>
            </a:fld>
            <a:endParaRPr lang="en-US" dirty="0"/>
          </a:p>
        </p:txBody>
      </p:sp>
    </p:spTree>
    <p:extLst>
      <p:ext uri="{BB962C8B-B14F-4D97-AF65-F5344CB8AC3E}">
        <p14:creationId xmlns:p14="http://schemas.microsoft.com/office/powerpoint/2010/main" val="334573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4112AF-BEF8-497E-88B7-84326C335B13}" type="slidenum">
              <a:rPr lang="en-US" smtClean="0"/>
              <a:t>23</a:t>
            </a:fld>
            <a:endParaRPr lang="en-US" dirty="0"/>
          </a:p>
        </p:txBody>
      </p:sp>
    </p:spTree>
    <p:extLst>
      <p:ext uri="{BB962C8B-B14F-4D97-AF65-F5344CB8AC3E}">
        <p14:creationId xmlns:p14="http://schemas.microsoft.com/office/powerpoint/2010/main" val="245794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24</a:t>
            </a:fld>
            <a:endParaRPr lang="en-US" dirty="0"/>
          </a:p>
        </p:txBody>
      </p:sp>
    </p:spTree>
    <p:extLst>
      <p:ext uri="{BB962C8B-B14F-4D97-AF65-F5344CB8AC3E}">
        <p14:creationId xmlns:p14="http://schemas.microsoft.com/office/powerpoint/2010/main" val="72930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30</a:t>
            </a:fld>
            <a:endParaRPr lang="en-US" dirty="0"/>
          </a:p>
        </p:txBody>
      </p:sp>
    </p:spTree>
    <p:extLst>
      <p:ext uri="{BB962C8B-B14F-4D97-AF65-F5344CB8AC3E}">
        <p14:creationId xmlns:p14="http://schemas.microsoft.com/office/powerpoint/2010/main" val="225530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01A48D2-05E1-427F-86AE-0CBA5B27E11C}" type="slidenum">
              <a:rPr lang="de-CH" smtClean="0"/>
              <a:pPr>
                <a:defRPr/>
              </a:pPr>
              <a:t>32</a:t>
            </a:fld>
            <a:endParaRPr lang="de-CH"/>
          </a:p>
        </p:txBody>
      </p:sp>
    </p:spTree>
    <p:extLst>
      <p:ext uri="{BB962C8B-B14F-4D97-AF65-F5344CB8AC3E}">
        <p14:creationId xmlns:p14="http://schemas.microsoft.com/office/powerpoint/2010/main" val="177405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33</a:t>
            </a:fld>
            <a:endParaRPr lang="en-US" dirty="0"/>
          </a:p>
        </p:txBody>
      </p:sp>
    </p:spTree>
    <p:extLst>
      <p:ext uri="{BB962C8B-B14F-4D97-AF65-F5344CB8AC3E}">
        <p14:creationId xmlns:p14="http://schemas.microsoft.com/office/powerpoint/2010/main" val="3682770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arrows depicting?  Reference links?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9CB2D96-B6C7-476F-84CF-15C668F101BC}" type="slidenum">
              <a:rPr lang="en-US" smtClean="0"/>
              <a:pPr>
                <a:defRPr/>
              </a:pPr>
              <a:t>36</a:t>
            </a:fld>
            <a:endParaRPr lang="en-US" dirty="0"/>
          </a:p>
        </p:txBody>
      </p:sp>
    </p:spTree>
    <p:extLst>
      <p:ext uri="{BB962C8B-B14F-4D97-AF65-F5344CB8AC3E}">
        <p14:creationId xmlns:p14="http://schemas.microsoft.com/office/powerpoint/2010/main" val="185831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37</a:t>
            </a:fld>
            <a:endParaRPr lang="en-US" dirty="0"/>
          </a:p>
        </p:txBody>
      </p:sp>
    </p:spTree>
    <p:extLst>
      <p:ext uri="{BB962C8B-B14F-4D97-AF65-F5344CB8AC3E}">
        <p14:creationId xmlns:p14="http://schemas.microsoft.com/office/powerpoint/2010/main" val="1075215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97F93C-5359-C7B0-05F0-DB15589395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22"/>
            <a:ext cx="9144000" cy="5152202"/>
          </a:xfrm>
          <a:prstGeom prst="rect">
            <a:avLst/>
          </a:prstGeom>
        </p:spPr>
      </p:pic>
      <p:sp>
        <p:nvSpPr>
          <p:cNvPr id="2" name="Title 1"/>
          <p:cNvSpPr>
            <a:spLocks noGrp="1"/>
          </p:cNvSpPr>
          <p:nvPr>
            <p:ph type="ctrTitle"/>
          </p:nvPr>
        </p:nvSpPr>
        <p:spPr>
          <a:xfrm>
            <a:off x="685800" y="1712120"/>
            <a:ext cx="7772400" cy="859631"/>
          </a:xfrm>
          <a:prstGeom prst="rect">
            <a:avLst/>
          </a:prstGeom>
        </p:spPr>
        <p:txBody>
          <a:bodyPr/>
          <a:lstStyle>
            <a:lvl1pPr algn="ctr">
              <a:defRPr/>
            </a:lvl1pPr>
          </a:lstStyle>
          <a:p>
            <a:endParaRPr lang="en-US" dirty="0"/>
          </a:p>
        </p:txBody>
      </p:sp>
      <p:sp>
        <p:nvSpPr>
          <p:cNvPr id="3"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371690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F8E171-1E24-0F1A-96AE-7C3E59F946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7"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9000" y="173830"/>
            <a:ext cx="1934510" cy="969170"/>
          </a:xfrm>
          <a:prstGeom prst="rect">
            <a:avLst/>
          </a:prstGeom>
        </p:spPr>
      </p:pic>
      <p:sp>
        <p:nvSpPr>
          <p:cNvPr id="11" name="Date Placeholder 3">
            <a:extLst>
              <a:ext uri="{FF2B5EF4-FFF2-40B4-BE49-F238E27FC236}">
                <a16:creationId xmlns:a16="http://schemas.microsoft.com/office/drawing/2014/main" id="{F9B8B8F0-88E2-DF42-E6FD-463889FFFD0B}"/>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2" name="Slide Number Placeholder 5">
            <a:extLst>
              <a:ext uri="{FF2B5EF4-FFF2-40B4-BE49-F238E27FC236}">
                <a16:creationId xmlns:a16="http://schemas.microsoft.com/office/drawing/2014/main" id="{80315B79-68B6-7749-2040-82A116AF9EC6}"/>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
        <p:nvSpPr>
          <p:cNvPr id="2" name="Title 1">
            <a:extLst>
              <a:ext uri="{FF2B5EF4-FFF2-40B4-BE49-F238E27FC236}">
                <a16:creationId xmlns:a16="http://schemas.microsoft.com/office/drawing/2014/main" id="{0D4BDED9-85B5-B30D-8036-11DEF6C76D25}"/>
              </a:ext>
            </a:extLst>
          </p:cNvPr>
          <p:cNvSpPr>
            <a:spLocks noGrp="1"/>
          </p:cNvSpPr>
          <p:nvPr>
            <p:ph type="title"/>
          </p:nvPr>
        </p:nvSpPr>
        <p:spPr>
          <a:xfrm>
            <a:off x="552679" y="1398985"/>
            <a:ext cx="8229600" cy="742950"/>
          </a:xfrm>
        </p:spPr>
        <p:txBody>
          <a:bodyPr/>
          <a:lstStyle>
            <a:lvl1pPr algn="ctr">
              <a:defRPr/>
            </a:lvl1pPr>
          </a:lstStyle>
          <a:p>
            <a:endParaRPr lang="en-US" dirty="0"/>
          </a:p>
        </p:txBody>
      </p:sp>
    </p:spTree>
    <p:extLst>
      <p:ext uri="{BB962C8B-B14F-4D97-AF65-F5344CB8AC3E}">
        <p14:creationId xmlns:p14="http://schemas.microsoft.com/office/powerpoint/2010/main" val="18016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ABBDF-33B1-4EC2-BA46-5B8F13BF80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2" name="Title 1"/>
          <p:cNvSpPr>
            <a:spLocks noGrp="1"/>
          </p:cNvSpPr>
          <p:nvPr>
            <p:ph type="title"/>
          </p:nvPr>
        </p:nvSpPr>
        <p:spPr>
          <a:xfrm>
            <a:off x="457200" y="205979"/>
            <a:ext cx="8229600" cy="857250"/>
          </a:xfrm>
          <a:prstGeom prst="rect">
            <a:avLst/>
          </a:prstGeom>
        </p:spPr>
        <p:txBody>
          <a:bodyPr/>
          <a:lstStyle/>
          <a:p>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DADC6F5C-5D98-55EA-6961-8F6FAA031753}"/>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8" name="Slide Number Placeholder 5">
            <a:extLst>
              <a:ext uri="{FF2B5EF4-FFF2-40B4-BE49-F238E27FC236}">
                <a16:creationId xmlns:a16="http://schemas.microsoft.com/office/drawing/2014/main" id="{D9DD4E14-E990-0A5F-7B2F-C2B7A6004E67}"/>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67011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CB3BE-5A84-F73E-B1A9-C4ECAEFE1D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6"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sp>
        <p:nvSpPr>
          <p:cNvPr id="4" name="Date Placeholder 3">
            <a:extLst>
              <a:ext uri="{FF2B5EF4-FFF2-40B4-BE49-F238E27FC236}">
                <a16:creationId xmlns:a16="http://schemas.microsoft.com/office/drawing/2014/main" id="{86FB9542-5405-05C8-6466-0564EE869C32}"/>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5" name="Slide Number Placeholder 5">
            <a:extLst>
              <a:ext uri="{FF2B5EF4-FFF2-40B4-BE49-F238E27FC236}">
                <a16:creationId xmlns:a16="http://schemas.microsoft.com/office/drawing/2014/main" id="{751CB8CA-AAC3-E404-AA54-1F6F8C2F3C90}"/>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387451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4BFE7E-2347-5E03-F26A-09BD2F4914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2" name="Title 1"/>
          <p:cNvSpPr>
            <a:spLocks noGrp="1"/>
          </p:cNvSpPr>
          <p:nvPr>
            <p:ph type="title"/>
          </p:nvPr>
        </p:nvSpPr>
        <p:spPr>
          <a:xfrm>
            <a:off x="722313" y="2599163"/>
            <a:ext cx="7772400" cy="1021556"/>
          </a:xfrm>
          <a:prstGeom prst="rect">
            <a:avLst/>
          </a:prstGeom>
        </p:spPr>
        <p:txBody>
          <a:bodyPr anchor="t"/>
          <a:lstStyle>
            <a:lvl1pPr algn="l">
              <a:defRPr sz="4000" b="1" cap="all"/>
            </a:lvl1pPr>
          </a:lstStyle>
          <a:p>
            <a:endParaRPr lang="en-US" dirty="0"/>
          </a:p>
        </p:txBody>
      </p:sp>
      <p:sp>
        <p:nvSpPr>
          <p:cNvPr id="3" name="Text Placeholder 2"/>
          <p:cNvSpPr>
            <a:spLocks noGrp="1"/>
          </p:cNvSpPr>
          <p:nvPr>
            <p:ph type="body" idx="1"/>
          </p:nvPr>
        </p:nvSpPr>
        <p:spPr>
          <a:xfrm>
            <a:off x="722313" y="1391354"/>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65806" y="209551"/>
            <a:ext cx="2012387" cy="1008186"/>
          </a:xfrm>
          <a:prstGeom prst="rect">
            <a:avLst/>
          </a:prstGeom>
        </p:spPr>
      </p:pic>
      <p:sp>
        <p:nvSpPr>
          <p:cNvPr id="10" name="Date Placeholder 3">
            <a:extLst>
              <a:ext uri="{FF2B5EF4-FFF2-40B4-BE49-F238E27FC236}">
                <a16:creationId xmlns:a16="http://schemas.microsoft.com/office/drawing/2014/main" id="{759A32BC-2A0F-7C81-9DB1-DAEE523528BE}"/>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1" name="Slide Number Placeholder 5">
            <a:extLst>
              <a:ext uri="{FF2B5EF4-FFF2-40B4-BE49-F238E27FC236}">
                <a16:creationId xmlns:a16="http://schemas.microsoft.com/office/drawing/2014/main" id="{4D2EBD2E-35EC-4914-539C-EDD946D7AAD9}"/>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95997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E0E8A1-4229-99B4-3C0D-B3714C0E84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2" name="Title 1"/>
          <p:cNvSpPr>
            <a:spLocks noGrp="1"/>
          </p:cNvSpPr>
          <p:nvPr>
            <p:ph type="title"/>
          </p:nvPr>
        </p:nvSpPr>
        <p:spPr>
          <a:xfrm>
            <a:off x="457200" y="205979"/>
            <a:ext cx="8229600" cy="857250"/>
          </a:xfrm>
          <a:prstGeom prst="rect">
            <a:avLst/>
          </a:prstGeom>
        </p:spPr>
        <p:txBody>
          <a:bodyPr/>
          <a:lstStyle/>
          <a:p>
            <a:endParaRPr lang="en-US" dirty="0"/>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913C7A85-6AC7-D326-BA16-988CA9EC5659}"/>
              </a:ext>
            </a:extLst>
          </p:cNvPr>
          <p:cNvSpPr>
            <a:spLocks noGrp="1"/>
          </p:cNvSpPr>
          <p:nvPr>
            <p:ph type="dt" sz="half" idx="10"/>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0" name="Slide Number Placeholder 5">
            <a:extLst>
              <a:ext uri="{FF2B5EF4-FFF2-40B4-BE49-F238E27FC236}">
                <a16:creationId xmlns:a16="http://schemas.microsoft.com/office/drawing/2014/main" id="{F32CCB48-38A0-16FE-753F-B5CC0816C101}"/>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16330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761281-42AB-1802-E31B-712929CFE6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7" name="Date Placeholder 3">
            <a:extLst>
              <a:ext uri="{FF2B5EF4-FFF2-40B4-BE49-F238E27FC236}">
                <a16:creationId xmlns:a16="http://schemas.microsoft.com/office/drawing/2014/main" id="{EB6B5BAE-A5AB-4DAE-413D-DC07BE01D94C}"/>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8" name="Slide Number Placeholder 5">
            <a:extLst>
              <a:ext uri="{FF2B5EF4-FFF2-40B4-BE49-F238E27FC236}">
                <a16:creationId xmlns:a16="http://schemas.microsoft.com/office/drawing/2014/main" id="{C605BC93-4282-CCE8-11F5-805CD084A4BD}"/>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20620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E94B8F-F330-C7B9-0FA4-9676A4A22F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ECF1B572-041E-A400-CA1E-8DFE678AA950}"/>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6" name="Slide Number Placeholder 5">
            <a:extLst>
              <a:ext uri="{FF2B5EF4-FFF2-40B4-BE49-F238E27FC236}">
                <a16:creationId xmlns:a16="http://schemas.microsoft.com/office/drawing/2014/main" id="{381A0222-C22F-2904-4DC7-10AC4CEA2CBA}"/>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77564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endParaRPr lang="en-US" dirty="0"/>
          </a:p>
        </p:txBody>
      </p:sp>
      <p:sp>
        <p:nvSpPr>
          <p:cNvPr id="29"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457200" marR="0" lvl="1"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Third level</a:t>
            </a:r>
          </a:p>
          <a:p>
            <a:pPr marL="1005840" marR="0" lvl="3"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1188720" marR="0" lvl="4"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496294311"/>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74" r:id="rId3"/>
    <p:sldLayoutId id="2147483685" r:id="rId4"/>
    <p:sldLayoutId id="2147483675" r:id="rId5"/>
    <p:sldLayoutId id="2147483676" r:id="rId6"/>
    <p:sldLayoutId id="2147483679" r:id="rId7"/>
    <p:sldLayoutId id="2147483688" r:id="rId8"/>
  </p:sldLayoutIdLst>
  <p:hf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000" b="1" kern="1200">
          <a:solidFill>
            <a:schemeClr val="tx2"/>
          </a:solidFill>
          <a:latin typeface="Arial" panose="020B0604020202020204" pitchFamily="34" charset="0"/>
          <a:ea typeface="+mj-ea"/>
          <a:cs typeface="Arial" panose="020B0604020202020204" pitchFamily="34" charset="0"/>
        </a:defRPr>
      </a:lvl1pPr>
    </p:titleStyle>
    <p:bodyStyle>
      <a:lvl1pPr marL="18288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45720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731520" marR="0"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005840" marR="0"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1188720" marR="0"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pdf4pro.com/view/seafood-traceability-systems-gap-analysis-of-357b04.html"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5.xml"/><Relationship Id="rId7" Type="http://schemas.openxmlformats.org/officeDocument/2006/relationships/image" Target="../media/image31.jpe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34.jpeg"/><Relationship Id="rId4" Type="http://schemas.openxmlformats.org/officeDocument/2006/relationships/diagramQuickStyle" Target="../diagrams/quickStyle5.xml"/><Relationship Id="rId9"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a:t>Data Linking Subcommittee</a:t>
            </a:r>
          </a:p>
        </p:txBody>
      </p:sp>
      <p:sp>
        <p:nvSpPr>
          <p:cNvPr id="8" name="Subtitle 7"/>
          <p:cNvSpPr>
            <a:spLocks noGrp="1"/>
          </p:cNvSpPr>
          <p:nvPr>
            <p:ph type="subTitle" idx="1"/>
          </p:nvPr>
        </p:nvSpPr>
        <p:spPr>
          <a:xfrm>
            <a:off x="2057400" y="2724150"/>
            <a:ext cx="5029200" cy="1314450"/>
          </a:xfrm>
        </p:spPr>
        <p:txBody>
          <a:bodyPr/>
          <a:lstStyle/>
          <a:p>
            <a:r>
              <a:rPr lang="en-US" dirty="0"/>
              <a:t>Annual Conference 2022</a:t>
            </a:r>
          </a:p>
        </p:txBody>
      </p:sp>
    </p:spTree>
    <p:extLst>
      <p:ext uri="{BB962C8B-B14F-4D97-AF65-F5344CB8AC3E}">
        <p14:creationId xmlns:p14="http://schemas.microsoft.com/office/powerpoint/2010/main" val="330272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CAEA-B57E-8579-298D-E0A97D018576}"/>
              </a:ext>
            </a:extLst>
          </p:cNvPr>
          <p:cNvSpPr>
            <a:spLocks noGrp="1"/>
          </p:cNvSpPr>
          <p:nvPr>
            <p:ph type="title"/>
          </p:nvPr>
        </p:nvSpPr>
        <p:spPr/>
        <p:txBody>
          <a:bodyPr/>
          <a:lstStyle/>
          <a:p>
            <a:r>
              <a:rPr lang="en-US" dirty="0"/>
              <a:t>Pilot Results (</a:t>
            </a:r>
            <a:r>
              <a:rPr lang="en-US" dirty="0" err="1"/>
              <a:t>con’t</a:t>
            </a:r>
            <a:r>
              <a:rPr lang="en-US" dirty="0"/>
              <a:t>)</a:t>
            </a:r>
          </a:p>
        </p:txBody>
      </p:sp>
      <p:sp>
        <p:nvSpPr>
          <p:cNvPr id="3" name="Content Placeholder 2">
            <a:extLst>
              <a:ext uri="{FF2B5EF4-FFF2-40B4-BE49-F238E27FC236}">
                <a16:creationId xmlns:a16="http://schemas.microsoft.com/office/drawing/2014/main" id="{3522E311-F535-1F0F-2FFF-655C80304263}"/>
              </a:ext>
            </a:extLst>
          </p:cNvPr>
          <p:cNvSpPr>
            <a:spLocks noGrp="1"/>
          </p:cNvSpPr>
          <p:nvPr>
            <p:ph idx="1"/>
          </p:nvPr>
        </p:nvSpPr>
        <p:spPr/>
        <p:txBody>
          <a:bodyPr/>
          <a:lstStyle/>
          <a:p>
            <a:r>
              <a:rPr lang="en-US" dirty="0"/>
              <a:t>485 total Transfer CTE’s</a:t>
            </a:r>
          </a:p>
          <a:p>
            <a:pPr lvl="1"/>
            <a:r>
              <a:rPr lang="en-US" dirty="0"/>
              <a:t>Field-&gt;Combine – 191</a:t>
            </a:r>
          </a:p>
          <a:p>
            <a:pPr lvl="1"/>
            <a:r>
              <a:rPr lang="en-US" dirty="0"/>
              <a:t>Combine-&gt;Grain Cart – 179</a:t>
            </a:r>
          </a:p>
          <a:p>
            <a:pPr lvl="1"/>
            <a:r>
              <a:rPr lang="en-US" dirty="0"/>
              <a:t>Grain Cart -&gt; Semi - 66</a:t>
            </a:r>
          </a:p>
          <a:p>
            <a:pPr lvl="1"/>
            <a:r>
              <a:rPr lang="en-US" dirty="0"/>
              <a:t>Semi -&gt; Storage Unit - 41</a:t>
            </a:r>
          </a:p>
        </p:txBody>
      </p:sp>
      <p:sp>
        <p:nvSpPr>
          <p:cNvPr id="4" name="Slide Number Placeholder 3">
            <a:extLst>
              <a:ext uri="{FF2B5EF4-FFF2-40B4-BE49-F238E27FC236}">
                <a16:creationId xmlns:a16="http://schemas.microsoft.com/office/drawing/2014/main" id="{7A157674-273C-B95F-514F-1E31489A745E}"/>
              </a:ext>
            </a:extLst>
          </p:cNvPr>
          <p:cNvSpPr>
            <a:spLocks noGrp="1"/>
          </p:cNvSpPr>
          <p:nvPr>
            <p:ph type="sldNum" sz="quarter" idx="4"/>
          </p:nvPr>
        </p:nvSpPr>
        <p:spPr/>
        <p:txBody>
          <a:bodyPr/>
          <a:lstStyle/>
          <a:p>
            <a:pPr>
              <a:defRPr/>
            </a:pPr>
            <a:fld id="{ADE3A8B2-84D3-49A8-8E03-921EE22FAEA7}" type="slidenum">
              <a:rPr lang="en-US" kern="0" smtClean="0"/>
              <a:pPr>
                <a:defRPr/>
              </a:pPr>
              <a:t>10</a:t>
            </a:fld>
            <a:endParaRPr lang="en-US" kern="0" dirty="0"/>
          </a:p>
        </p:txBody>
      </p:sp>
    </p:spTree>
    <p:extLst>
      <p:ext uri="{BB962C8B-B14F-4D97-AF65-F5344CB8AC3E}">
        <p14:creationId xmlns:p14="http://schemas.microsoft.com/office/powerpoint/2010/main" val="102930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0859-AE4D-1246-C726-76AB541B4690}"/>
              </a:ext>
            </a:extLst>
          </p:cNvPr>
          <p:cNvSpPr>
            <a:spLocks noGrp="1"/>
          </p:cNvSpPr>
          <p:nvPr>
            <p:ph type="title"/>
          </p:nvPr>
        </p:nvSpPr>
        <p:spPr/>
        <p:txBody>
          <a:bodyPr/>
          <a:lstStyle/>
          <a:p>
            <a:r>
              <a:rPr lang="en-US" dirty="0"/>
              <a:t>Visualization Challenge</a:t>
            </a:r>
          </a:p>
        </p:txBody>
      </p:sp>
      <p:sp>
        <p:nvSpPr>
          <p:cNvPr id="4" name="Slide Number Placeholder 3">
            <a:extLst>
              <a:ext uri="{FF2B5EF4-FFF2-40B4-BE49-F238E27FC236}">
                <a16:creationId xmlns:a16="http://schemas.microsoft.com/office/drawing/2014/main" id="{61652C83-095C-2533-9E40-EEB5ECD324AD}"/>
              </a:ext>
            </a:extLst>
          </p:cNvPr>
          <p:cNvSpPr>
            <a:spLocks noGrp="1"/>
          </p:cNvSpPr>
          <p:nvPr>
            <p:ph type="sldNum" sz="quarter" idx="4"/>
          </p:nvPr>
        </p:nvSpPr>
        <p:spPr/>
        <p:txBody>
          <a:bodyPr/>
          <a:lstStyle/>
          <a:p>
            <a:pPr>
              <a:defRPr/>
            </a:pPr>
            <a:fld id="{ADE3A8B2-84D3-49A8-8E03-921EE22FAEA7}" type="slidenum">
              <a:rPr lang="en-US" kern="0" smtClean="0"/>
              <a:pPr>
                <a:defRPr/>
              </a:pPr>
              <a:t>11</a:t>
            </a:fld>
            <a:endParaRPr lang="en-US" kern="0" dirty="0"/>
          </a:p>
        </p:txBody>
      </p:sp>
      <p:pic>
        <p:nvPicPr>
          <p:cNvPr id="6" name="Picture 5">
            <a:extLst>
              <a:ext uri="{FF2B5EF4-FFF2-40B4-BE49-F238E27FC236}">
                <a16:creationId xmlns:a16="http://schemas.microsoft.com/office/drawing/2014/main" id="{989CEFF9-D5C6-477A-2424-DC3271BF73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329" b="25856"/>
          <a:stretch/>
        </p:blipFill>
        <p:spPr>
          <a:xfrm>
            <a:off x="230605" y="1200150"/>
            <a:ext cx="2436395" cy="2819400"/>
          </a:xfrm>
          <a:prstGeom prst="rect">
            <a:avLst/>
          </a:prstGeom>
        </p:spPr>
      </p:pic>
      <p:pic>
        <p:nvPicPr>
          <p:cNvPr id="8" name="Picture 7">
            <a:extLst>
              <a:ext uri="{FF2B5EF4-FFF2-40B4-BE49-F238E27FC236}">
                <a16:creationId xmlns:a16="http://schemas.microsoft.com/office/drawing/2014/main" id="{8011F3A7-7658-B9CE-DD5E-370CD65409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294" b="29410"/>
          <a:stretch/>
        </p:blipFill>
        <p:spPr>
          <a:xfrm>
            <a:off x="3278605" y="1123950"/>
            <a:ext cx="2436395" cy="2895600"/>
          </a:xfrm>
          <a:prstGeom prst="rect">
            <a:avLst/>
          </a:prstGeom>
        </p:spPr>
      </p:pic>
      <p:pic>
        <p:nvPicPr>
          <p:cNvPr id="10" name="Picture 9">
            <a:extLst>
              <a:ext uri="{FF2B5EF4-FFF2-40B4-BE49-F238E27FC236}">
                <a16:creationId xmlns:a16="http://schemas.microsoft.com/office/drawing/2014/main" id="{E42AC1C2-566B-4105-EF71-0FCE748A43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500" b="19207"/>
          <a:stretch/>
        </p:blipFill>
        <p:spPr>
          <a:xfrm>
            <a:off x="6250405" y="1123950"/>
            <a:ext cx="2436395" cy="2895599"/>
          </a:xfrm>
          <a:prstGeom prst="rect">
            <a:avLst/>
          </a:prstGeom>
        </p:spPr>
      </p:pic>
    </p:spTree>
    <p:extLst>
      <p:ext uri="{BB962C8B-B14F-4D97-AF65-F5344CB8AC3E}">
        <p14:creationId xmlns:p14="http://schemas.microsoft.com/office/powerpoint/2010/main" val="149154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253DF-0F22-2EDE-88A4-182253AC43D8}"/>
              </a:ext>
            </a:extLst>
          </p:cNvPr>
          <p:cNvSpPr>
            <a:spLocks noGrp="1"/>
          </p:cNvSpPr>
          <p:nvPr>
            <p:ph type="title"/>
          </p:nvPr>
        </p:nvSpPr>
        <p:spPr/>
        <p:txBody>
          <a:bodyPr/>
          <a:lstStyle/>
          <a:p>
            <a:r>
              <a:rPr lang="en-US" dirty="0"/>
              <a:t>Lessons Learned</a:t>
            </a:r>
          </a:p>
        </p:txBody>
      </p:sp>
      <p:sp>
        <p:nvSpPr>
          <p:cNvPr id="6" name="Text Placeholder 5">
            <a:extLst>
              <a:ext uri="{FF2B5EF4-FFF2-40B4-BE49-F238E27FC236}">
                <a16:creationId xmlns:a16="http://schemas.microsoft.com/office/drawing/2014/main" id="{D04BFBFB-8734-B66A-1384-E2A4F00B65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0A1461-041F-3327-A228-DB6434B18363}"/>
              </a:ext>
            </a:extLst>
          </p:cNvPr>
          <p:cNvSpPr>
            <a:spLocks noGrp="1"/>
          </p:cNvSpPr>
          <p:nvPr>
            <p:ph type="sldNum" sz="quarter" idx="4"/>
          </p:nvPr>
        </p:nvSpPr>
        <p:spPr/>
        <p:txBody>
          <a:bodyPr/>
          <a:lstStyle/>
          <a:p>
            <a:pPr>
              <a:defRPr/>
            </a:pPr>
            <a:fld id="{ADE3A8B2-84D3-49A8-8E03-921EE22FAEA7}" type="slidenum">
              <a:rPr lang="en-US" kern="0" smtClean="0"/>
              <a:pPr>
                <a:defRPr/>
              </a:pPr>
              <a:t>12</a:t>
            </a:fld>
            <a:endParaRPr lang="en-US" kern="0" dirty="0"/>
          </a:p>
        </p:txBody>
      </p:sp>
    </p:spTree>
    <p:extLst>
      <p:ext uri="{BB962C8B-B14F-4D97-AF65-F5344CB8AC3E}">
        <p14:creationId xmlns:p14="http://schemas.microsoft.com/office/powerpoint/2010/main" val="214889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515B-B174-C086-0B6E-45A98DA946C7}"/>
              </a:ext>
            </a:extLst>
          </p:cNvPr>
          <p:cNvSpPr>
            <a:spLocks noGrp="1"/>
          </p:cNvSpPr>
          <p:nvPr>
            <p:ph type="title"/>
          </p:nvPr>
        </p:nvSpPr>
        <p:spPr/>
        <p:txBody>
          <a:bodyPr/>
          <a:lstStyle/>
          <a:p>
            <a:r>
              <a:rPr lang="en-US" dirty="0"/>
              <a:t>Transfer CTE Fundamentals</a:t>
            </a:r>
          </a:p>
        </p:txBody>
      </p:sp>
      <p:sp>
        <p:nvSpPr>
          <p:cNvPr id="3" name="Content Placeholder 2">
            <a:extLst>
              <a:ext uri="{FF2B5EF4-FFF2-40B4-BE49-F238E27FC236}">
                <a16:creationId xmlns:a16="http://schemas.microsoft.com/office/drawing/2014/main" id="{0C18A87F-D924-9B2A-485F-C862C3E38CD9}"/>
              </a:ext>
            </a:extLst>
          </p:cNvPr>
          <p:cNvSpPr>
            <a:spLocks noGrp="1"/>
          </p:cNvSpPr>
          <p:nvPr>
            <p:ph idx="1"/>
          </p:nvPr>
        </p:nvSpPr>
        <p:spPr>
          <a:xfrm>
            <a:off x="457200" y="1200151"/>
            <a:ext cx="8229600" cy="3047999"/>
          </a:xfrm>
        </p:spPr>
        <p:txBody>
          <a:bodyPr>
            <a:normAutofit fontScale="70000" lnSpcReduction="20000"/>
          </a:bodyPr>
          <a:lstStyle/>
          <a:p>
            <a:r>
              <a:rPr lang="en-US" dirty="0"/>
              <a:t>Time Scope</a:t>
            </a:r>
          </a:p>
          <a:p>
            <a:pPr lvl="1"/>
            <a:r>
              <a:rPr lang="en-US" dirty="0"/>
              <a:t>Start</a:t>
            </a:r>
          </a:p>
          <a:p>
            <a:pPr lvl="1"/>
            <a:r>
              <a:rPr lang="en-US" dirty="0"/>
              <a:t>Stop</a:t>
            </a:r>
          </a:p>
          <a:p>
            <a:r>
              <a:rPr lang="en-US" dirty="0"/>
              <a:t>Containers</a:t>
            </a:r>
          </a:p>
          <a:p>
            <a:pPr lvl="1"/>
            <a:r>
              <a:rPr lang="en-US" dirty="0"/>
              <a:t>Source</a:t>
            </a:r>
          </a:p>
          <a:p>
            <a:pPr lvl="1"/>
            <a:r>
              <a:rPr lang="en-US" dirty="0"/>
              <a:t>Target</a:t>
            </a:r>
          </a:p>
          <a:p>
            <a:r>
              <a:rPr lang="en-US" dirty="0"/>
              <a:t>Active TRUs</a:t>
            </a:r>
          </a:p>
          <a:p>
            <a:pPr lvl="1"/>
            <a:r>
              <a:rPr lang="en-US" dirty="0"/>
              <a:t>Source</a:t>
            </a:r>
          </a:p>
          <a:p>
            <a:pPr lvl="1"/>
            <a:r>
              <a:rPr lang="en-US" dirty="0"/>
              <a:t>Target</a:t>
            </a:r>
          </a:p>
          <a:p>
            <a:r>
              <a:rPr lang="en-US" dirty="0"/>
              <a:t>Material</a:t>
            </a:r>
          </a:p>
          <a:p>
            <a:pPr lvl="1"/>
            <a:r>
              <a:rPr lang="en-US" dirty="0"/>
              <a:t>Type</a:t>
            </a:r>
          </a:p>
          <a:p>
            <a:pPr lvl="1"/>
            <a:r>
              <a:rPr lang="en-US" dirty="0"/>
              <a:t>Quantity</a:t>
            </a:r>
          </a:p>
        </p:txBody>
      </p:sp>
    </p:spTree>
    <p:extLst>
      <p:ext uri="{BB962C8B-B14F-4D97-AF65-F5344CB8AC3E}">
        <p14:creationId xmlns:p14="http://schemas.microsoft.com/office/powerpoint/2010/main" val="272065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0CA7-969A-B528-58F4-1BDDD44FB388}"/>
              </a:ext>
            </a:extLst>
          </p:cNvPr>
          <p:cNvSpPr>
            <a:spLocks noGrp="1"/>
          </p:cNvSpPr>
          <p:nvPr>
            <p:ph type="title"/>
          </p:nvPr>
        </p:nvSpPr>
        <p:spPr/>
        <p:txBody>
          <a:bodyPr/>
          <a:lstStyle/>
          <a:p>
            <a:r>
              <a:rPr lang="en-US" dirty="0"/>
              <a:t>Container Proximity Detection</a:t>
            </a:r>
          </a:p>
        </p:txBody>
      </p:sp>
      <p:sp>
        <p:nvSpPr>
          <p:cNvPr id="3" name="Content Placeholder 2">
            <a:extLst>
              <a:ext uri="{FF2B5EF4-FFF2-40B4-BE49-F238E27FC236}">
                <a16:creationId xmlns:a16="http://schemas.microsoft.com/office/drawing/2014/main" id="{C3115369-1AE6-E31C-6253-B4483E717FBA}"/>
              </a:ext>
            </a:extLst>
          </p:cNvPr>
          <p:cNvSpPr>
            <a:spLocks noGrp="1"/>
          </p:cNvSpPr>
          <p:nvPr>
            <p:ph idx="1"/>
          </p:nvPr>
        </p:nvSpPr>
        <p:spPr>
          <a:xfrm>
            <a:off x="457200" y="971550"/>
            <a:ext cx="8229600" cy="3394472"/>
          </a:xfrm>
        </p:spPr>
        <p:txBody>
          <a:bodyPr>
            <a:normAutofit fontScale="92500" lnSpcReduction="10000"/>
          </a:bodyPr>
          <a:lstStyle/>
          <a:p>
            <a:r>
              <a:rPr lang="en-US" dirty="0"/>
              <a:t>Technologies</a:t>
            </a:r>
          </a:p>
          <a:p>
            <a:pPr lvl="1"/>
            <a:r>
              <a:rPr lang="en-US" dirty="0"/>
              <a:t>IoT – Bluetooth</a:t>
            </a:r>
          </a:p>
          <a:p>
            <a:pPr lvl="1"/>
            <a:r>
              <a:rPr lang="en-US" dirty="0"/>
              <a:t>WIFI SSID</a:t>
            </a:r>
          </a:p>
          <a:p>
            <a:pPr lvl="1"/>
            <a:r>
              <a:rPr lang="en-US" dirty="0"/>
              <a:t>Geo-location</a:t>
            </a:r>
          </a:p>
          <a:p>
            <a:pPr lvl="1"/>
            <a:r>
              <a:rPr lang="en-US" dirty="0" err="1"/>
              <a:t>BarCode</a:t>
            </a:r>
            <a:endParaRPr lang="en-US" dirty="0"/>
          </a:p>
          <a:p>
            <a:r>
              <a:rPr lang="en-US" dirty="0"/>
              <a:t>Lessons Learned/Guidelines</a:t>
            </a:r>
          </a:p>
          <a:p>
            <a:pPr lvl="1"/>
            <a:r>
              <a:rPr lang="en-US" dirty="0"/>
              <a:t>For fixed assets geo-location is the clear winner</a:t>
            </a:r>
          </a:p>
          <a:p>
            <a:pPr lvl="1"/>
            <a:r>
              <a:rPr lang="en-US" dirty="0"/>
              <a:t>WIFI SSID has the advantage of broad implementation</a:t>
            </a:r>
          </a:p>
          <a:p>
            <a:pPr lvl="1"/>
            <a:r>
              <a:rPr lang="en-US" dirty="0"/>
              <a:t>IoT Bluetooth requires programmable device for each container</a:t>
            </a:r>
          </a:p>
          <a:p>
            <a:pPr lvl="1"/>
            <a:r>
              <a:rPr lang="en-US" dirty="0"/>
              <a:t>None are 100% effective</a:t>
            </a:r>
          </a:p>
        </p:txBody>
      </p:sp>
    </p:spTree>
    <p:extLst>
      <p:ext uri="{BB962C8B-B14F-4D97-AF65-F5344CB8AC3E}">
        <p14:creationId xmlns:p14="http://schemas.microsoft.com/office/powerpoint/2010/main" val="108348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44B5-F16B-7606-8C6D-7C18321A2970}"/>
              </a:ext>
            </a:extLst>
          </p:cNvPr>
          <p:cNvSpPr>
            <a:spLocks noGrp="1"/>
          </p:cNvSpPr>
          <p:nvPr>
            <p:ph type="title"/>
          </p:nvPr>
        </p:nvSpPr>
        <p:spPr/>
        <p:txBody>
          <a:bodyPr/>
          <a:lstStyle/>
          <a:p>
            <a:r>
              <a:rPr lang="en-US" dirty="0"/>
              <a:t>Data Linking API</a:t>
            </a:r>
          </a:p>
        </p:txBody>
      </p:sp>
      <p:sp>
        <p:nvSpPr>
          <p:cNvPr id="3" name="Content Placeholder 2">
            <a:extLst>
              <a:ext uri="{FF2B5EF4-FFF2-40B4-BE49-F238E27FC236}">
                <a16:creationId xmlns:a16="http://schemas.microsoft.com/office/drawing/2014/main" id="{CEA56F0B-AEB2-FF70-AC1B-888C54F15805}"/>
              </a:ext>
            </a:extLst>
          </p:cNvPr>
          <p:cNvSpPr>
            <a:spLocks noGrp="1"/>
          </p:cNvSpPr>
          <p:nvPr>
            <p:ph idx="1"/>
          </p:nvPr>
        </p:nvSpPr>
        <p:spPr/>
        <p:txBody>
          <a:bodyPr/>
          <a:lstStyle/>
          <a:p>
            <a:r>
              <a:rPr lang="en-US" dirty="0"/>
              <a:t>Data Linking</a:t>
            </a:r>
          </a:p>
          <a:p>
            <a:pPr lvl="1"/>
            <a:r>
              <a:rPr lang="en-US" dirty="0"/>
              <a:t>Leverage Dataset metadata; need OEM and FMIS to use it</a:t>
            </a:r>
          </a:p>
          <a:p>
            <a:pPr lvl="1"/>
            <a:r>
              <a:rPr lang="en-US" dirty="0"/>
              <a:t>Open API Standards</a:t>
            </a:r>
          </a:p>
          <a:p>
            <a:pPr lvl="1"/>
            <a:r>
              <a:rPr lang="en-US" dirty="0"/>
              <a:t>Base URL and End Points</a:t>
            </a:r>
          </a:p>
          <a:p>
            <a:pPr lvl="1"/>
            <a:r>
              <a:rPr lang="en-US" dirty="0"/>
              <a:t>Device ID provided by OEM</a:t>
            </a:r>
          </a:p>
          <a:p>
            <a:pPr lvl="1"/>
            <a:r>
              <a:rPr lang="en-US" dirty="0"/>
              <a:t>Access/permission token</a:t>
            </a:r>
          </a:p>
          <a:p>
            <a:pPr lvl="1"/>
            <a:r>
              <a:rPr lang="en-US" dirty="0"/>
              <a:t>Requested data identifier (ex. ISO11783 DDI)</a:t>
            </a:r>
          </a:p>
          <a:p>
            <a:pPr lvl="1"/>
            <a:r>
              <a:rPr lang="en-US" dirty="0"/>
              <a:t>Time Scope</a:t>
            </a:r>
          </a:p>
        </p:txBody>
      </p:sp>
    </p:spTree>
    <p:extLst>
      <p:ext uri="{BB962C8B-B14F-4D97-AF65-F5344CB8AC3E}">
        <p14:creationId xmlns:p14="http://schemas.microsoft.com/office/powerpoint/2010/main" val="26643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6D43-6E54-F81C-8247-0C64FF44561D}"/>
              </a:ext>
            </a:extLst>
          </p:cNvPr>
          <p:cNvSpPr>
            <a:spLocks noGrp="1"/>
          </p:cNvSpPr>
          <p:nvPr>
            <p:ph type="title"/>
          </p:nvPr>
        </p:nvSpPr>
        <p:spPr/>
        <p:txBody>
          <a:bodyPr/>
          <a:lstStyle/>
          <a:p>
            <a:r>
              <a:rPr lang="en-US" dirty="0"/>
              <a:t>TRU Linking</a:t>
            </a:r>
          </a:p>
        </p:txBody>
      </p:sp>
      <p:sp>
        <p:nvSpPr>
          <p:cNvPr id="3" name="Content Placeholder 2">
            <a:extLst>
              <a:ext uri="{FF2B5EF4-FFF2-40B4-BE49-F238E27FC236}">
                <a16:creationId xmlns:a16="http://schemas.microsoft.com/office/drawing/2014/main" id="{64331FC9-DF6A-F5CF-291F-E85722C4AFCF}"/>
              </a:ext>
            </a:extLst>
          </p:cNvPr>
          <p:cNvSpPr>
            <a:spLocks noGrp="1"/>
          </p:cNvSpPr>
          <p:nvPr>
            <p:ph idx="1"/>
          </p:nvPr>
        </p:nvSpPr>
        <p:spPr/>
        <p:txBody>
          <a:bodyPr/>
          <a:lstStyle/>
          <a:p>
            <a:pPr marL="0" indent="0">
              <a:buNone/>
            </a:pPr>
            <a:r>
              <a:rPr lang="en-US" sz="1600" b="1" i="0" dirty="0">
                <a:solidFill>
                  <a:srgbClr val="333333"/>
                </a:solidFill>
                <a:effectLst/>
                <a:latin typeface="Open Sans" panose="020B0604020202020204" pitchFamily="34" charset="0"/>
              </a:rPr>
              <a:t>Seafood</a:t>
            </a:r>
            <a:r>
              <a:rPr lang="en-US" sz="1600" b="0" i="0" dirty="0">
                <a:solidFill>
                  <a:srgbClr val="333333"/>
                </a:solidFill>
                <a:effectLst/>
                <a:latin typeface="Open Sans" panose="020B0604020202020204" pitchFamily="34" charset="0"/>
              </a:rPr>
              <a:t> </a:t>
            </a:r>
            <a:r>
              <a:rPr lang="en-US" sz="1600" b="1" dirty="0">
                <a:solidFill>
                  <a:srgbClr val="333333"/>
                </a:solidFill>
                <a:latin typeface="Open Sans" panose="020B0604020202020204" pitchFamily="34" charset="0"/>
              </a:rPr>
              <a:t>T</a:t>
            </a:r>
            <a:r>
              <a:rPr lang="en-US" sz="1600" b="1" i="0" dirty="0">
                <a:solidFill>
                  <a:srgbClr val="333333"/>
                </a:solidFill>
                <a:effectLst/>
                <a:latin typeface="Open Sans" panose="020B0604020202020204" pitchFamily="34" charset="0"/>
              </a:rPr>
              <a:t>raceability</a:t>
            </a:r>
            <a:r>
              <a:rPr lang="en-US" sz="1600" b="0" i="0" dirty="0">
                <a:solidFill>
                  <a:srgbClr val="333333"/>
                </a:solidFill>
                <a:effectLst/>
                <a:latin typeface="Open Sans" panose="020B0604020202020204" pitchFamily="34" charset="0"/>
              </a:rPr>
              <a:t> SYSTEMS: GAP </a:t>
            </a:r>
            <a:r>
              <a:rPr lang="en-US" sz="1600" b="1" dirty="0">
                <a:solidFill>
                  <a:srgbClr val="333333"/>
                </a:solidFill>
                <a:latin typeface="Open Sans" panose="020B0604020202020204" pitchFamily="34" charset="0"/>
              </a:rPr>
              <a:t>A</a:t>
            </a:r>
            <a:r>
              <a:rPr lang="en-US" sz="1600" b="1" i="0" dirty="0">
                <a:solidFill>
                  <a:srgbClr val="333333"/>
                </a:solidFill>
                <a:effectLst/>
                <a:latin typeface="Open Sans" panose="020B0604020202020204" pitchFamily="34" charset="0"/>
              </a:rPr>
              <a:t>nalysis</a:t>
            </a:r>
            <a:r>
              <a:rPr lang="en-US" sz="1600" b="0" i="0" dirty="0">
                <a:solidFill>
                  <a:srgbClr val="333333"/>
                </a:solidFill>
                <a:effectLst/>
                <a:latin typeface="Open Sans" panose="020B0604020202020204" pitchFamily="34" charset="0"/>
              </a:rPr>
              <a:t> OF </a:t>
            </a:r>
            <a:r>
              <a:rPr lang="en-US" sz="1600" b="1" dirty="0">
                <a:solidFill>
                  <a:srgbClr val="333333"/>
                </a:solidFill>
                <a:latin typeface="Open Sans" panose="020B0604020202020204" pitchFamily="34" charset="0"/>
              </a:rPr>
              <a:t>I</a:t>
            </a:r>
            <a:r>
              <a:rPr lang="en-US" sz="1600" b="1" i="0" dirty="0">
                <a:solidFill>
                  <a:srgbClr val="333333"/>
                </a:solidFill>
                <a:effectLst/>
                <a:latin typeface="Open Sans" panose="020B0604020202020204" pitchFamily="34" charset="0"/>
              </a:rPr>
              <a:t>nconsistencies</a:t>
            </a:r>
            <a:r>
              <a:rPr lang="en-US" sz="1600" b="0" i="0" dirty="0">
                <a:solidFill>
                  <a:srgbClr val="333333"/>
                </a:solidFill>
                <a:effectLst/>
                <a:latin typeface="Open Sans" panose="020B0604020202020204" pitchFamily="34" charset="0"/>
              </a:rPr>
              <a:t> IN </a:t>
            </a:r>
            <a:r>
              <a:rPr lang="en-US" sz="1600" b="1" dirty="0">
                <a:solidFill>
                  <a:srgbClr val="333333"/>
                </a:solidFill>
                <a:latin typeface="Open Sans" panose="020B0604020202020204" pitchFamily="34" charset="0"/>
              </a:rPr>
              <a:t>S</a:t>
            </a:r>
            <a:r>
              <a:rPr lang="en-US" sz="1600" b="1" i="0" dirty="0">
                <a:solidFill>
                  <a:srgbClr val="333333"/>
                </a:solidFill>
                <a:effectLst/>
                <a:latin typeface="Open Sans" panose="020B0604020202020204" pitchFamily="34" charset="0"/>
              </a:rPr>
              <a:t>tandards</a:t>
            </a:r>
            <a:r>
              <a:rPr lang="en-US" sz="1600" b="0" i="0" dirty="0">
                <a:solidFill>
                  <a:srgbClr val="333333"/>
                </a:solidFill>
                <a:effectLst/>
                <a:latin typeface="Open Sans" panose="020B0604020202020204" pitchFamily="34" charset="0"/>
              </a:rPr>
              <a:t> AND NORMS </a:t>
            </a:r>
            <a:endParaRPr lang="en-US" sz="1600" dirty="0"/>
          </a:p>
          <a:p>
            <a:pPr marL="274320" lvl="1" indent="0">
              <a:buNone/>
            </a:pPr>
            <a:r>
              <a:rPr lang="en-US" sz="1050" dirty="0">
                <a:hlinkClick r:id="rId2"/>
              </a:rPr>
              <a:t>https://pdf4pro.com/view/seafood-traceability-systems-gap-analysis-of-357b04.html</a:t>
            </a:r>
            <a:endParaRPr lang="en-US" sz="1050" dirty="0"/>
          </a:p>
          <a:p>
            <a:pPr marL="274320" lvl="1" indent="0">
              <a:buNone/>
            </a:pPr>
            <a:endParaRPr lang="en-US" sz="1050" dirty="0"/>
          </a:p>
          <a:p>
            <a:r>
              <a:rPr lang="en-US" sz="1450" dirty="0"/>
              <a:t>Internal</a:t>
            </a:r>
          </a:p>
          <a:p>
            <a:pPr lvl="1"/>
            <a:r>
              <a:rPr lang="en-US" sz="1200" b="0" i="0" dirty="0">
                <a:solidFill>
                  <a:srgbClr val="172B4D"/>
                </a:solidFill>
                <a:effectLst/>
                <a:latin typeface="-apple-system"/>
              </a:rPr>
              <a:t>Internal traceability is the traceability within a link or a company </a:t>
            </a:r>
            <a:endParaRPr lang="en-US" sz="1200" dirty="0"/>
          </a:p>
          <a:p>
            <a:r>
              <a:rPr lang="en-US" sz="1200" dirty="0"/>
              <a:t>Chain</a:t>
            </a:r>
          </a:p>
          <a:p>
            <a:pPr lvl="1"/>
            <a:r>
              <a:rPr lang="en-US" sz="1200" b="0" i="0" dirty="0">
                <a:solidFill>
                  <a:srgbClr val="172B4D"/>
                </a:solidFill>
                <a:effectLst/>
                <a:latin typeface="-apple-system"/>
              </a:rPr>
              <a:t>Chain traceability is the traceability between links and companies, and it depends on the data recorded in the internal traceability system being transmitted, and then read and understood in the next link in the chain</a:t>
            </a:r>
            <a:endParaRPr lang="en-US" sz="1200" dirty="0">
              <a:solidFill>
                <a:srgbClr val="172B4D"/>
              </a:solidFill>
              <a:latin typeface="-apple-system"/>
            </a:endParaRPr>
          </a:p>
          <a:p>
            <a:pPr lvl="1"/>
            <a:r>
              <a:rPr lang="en-US" sz="1200" dirty="0">
                <a:solidFill>
                  <a:srgbClr val="172B4D"/>
                </a:solidFill>
                <a:latin typeface="-apple-system"/>
              </a:rPr>
              <a:t>T</a:t>
            </a:r>
            <a:r>
              <a:rPr lang="en-US" sz="1200" b="0" i="0" dirty="0">
                <a:solidFill>
                  <a:srgbClr val="172B4D"/>
                </a:solidFill>
                <a:effectLst/>
                <a:latin typeface="-apple-system"/>
              </a:rPr>
              <a:t>rading partners must agree on how to identify the TUs and then send the required information through another channel (fax, mail, through electronically integrated systems) while referring to the TU in question. </a:t>
            </a:r>
            <a:endParaRPr lang="en-US" sz="1200" dirty="0"/>
          </a:p>
        </p:txBody>
      </p:sp>
      <p:sp>
        <p:nvSpPr>
          <p:cNvPr id="4" name="Slide Number Placeholder 3">
            <a:extLst>
              <a:ext uri="{FF2B5EF4-FFF2-40B4-BE49-F238E27FC236}">
                <a16:creationId xmlns:a16="http://schemas.microsoft.com/office/drawing/2014/main" id="{9DFBDD2E-DA62-D65D-BD98-02DDEE7BEA35}"/>
              </a:ext>
            </a:extLst>
          </p:cNvPr>
          <p:cNvSpPr>
            <a:spLocks noGrp="1"/>
          </p:cNvSpPr>
          <p:nvPr>
            <p:ph type="sldNum" sz="quarter" idx="4"/>
          </p:nvPr>
        </p:nvSpPr>
        <p:spPr/>
        <p:txBody>
          <a:bodyPr/>
          <a:lstStyle/>
          <a:p>
            <a:pPr>
              <a:defRPr/>
            </a:pPr>
            <a:fld id="{ADE3A8B2-84D3-49A8-8E03-921EE22FAEA7}" type="slidenum">
              <a:rPr lang="en-US" kern="0" smtClean="0"/>
              <a:pPr>
                <a:defRPr/>
              </a:pPr>
              <a:t>16</a:t>
            </a:fld>
            <a:endParaRPr lang="en-US" kern="0" dirty="0"/>
          </a:p>
        </p:txBody>
      </p:sp>
    </p:spTree>
    <p:extLst>
      <p:ext uri="{BB962C8B-B14F-4D97-AF65-F5344CB8AC3E}">
        <p14:creationId xmlns:p14="http://schemas.microsoft.com/office/powerpoint/2010/main" val="1405531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3FB0-442E-98E9-F4B6-2A8F064521A5}"/>
              </a:ext>
            </a:extLst>
          </p:cNvPr>
          <p:cNvSpPr>
            <a:spLocks noGrp="1"/>
          </p:cNvSpPr>
          <p:nvPr>
            <p:ph type="title"/>
          </p:nvPr>
        </p:nvSpPr>
        <p:spPr/>
        <p:txBody>
          <a:bodyPr/>
          <a:lstStyle/>
          <a:p>
            <a:r>
              <a:rPr lang="en-US" dirty="0"/>
              <a:t>TRU Linking</a:t>
            </a:r>
          </a:p>
        </p:txBody>
      </p:sp>
      <p:sp>
        <p:nvSpPr>
          <p:cNvPr id="3" name="Content Placeholder 2">
            <a:extLst>
              <a:ext uri="{FF2B5EF4-FFF2-40B4-BE49-F238E27FC236}">
                <a16:creationId xmlns:a16="http://schemas.microsoft.com/office/drawing/2014/main" id="{5A794BA9-61F7-65FA-6191-1B3E69BAF67D}"/>
              </a:ext>
            </a:extLst>
          </p:cNvPr>
          <p:cNvSpPr>
            <a:spLocks noGrp="1"/>
          </p:cNvSpPr>
          <p:nvPr>
            <p:ph idx="1"/>
          </p:nvPr>
        </p:nvSpPr>
        <p:spPr>
          <a:xfrm>
            <a:off x="457200" y="1200151"/>
            <a:ext cx="8229600" cy="3124199"/>
          </a:xfrm>
        </p:spPr>
        <p:txBody>
          <a:bodyPr>
            <a:normAutofit fontScale="92500" lnSpcReduction="20000"/>
          </a:bodyPr>
          <a:lstStyle/>
          <a:p>
            <a:r>
              <a:rPr lang="en-US" dirty="0"/>
              <a:t>Purpose</a:t>
            </a:r>
          </a:p>
          <a:p>
            <a:pPr lvl="1"/>
            <a:r>
              <a:rPr lang="en-US" dirty="0"/>
              <a:t>Transfer CTE define transfers between source and target containers </a:t>
            </a:r>
            <a:r>
              <a:rPr lang="en-US" u="sng" dirty="0"/>
              <a:t>AND</a:t>
            </a:r>
            <a:r>
              <a:rPr lang="en-US" dirty="0"/>
              <a:t> their respective “active TRUs”</a:t>
            </a:r>
          </a:p>
          <a:p>
            <a:r>
              <a:rPr lang="en-US" dirty="0"/>
              <a:t>Types</a:t>
            </a:r>
          </a:p>
          <a:p>
            <a:pPr lvl="1"/>
            <a:r>
              <a:rPr lang="en-US" dirty="0"/>
              <a:t>Linking “within system” CTEs</a:t>
            </a:r>
          </a:p>
          <a:p>
            <a:pPr lvl="1"/>
            <a:r>
              <a:rPr lang="en-US" dirty="0"/>
              <a:t>Linking “across systems” CTEs</a:t>
            </a:r>
          </a:p>
          <a:p>
            <a:r>
              <a:rPr lang="en-US" dirty="0"/>
              <a:t>API Parameters</a:t>
            </a:r>
          </a:p>
          <a:p>
            <a:pPr lvl="1"/>
            <a:r>
              <a:rPr lang="en-US" dirty="0"/>
              <a:t>Access/Permissions token</a:t>
            </a:r>
          </a:p>
          <a:p>
            <a:pPr lvl="1"/>
            <a:r>
              <a:rPr lang="en-US" dirty="0" err="1"/>
              <a:t>ContainerID</a:t>
            </a:r>
            <a:endParaRPr lang="en-US" dirty="0"/>
          </a:p>
          <a:p>
            <a:pPr lvl="1"/>
            <a:r>
              <a:rPr lang="en-US" dirty="0"/>
              <a:t>Time Scope</a:t>
            </a:r>
          </a:p>
        </p:txBody>
      </p:sp>
    </p:spTree>
    <p:extLst>
      <p:ext uri="{BB962C8B-B14F-4D97-AF65-F5344CB8AC3E}">
        <p14:creationId xmlns:p14="http://schemas.microsoft.com/office/powerpoint/2010/main" val="290686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E182-5417-3C38-0CAD-D838A4EC6296}"/>
              </a:ext>
            </a:extLst>
          </p:cNvPr>
          <p:cNvSpPr>
            <a:spLocks noGrp="1"/>
          </p:cNvSpPr>
          <p:nvPr>
            <p:ph type="title"/>
          </p:nvPr>
        </p:nvSpPr>
        <p:spPr/>
        <p:txBody>
          <a:bodyPr/>
          <a:lstStyle/>
          <a:p>
            <a:r>
              <a:rPr lang="en-US" dirty="0"/>
              <a:t>Implementation Technical Issues</a:t>
            </a:r>
          </a:p>
        </p:txBody>
      </p:sp>
      <p:sp>
        <p:nvSpPr>
          <p:cNvPr id="3" name="Content Placeholder 2">
            <a:extLst>
              <a:ext uri="{FF2B5EF4-FFF2-40B4-BE49-F238E27FC236}">
                <a16:creationId xmlns:a16="http://schemas.microsoft.com/office/drawing/2014/main" id="{44B180F0-455A-84FD-009F-727D23A40090}"/>
              </a:ext>
            </a:extLst>
          </p:cNvPr>
          <p:cNvSpPr>
            <a:spLocks noGrp="1"/>
          </p:cNvSpPr>
          <p:nvPr>
            <p:ph idx="1"/>
          </p:nvPr>
        </p:nvSpPr>
        <p:spPr/>
        <p:txBody>
          <a:bodyPr/>
          <a:lstStyle/>
          <a:p>
            <a:r>
              <a:rPr lang="en-US" dirty="0"/>
              <a:t>Referential Integrity</a:t>
            </a:r>
          </a:p>
          <a:p>
            <a:pPr lvl="1"/>
            <a:r>
              <a:rPr lang="en-US" dirty="0"/>
              <a:t>Containers</a:t>
            </a:r>
          </a:p>
          <a:p>
            <a:pPr lvl="1"/>
            <a:r>
              <a:rPr lang="en-US" dirty="0"/>
              <a:t>Active TRUs</a:t>
            </a:r>
          </a:p>
          <a:p>
            <a:r>
              <a:rPr lang="en-US" dirty="0"/>
              <a:t>Redundant points in “crumb trail” WKT </a:t>
            </a:r>
            <a:r>
              <a:rPr lang="en-US" dirty="0" err="1"/>
              <a:t>linestrings</a:t>
            </a:r>
            <a:endParaRPr lang="en-US" dirty="0"/>
          </a:p>
          <a:p>
            <a:pPr lvl="1"/>
            <a:r>
              <a:rPr lang="en-US" dirty="0"/>
              <a:t>For Oct. 19 data </a:t>
            </a:r>
          </a:p>
          <a:p>
            <a:pPr lvl="2"/>
            <a:r>
              <a:rPr lang="en-US" dirty="0"/>
              <a:t>291,000 -&gt;9300 with a simple generalization algorithm</a:t>
            </a:r>
          </a:p>
          <a:p>
            <a:r>
              <a:rPr lang="en-US" dirty="0"/>
              <a:t>Time Synchronization </a:t>
            </a:r>
          </a:p>
        </p:txBody>
      </p:sp>
      <p:sp>
        <p:nvSpPr>
          <p:cNvPr id="4" name="Slide Number Placeholder 3">
            <a:extLst>
              <a:ext uri="{FF2B5EF4-FFF2-40B4-BE49-F238E27FC236}">
                <a16:creationId xmlns:a16="http://schemas.microsoft.com/office/drawing/2014/main" id="{F3839D1A-1362-EB3A-6973-03EF6FF0B848}"/>
              </a:ext>
            </a:extLst>
          </p:cNvPr>
          <p:cNvSpPr>
            <a:spLocks noGrp="1"/>
          </p:cNvSpPr>
          <p:nvPr>
            <p:ph type="sldNum" sz="quarter" idx="4"/>
          </p:nvPr>
        </p:nvSpPr>
        <p:spPr/>
        <p:txBody>
          <a:bodyPr/>
          <a:lstStyle/>
          <a:p>
            <a:pPr>
              <a:defRPr/>
            </a:pPr>
            <a:fld id="{ADE3A8B2-84D3-49A8-8E03-921EE22FAEA7}" type="slidenum">
              <a:rPr lang="en-US" kern="0" smtClean="0"/>
              <a:pPr>
                <a:defRPr/>
              </a:pPr>
              <a:t>18</a:t>
            </a:fld>
            <a:endParaRPr lang="en-US" kern="0" dirty="0"/>
          </a:p>
        </p:txBody>
      </p:sp>
    </p:spTree>
    <p:extLst>
      <p:ext uri="{BB962C8B-B14F-4D97-AF65-F5344CB8AC3E}">
        <p14:creationId xmlns:p14="http://schemas.microsoft.com/office/powerpoint/2010/main" val="175465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2AA9-109D-6ED1-1820-F99DC146473E}"/>
              </a:ext>
            </a:extLst>
          </p:cNvPr>
          <p:cNvSpPr>
            <a:spLocks noGrp="1"/>
          </p:cNvSpPr>
          <p:nvPr>
            <p:ph type="title"/>
          </p:nvPr>
        </p:nvSpPr>
        <p:spPr/>
        <p:txBody>
          <a:bodyPr/>
          <a:lstStyle/>
          <a:p>
            <a:r>
              <a:rPr lang="en-US" dirty="0"/>
              <a:t>Opportunities for Innovation</a:t>
            </a:r>
          </a:p>
        </p:txBody>
      </p:sp>
      <p:sp>
        <p:nvSpPr>
          <p:cNvPr id="3" name="Content Placeholder 2">
            <a:extLst>
              <a:ext uri="{FF2B5EF4-FFF2-40B4-BE49-F238E27FC236}">
                <a16:creationId xmlns:a16="http://schemas.microsoft.com/office/drawing/2014/main" id="{88E7D333-F4F6-57CF-DB5E-41B7A9A8654A}"/>
              </a:ext>
            </a:extLst>
          </p:cNvPr>
          <p:cNvSpPr>
            <a:spLocks noGrp="1"/>
          </p:cNvSpPr>
          <p:nvPr>
            <p:ph idx="1"/>
          </p:nvPr>
        </p:nvSpPr>
        <p:spPr/>
        <p:txBody>
          <a:bodyPr>
            <a:normAutofit fontScale="70000" lnSpcReduction="20000"/>
          </a:bodyPr>
          <a:lstStyle/>
          <a:p>
            <a:r>
              <a:rPr lang="en-US" dirty="0"/>
              <a:t>Automated “Data Linking” and retrieval</a:t>
            </a:r>
          </a:p>
          <a:p>
            <a:pPr lvl="1"/>
            <a:r>
              <a:rPr lang="en-US" dirty="0"/>
              <a:t>Dataset Metadata standards,</a:t>
            </a:r>
          </a:p>
          <a:p>
            <a:pPr lvl="1"/>
            <a:r>
              <a:rPr lang="en-US" dirty="0" err="1"/>
              <a:t>OpenAPI</a:t>
            </a:r>
            <a:r>
              <a:rPr lang="en-US" dirty="0"/>
              <a:t> standards for linking and retrieval</a:t>
            </a:r>
          </a:p>
          <a:p>
            <a:r>
              <a:rPr lang="en-US" dirty="0"/>
              <a:t>Mobile Device - CAN Interface</a:t>
            </a:r>
          </a:p>
          <a:p>
            <a:pPr lvl="1"/>
            <a:r>
              <a:rPr lang="en-US" dirty="0"/>
              <a:t>Use CAN messages to replace “button push”</a:t>
            </a:r>
          </a:p>
          <a:p>
            <a:r>
              <a:rPr lang="en-US" dirty="0"/>
              <a:t>OEM Integration</a:t>
            </a:r>
          </a:p>
          <a:p>
            <a:pPr lvl="1"/>
            <a:r>
              <a:rPr lang="en-US" dirty="0"/>
              <a:t>Replace mobile device</a:t>
            </a:r>
          </a:p>
          <a:p>
            <a:pPr lvl="1"/>
            <a:r>
              <a:rPr lang="en-US" dirty="0"/>
              <a:t>Requirements:</a:t>
            </a:r>
          </a:p>
          <a:p>
            <a:pPr lvl="2"/>
            <a:r>
              <a:rPr lang="en-US" dirty="0"/>
              <a:t>Shared Container Repository</a:t>
            </a:r>
          </a:p>
          <a:p>
            <a:pPr lvl="2"/>
            <a:r>
              <a:rPr lang="en-US" dirty="0"/>
              <a:t>TRU Management Algorithms</a:t>
            </a:r>
          </a:p>
          <a:p>
            <a:pPr lvl="2"/>
            <a:r>
              <a:rPr lang="en-US" dirty="0"/>
              <a:t>Simple proximity detection over-ride UI</a:t>
            </a:r>
          </a:p>
          <a:p>
            <a:r>
              <a:rPr lang="en-US" dirty="0"/>
              <a:t>Material Flow Modeling</a:t>
            </a:r>
          </a:p>
          <a:p>
            <a:pPr lvl="1"/>
            <a:r>
              <a:rPr lang="en-US" dirty="0"/>
              <a:t>Harvest - “On-The-Go” unloading</a:t>
            </a:r>
          </a:p>
          <a:p>
            <a:pPr lvl="1"/>
            <a:r>
              <a:rPr lang="en-US" dirty="0"/>
              <a:t>Planting - </a:t>
            </a:r>
          </a:p>
          <a:p>
            <a:pPr lvl="1"/>
            <a:endParaRPr lang="en-US" dirty="0"/>
          </a:p>
          <a:p>
            <a:endParaRPr lang="en-US" dirty="0"/>
          </a:p>
        </p:txBody>
      </p:sp>
      <p:sp>
        <p:nvSpPr>
          <p:cNvPr id="4" name="Slide Number Placeholder 3">
            <a:extLst>
              <a:ext uri="{FF2B5EF4-FFF2-40B4-BE49-F238E27FC236}">
                <a16:creationId xmlns:a16="http://schemas.microsoft.com/office/drawing/2014/main" id="{CBCD1A21-08D6-2479-89E5-CBB00BF3B234}"/>
              </a:ext>
            </a:extLst>
          </p:cNvPr>
          <p:cNvSpPr>
            <a:spLocks noGrp="1"/>
          </p:cNvSpPr>
          <p:nvPr>
            <p:ph type="sldNum" sz="quarter" idx="4"/>
          </p:nvPr>
        </p:nvSpPr>
        <p:spPr/>
        <p:txBody>
          <a:bodyPr/>
          <a:lstStyle/>
          <a:p>
            <a:pPr>
              <a:defRPr/>
            </a:pPr>
            <a:fld id="{ADE3A8B2-84D3-49A8-8E03-921EE22FAEA7}" type="slidenum">
              <a:rPr lang="en-US" kern="0" smtClean="0"/>
              <a:pPr>
                <a:defRPr/>
              </a:pPr>
              <a:t>19</a:t>
            </a:fld>
            <a:endParaRPr lang="en-US" kern="0" dirty="0"/>
          </a:p>
        </p:txBody>
      </p:sp>
    </p:spTree>
    <p:extLst>
      <p:ext uri="{BB962C8B-B14F-4D97-AF65-F5344CB8AC3E}">
        <p14:creationId xmlns:p14="http://schemas.microsoft.com/office/powerpoint/2010/main" val="56120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Agenda</a:t>
            </a:r>
          </a:p>
        </p:txBody>
      </p:sp>
      <p:sp>
        <p:nvSpPr>
          <p:cNvPr id="26629" name="Content Placeholder 4"/>
          <p:cNvSpPr>
            <a:spLocks noGrp="1"/>
          </p:cNvSpPr>
          <p:nvPr>
            <p:ph sz="half" idx="1"/>
          </p:nvPr>
        </p:nvSpPr>
        <p:spPr/>
        <p:txBody>
          <a:bodyPr>
            <a:normAutofit lnSpcReduction="10000"/>
          </a:bodyPr>
          <a:lstStyle/>
          <a:p>
            <a:r>
              <a:rPr lang="en-US" sz="2400" dirty="0"/>
              <a:t>Agenda check</a:t>
            </a:r>
          </a:p>
          <a:p>
            <a:r>
              <a:rPr lang="en-US" sz="2400" dirty="0"/>
              <a:t>Harvest tracking proof of concept</a:t>
            </a:r>
          </a:p>
          <a:p>
            <a:r>
              <a:rPr lang="en-US" sz="2400" dirty="0"/>
              <a:t>2022 WGs Recap</a:t>
            </a:r>
            <a:endParaRPr lang="en-US" sz="2000" dirty="0"/>
          </a:p>
          <a:p>
            <a:pPr lvl="1"/>
            <a:r>
              <a:rPr lang="en-US" sz="2000" dirty="0"/>
              <a:t>In-field Product ID</a:t>
            </a:r>
          </a:p>
          <a:p>
            <a:pPr lvl="1"/>
            <a:r>
              <a:rPr lang="en-US" sz="2000" dirty="0" err="1"/>
              <a:t>DatasetMetadata</a:t>
            </a:r>
            <a:r>
              <a:rPr lang="en-US" sz="2000" dirty="0"/>
              <a:t> </a:t>
            </a:r>
          </a:p>
          <a:p>
            <a:pPr lvl="1"/>
            <a:r>
              <a:rPr lang="en-US" sz="1800" dirty="0"/>
              <a:t>Traceability API</a:t>
            </a:r>
          </a:p>
          <a:p>
            <a:r>
              <a:rPr lang="en-US" sz="2200" dirty="0"/>
              <a:t>Driving Implementation </a:t>
            </a:r>
          </a:p>
          <a:p>
            <a:r>
              <a:rPr lang="en-US" sz="2200" dirty="0"/>
              <a:t>WG Roadmap for 2023</a:t>
            </a:r>
          </a:p>
          <a:p>
            <a:endParaRPr lang="en-US" sz="2400" dirty="0"/>
          </a:p>
        </p:txBody>
      </p:sp>
      <p:sp>
        <p:nvSpPr>
          <p:cNvPr id="3" name="Content Placeholder 2">
            <a:extLst>
              <a:ext uri="{FF2B5EF4-FFF2-40B4-BE49-F238E27FC236}">
                <a16:creationId xmlns:a16="http://schemas.microsoft.com/office/drawing/2014/main" id="{78D933F0-A97B-84CC-1221-53964A064DC0}"/>
              </a:ext>
            </a:extLst>
          </p:cNvPr>
          <p:cNvSpPr>
            <a:spLocks noGrp="1"/>
          </p:cNvSpPr>
          <p:nvPr>
            <p:ph sz="half" idx="2"/>
          </p:nvPr>
        </p:nvSpPr>
        <p:spPr/>
        <p:txBody>
          <a:bodyPr>
            <a:normAutofit lnSpcReduction="10000"/>
          </a:bodyPr>
          <a:lstStyle/>
          <a:p>
            <a:endParaRPr lang="en-US"/>
          </a:p>
        </p:txBody>
      </p:sp>
    </p:spTree>
    <p:extLst>
      <p:ext uri="{BB962C8B-B14F-4D97-AF65-F5344CB8AC3E}">
        <p14:creationId xmlns:p14="http://schemas.microsoft.com/office/powerpoint/2010/main" val="3629028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49F9DDAE-49B1-E346-A1CB-334A8E4F31A6}"/>
              </a:ext>
            </a:extLst>
          </p:cNvPr>
          <p:cNvSpPr>
            <a:spLocks noGrp="1"/>
          </p:cNvSpPr>
          <p:nvPr>
            <p:ph type="subTitle" idx="1"/>
          </p:nvPr>
        </p:nvSpPr>
        <p:spPr/>
        <p:txBody>
          <a:bodyPr/>
          <a:lstStyle/>
          <a:p>
            <a:r>
              <a:rPr lang="en-US" dirty="0"/>
              <a:t>Recap</a:t>
            </a:r>
          </a:p>
        </p:txBody>
      </p:sp>
      <p:sp>
        <p:nvSpPr>
          <p:cNvPr id="4" name="Slide Number Placeholder 3"/>
          <p:cNvSpPr>
            <a:spLocks noGrp="1"/>
          </p:cNvSpPr>
          <p:nvPr>
            <p:ph type="sldNum" sz="quarter" idx="4"/>
          </p:nvPr>
        </p:nvSpPr>
        <p:spPr>
          <a:prstGeom prst="rect">
            <a:avLst/>
          </a:prstGeo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a:t>
            </a:fld>
            <a:endParaRPr kumimoji="0" lang="en-US" sz="1400" b="1" i="0" u="none" strike="noStrike" kern="0" cap="none" spc="0" normalizeH="0" baseline="0" noProof="0" dirty="0">
              <a:ln>
                <a:noFill/>
              </a:ln>
              <a:solidFill>
                <a:srgbClr val="FFFFFF"/>
              </a:solidFill>
              <a:effectLst/>
              <a:uLnTx/>
              <a:uFillTx/>
            </a:endParaRPr>
          </a:p>
        </p:txBody>
      </p:sp>
      <p:sp>
        <p:nvSpPr>
          <p:cNvPr id="6" name="Title 5">
            <a:extLst>
              <a:ext uri="{FF2B5EF4-FFF2-40B4-BE49-F238E27FC236}">
                <a16:creationId xmlns:a16="http://schemas.microsoft.com/office/drawing/2014/main" id="{E16700E7-DD59-082A-EA82-95FFC0A99A72}"/>
              </a:ext>
            </a:extLst>
          </p:cNvPr>
          <p:cNvSpPr>
            <a:spLocks noGrp="1"/>
          </p:cNvSpPr>
          <p:nvPr>
            <p:ph type="title"/>
          </p:nvPr>
        </p:nvSpPr>
        <p:spPr/>
        <p:txBody>
          <a:bodyPr>
            <a:normAutofit fontScale="90000"/>
          </a:bodyPr>
          <a:lstStyle/>
          <a:p>
            <a:r>
              <a:rPr lang="en-US" dirty="0"/>
              <a:t>WG20 Traceability API Project Overview</a:t>
            </a:r>
          </a:p>
        </p:txBody>
      </p:sp>
    </p:spTree>
    <p:extLst>
      <p:ext uri="{BB962C8B-B14F-4D97-AF65-F5344CB8AC3E}">
        <p14:creationId xmlns:p14="http://schemas.microsoft.com/office/powerpoint/2010/main" val="1328753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1D4CF-BBAC-4263-A581-513644DF07CB}"/>
              </a:ext>
            </a:extLst>
          </p:cNvPr>
          <p:cNvSpPr>
            <a:spLocks noGrp="1"/>
          </p:cNvSpPr>
          <p:nvPr>
            <p:ph type="title"/>
          </p:nvPr>
        </p:nvSpPr>
        <p:spPr/>
        <p:txBody>
          <a:bodyPr/>
          <a:lstStyle/>
          <a:p>
            <a:r>
              <a:rPr lang="en-US" dirty="0"/>
              <a:t>API track</a:t>
            </a:r>
          </a:p>
        </p:txBody>
      </p:sp>
      <p:sp>
        <p:nvSpPr>
          <p:cNvPr id="5" name="Content Placeholder 4">
            <a:extLst>
              <a:ext uri="{FF2B5EF4-FFF2-40B4-BE49-F238E27FC236}">
                <a16:creationId xmlns:a16="http://schemas.microsoft.com/office/drawing/2014/main" id="{274AD13C-6453-4B68-AC81-39C8E06DB028}"/>
              </a:ext>
            </a:extLst>
          </p:cNvPr>
          <p:cNvSpPr>
            <a:spLocks noGrp="1"/>
          </p:cNvSpPr>
          <p:nvPr>
            <p:ph idx="1"/>
          </p:nvPr>
        </p:nvSpPr>
        <p:spPr>
          <a:xfrm>
            <a:off x="457200" y="1063229"/>
            <a:ext cx="8229600" cy="3394472"/>
          </a:xfrm>
        </p:spPr>
        <p:txBody>
          <a:bodyPr>
            <a:normAutofit fontScale="92500" lnSpcReduction="10000"/>
          </a:bodyPr>
          <a:lstStyle/>
          <a:p>
            <a:r>
              <a:rPr lang="en-US" dirty="0"/>
              <a:t>Leverage prior work</a:t>
            </a:r>
          </a:p>
          <a:p>
            <a:pPr lvl="1"/>
            <a:r>
              <a:rPr lang="en-US" dirty="0"/>
              <a:t>CART</a:t>
            </a:r>
          </a:p>
          <a:p>
            <a:pPr lvl="1"/>
            <a:r>
              <a:rPr lang="en-US" dirty="0"/>
              <a:t>KSU / TSU ontology research</a:t>
            </a:r>
          </a:p>
          <a:p>
            <a:pPr lvl="1"/>
            <a:r>
              <a:rPr lang="en-US" dirty="0"/>
              <a:t>Dataset Metadata</a:t>
            </a:r>
          </a:p>
          <a:p>
            <a:pPr lvl="1"/>
            <a:r>
              <a:rPr lang="en-US" dirty="0"/>
              <a:t>Years of discussion</a:t>
            </a:r>
          </a:p>
          <a:p>
            <a:r>
              <a:rPr lang="en-US" dirty="0"/>
              <a:t>Model TRU, CTE and related components in Score</a:t>
            </a:r>
          </a:p>
          <a:p>
            <a:r>
              <a:rPr lang="en-US" dirty="0"/>
              <a:t>Use components to build </a:t>
            </a:r>
            <a:r>
              <a:rPr lang="en-US" dirty="0" err="1"/>
              <a:t>OpenAPI</a:t>
            </a:r>
            <a:r>
              <a:rPr lang="en-US" dirty="0"/>
              <a:t> definition</a:t>
            </a:r>
          </a:p>
          <a:p>
            <a:r>
              <a:rPr lang="en-US" dirty="0"/>
              <a:t>Enable service providers share datasets using Dataset Metadata integration from which CTEs and TRUs can be elicited using processing algorithms</a:t>
            </a:r>
          </a:p>
          <a:p>
            <a:endParaRPr lang="en-US" dirty="0"/>
          </a:p>
        </p:txBody>
      </p:sp>
      <p:sp>
        <p:nvSpPr>
          <p:cNvPr id="3" name="Slide Number Placeholder 2">
            <a:extLst>
              <a:ext uri="{FF2B5EF4-FFF2-40B4-BE49-F238E27FC236}">
                <a16:creationId xmlns:a16="http://schemas.microsoft.com/office/drawing/2014/main" id="{69EFB8BB-8A90-4E96-A4A4-11B3A07FD4AB}"/>
              </a:ext>
            </a:extLst>
          </p:cNvPr>
          <p:cNvSpPr>
            <a:spLocks noGrp="1"/>
          </p:cNvSpPr>
          <p:nvPr>
            <p:ph type="sldNum" sz="quarter" idx="4"/>
          </p:nvPr>
        </p:nvSpPr>
        <p:spPr/>
        <p:txBody>
          <a:bodyPr/>
          <a:lstStyle/>
          <a:p>
            <a:pPr>
              <a:defRPr/>
            </a:pPr>
            <a:fld id="{ADE3A8B2-84D3-49A8-8E03-921EE22FAEA7}" type="slidenum">
              <a:rPr lang="en-US" kern="0" smtClean="0"/>
              <a:pPr>
                <a:defRPr/>
              </a:pPr>
              <a:t>21</a:t>
            </a:fld>
            <a:endParaRPr lang="en-US" kern="0" dirty="0"/>
          </a:p>
        </p:txBody>
      </p:sp>
    </p:spTree>
    <p:extLst>
      <p:ext uri="{BB962C8B-B14F-4D97-AF65-F5344CB8AC3E}">
        <p14:creationId xmlns:p14="http://schemas.microsoft.com/office/powerpoint/2010/main" val="1686479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7BCE02-ED82-46DD-9EE4-B976B01D41A7}"/>
              </a:ext>
            </a:extLst>
          </p:cNvPr>
          <p:cNvPicPr>
            <a:picLocks noChangeAspect="1"/>
          </p:cNvPicPr>
          <p:nvPr/>
        </p:nvPicPr>
        <p:blipFill>
          <a:blip r:embed="rId3"/>
          <a:stretch>
            <a:fillRect/>
          </a:stretch>
        </p:blipFill>
        <p:spPr>
          <a:xfrm>
            <a:off x="1432528" y="60096"/>
            <a:ext cx="6144583" cy="2310811"/>
          </a:xfrm>
          <a:prstGeom prst="rect">
            <a:avLst/>
          </a:prstGeom>
        </p:spPr>
      </p:pic>
      <p:sp>
        <p:nvSpPr>
          <p:cNvPr id="4" name="Slide Number Placeholder 3">
            <a:extLst>
              <a:ext uri="{FF2B5EF4-FFF2-40B4-BE49-F238E27FC236}">
                <a16:creationId xmlns:a16="http://schemas.microsoft.com/office/drawing/2014/main" id="{7FD6FEE7-8BC2-4EE6-BDDB-96E3A0438114}"/>
              </a:ext>
            </a:extLst>
          </p:cNvPr>
          <p:cNvSpPr>
            <a:spLocks noGrp="1"/>
          </p:cNvSpPr>
          <p:nvPr>
            <p:ph type="sldNum" sz="quarter" idx="4"/>
          </p:nvPr>
        </p:nvSpPr>
        <p:spPr/>
        <p:txBody>
          <a:bodyPr/>
          <a:lstStyle/>
          <a:p>
            <a:pPr>
              <a:defRPr/>
            </a:pPr>
            <a:fld id="{ADE3A8B2-84D3-49A8-8E03-921EE22FAEA7}" type="slidenum">
              <a:rPr lang="en-US" kern="0" smtClean="0"/>
              <a:pPr>
                <a:defRPr/>
              </a:pPr>
              <a:t>22</a:t>
            </a:fld>
            <a:endParaRPr lang="en-US" kern="0" dirty="0"/>
          </a:p>
        </p:txBody>
      </p:sp>
      <p:sp>
        <p:nvSpPr>
          <p:cNvPr id="9" name="Cylinder 8">
            <a:extLst>
              <a:ext uri="{FF2B5EF4-FFF2-40B4-BE49-F238E27FC236}">
                <a16:creationId xmlns:a16="http://schemas.microsoft.com/office/drawing/2014/main" id="{DBC4D808-8A95-4F52-9BFF-06B634D72A27}"/>
              </a:ext>
            </a:extLst>
          </p:cNvPr>
          <p:cNvSpPr/>
          <p:nvPr/>
        </p:nvSpPr>
        <p:spPr>
          <a:xfrm>
            <a:off x="3795631" y="3397358"/>
            <a:ext cx="1828800" cy="9144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Traceability Repo</a:t>
            </a:r>
          </a:p>
          <a:p>
            <a:pPr algn="ctr"/>
            <a:r>
              <a:rPr lang="en-US" dirty="0"/>
              <a:t>(discovered </a:t>
            </a:r>
          </a:p>
          <a:p>
            <a:pPr algn="ctr"/>
            <a:r>
              <a:rPr lang="en-US" dirty="0"/>
              <a:t>CTEs, TRUs)</a:t>
            </a:r>
          </a:p>
        </p:txBody>
      </p:sp>
      <p:pic>
        <p:nvPicPr>
          <p:cNvPr id="1026" name="Picture 2" descr="GitHub - OAI/OpenAPI-Specification: The OpenAPI Specification Repository">
            <a:extLst>
              <a:ext uri="{FF2B5EF4-FFF2-40B4-BE49-F238E27FC236}">
                <a16:creationId xmlns:a16="http://schemas.microsoft.com/office/drawing/2014/main" id="{C88A51DD-2202-4414-865A-AAA6E9B4A9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7823" y="2772825"/>
            <a:ext cx="624534" cy="62453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4529145D-7B5A-4223-9FFB-B6218F01E010}"/>
              </a:ext>
            </a:extLst>
          </p:cNvPr>
          <p:cNvCxnSpPr>
            <a:cxnSpLocks/>
          </p:cNvCxnSpPr>
          <p:nvPr/>
        </p:nvCxnSpPr>
        <p:spPr>
          <a:xfrm>
            <a:off x="2667000" y="2038350"/>
            <a:ext cx="1703643" cy="114300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D2B649E-07B6-4E1D-A11A-A266C22B3E2C}"/>
              </a:ext>
            </a:extLst>
          </p:cNvPr>
          <p:cNvCxnSpPr>
            <a:cxnSpLocks/>
          </p:cNvCxnSpPr>
          <p:nvPr/>
        </p:nvCxnSpPr>
        <p:spPr>
          <a:xfrm>
            <a:off x="2688733" y="904849"/>
            <a:ext cx="1816087" cy="2007986"/>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A875731-C1D1-4458-BEDF-2FF1DC705A0A}"/>
              </a:ext>
            </a:extLst>
          </p:cNvPr>
          <p:cNvCxnSpPr>
            <a:cxnSpLocks/>
          </p:cNvCxnSpPr>
          <p:nvPr/>
        </p:nvCxnSpPr>
        <p:spPr>
          <a:xfrm>
            <a:off x="4314038" y="677851"/>
            <a:ext cx="418737" cy="2234984"/>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7B625DD-01B3-4A84-87CD-4F902D6F6C90}"/>
              </a:ext>
            </a:extLst>
          </p:cNvPr>
          <p:cNvCxnSpPr>
            <a:cxnSpLocks/>
          </p:cNvCxnSpPr>
          <p:nvPr/>
        </p:nvCxnSpPr>
        <p:spPr>
          <a:xfrm flipH="1">
            <a:off x="4989203" y="1047750"/>
            <a:ext cx="1256614" cy="190500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D20A4657-0A66-40FF-A913-FC32F4E9FA42}"/>
              </a:ext>
            </a:extLst>
          </p:cNvPr>
          <p:cNvCxnSpPr>
            <a:cxnSpLocks/>
            <a:endCxn id="1026" idx="3"/>
          </p:cNvCxnSpPr>
          <p:nvPr/>
        </p:nvCxnSpPr>
        <p:spPr>
          <a:xfrm flipH="1">
            <a:off x="5042357" y="2038350"/>
            <a:ext cx="1587043" cy="1046742"/>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28" name="Picture 4" descr="Home - OpenAPI Initiative">
            <a:extLst>
              <a:ext uri="{FF2B5EF4-FFF2-40B4-BE49-F238E27FC236}">
                <a16:creationId xmlns:a16="http://schemas.microsoft.com/office/drawing/2014/main" id="{370B369F-3C51-4323-98E4-D37B8F992A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0483" y="3188347"/>
            <a:ext cx="2772258" cy="83745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1BF69002-55C0-456A-9C94-49DDDB97B929}"/>
              </a:ext>
            </a:extLst>
          </p:cNvPr>
          <p:cNvSpPr txBox="1"/>
          <p:nvPr/>
        </p:nvSpPr>
        <p:spPr>
          <a:xfrm>
            <a:off x="167167" y="2562080"/>
            <a:ext cx="3192412" cy="923330"/>
          </a:xfrm>
          <a:prstGeom prst="rect">
            <a:avLst/>
          </a:prstGeom>
          <a:noFill/>
        </p:spPr>
        <p:txBody>
          <a:bodyPr wrap="none" rtlCol="0">
            <a:spAutoFit/>
          </a:bodyPr>
          <a:lstStyle/>
          <a:p>
            <a:r>
              <a:rPr lang="en-US" dirty="0"/>
              <a:t>Traceability API ideas for client:</a:t>
            </a:r>
          </a:p>
          <a:p>
            <a:r>
              <a:rPr lang="en-US" dirty="0"/>
              <a:t>GET /tru-list?kde.id=$&amp;</a:t>
            </a:r>
            <a:r>
              <a:rPr lang="en-US" dirty="0" err="1"/>
              <a:t>kde.type</a:t>
            </a:r>
            <a:endParaRPr lang="en-US" dirty="0"/>
          </a:p>
          <a:p>
            <a:r>
              <a:rPr lang="en-US" dirty="0"/>
              <a:t>GET /cte-list?kde.id=$&amp;</a:t>
            </a:r>
            <a:r>
              <a:rPr lang="en-US" dirty="0" err="1"/>
              <a:t>kde.type</a:t>
            </a:r>
            <a:endParaRPr lang="en-US" dirty="0"/>
          </a:p>
        </p:txBody>
      </p:sp>
      <p:sp>
        <p:nvSpPr>
          <p:cNvPr id="33" name="Oval 32">
            <a:extLst>
              <a:ext uri="{FF2B5EF4-FFF2-40B4-BE49-F238E27FC236}">
                <a16:creationId xmlns:a16="http://schemas.microsoft.com/office/drawing/2014/main" id="{F2E21D76-6117-46F5-B852-6BD46BD042BF}"/>
              </a:ext>
            </a:extLst>
          </p:cNvPr>
          <p:cNvSpPr/>
          <p:nvPr/>
        </p:nvSpPr>
        <p:spPr>
          <a:xfrm>
            <a:off x="1570990" y="3437475"/>
            <a:ext cx="1096010" cy="8262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API Client</a:t>
            </a:r>
          </a:p>
        </p:txBody>
      </p:sp>
      <p:cxnSp>
        <p:nvCxnSpPr>
          <p:cNvPr id="35" name="Straight Arrow Connector 34">
            <a:extLst>
              <a:ext uri="{FF2B5EF4-FFF2-40B4-BE49-F238E27FC236}">
                <a16:creationId xmlns:a16="http://schemas.microsoft.com/office/drawing/2014/main" id="{677B172C-79A6-4E86-A24D-D0365A329CF3}"/>
              </a:ext>
            </a:extLst>
          </p:cNvPr>
          <p:cNvCxnSpPr>
            <a:stCxn id="33" idx="6"/>
            <a:endCxn id="9" idx="2"/>
          </p:cNvCxnSpPr>
          <p:nvPr/>
        </p:nvCxnSpPr>
        <p:spPr>
          <a:xfrm>
            <a:off x="2667000" y="3850602"/>
            <a:ext cx="1128631" cy="39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FF81B2EA-7BF9-48A9-B214-BBB01AFAEDA1}"/>
              </a:ext>
            </a:extLst>
          </p:cNvPr>
          <p:cNvSpPr txBox="1"/>
          <p:nvPr/>
        </p:nvSpPr>
        <p:spPr>
          <a:xfrm>
            <a:off x="6140851" y="2137705"/>
            <a:ext cx="2155613" cy="668296"/>
          </a:xfrm>
          <a:prstGeom prst="rect">
            <a:avLst/>
          </a:prstGeom>
          <a:noFill/>
        </p:spPr>
        <p:txBody>
          <a:bodyPr wrap="square" rtlCol="0">
            <a:spAutoFit/>
          </a:bodyPr>
          <a:lstStyle/>
          <a:p>
            <a:r>
              <a:rPr lang="en-US" dirty="0"/>
              <a:t>Dataset metadata driven integration</a:t>
            </a:r>
          </a:p>
        </p:txBody>
      </p:sp>
    </p:spTree>
    <p:extLst>
      <p:ext uri="{BB962C8B-B14F-4D97-AF65-F5344CB8AC3E}">
        <p14:creationId xmlns:p14="http://schemas.microsoft.com/office/powerpoint/2010/main" val="1153018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2283620"/>
            <a:ext cx="7772400" cy="859631"/>
          </a:xfrm>
        </p:spPr>
        <p:txBody>
          <a:bodyPr/>
          <a:lstStyle/>
          <a:p>
            <a:r>
              <a:rPr lang="en-US" dirty="0"/>
              <a:t>Dataset Metadata</a:t>
            </a:r>
          </a:p>
        </p:txBody>
      </p:sp>
      <p:sp>
        <p:nvSpPr>
          <p:cNvPr id="8" name="Subtitle 7"/>
          <p:cNvSpPr>
            <a:spLocks noGrp="1"/>
          </p:cNvSpPr>
          <p:nvPr>
            <p:ph type="subTitle" idx="1"/>
          </p:nvPr>
        </p:nvSpPr>
        <p:spPr>
          <a:xfrm>
            <a:off x="1371600" y="3257550"/>
            <a:ext cx="6400800" cy="1314450"/>
          </a:xfrm>
        </p:spPr>
        <p:txBody>
          <a:bodyPr/>
          <a:lstStyle/>
          <a:p>
            <a:r>
              <a:rPr lang="en-US" dirty="0"/>
              <a:t>Agricultural Use Cases for Data Linking</a:t>
            </a:r>
          </a:p>
        </p:txBody>
      </p:sp>
    </p:spTree>
    <p:extLst>
      <p:ext uri="{BB962C8B-B14F-4D97-AF65-F5344CB8AC3E}">
        <p14:creationId xmlns:p14="http://schemas.microsoft.com/office/powerpoint/2010/main" val="3102863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Background</a:t>
            </a:r>
          </a:p>
        </p:txBody>
      </p:sp>
      <p:sp>
        <p:nvSpPr>
          <p:cNvPr id="26629" name="Content Placeholder 4"/>
          <p:cNvSpPr>
            <a:spLocks noGrp="1"/>
          </p:cNvSpPr>
          <p:nvPr>
            <p:ph type="body" idx="1"/>
          </p:nvPr>
        </p:nvSpPr>
        <p:spPr/>
        <p:txBody>
          <a:bodyPr/>
          <a:lstStyle/>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859CFED7-AE4D-41E1-B05C-3C0CD2B8FB6A}"/>
              </a:ext>
            </a:extLst>
          </p:cNvPr>
          <p:cNvPicPr>
            <a:picLocks noChangeAspect="1"/>
          </p:cNvPicPr>
          <p:nvPr/>
        </p:nvPicPr>
        <p:blipFill>
          <a:blip r:embed="rId3"/>
          <a:stretch>
            <a:fillRect/>
          </a:stretch>
        </p:blipFill>
        <p:spPr>
          <a:xfrm>
            <a:off x="6324600" y="2114550"/>
            <a:ext cx="2257425" cy="1628775"/>
          </a:xfrm>
          <a:prstGeom prst="rect">
            <a:avLst/>
          </a:prstGeom>
        </p:spPr>
      </p:pic>
    </p:spTree>
    <p:extLst>
      <p:ext uri="{BB962C8B-B14F-4D97-AF65-F5344CB8AC3E}">
        <p14:creationId xmlns:p14="http://schemas.microsoft.com/office/powerpoint/2010/main" val="2802336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E9C6BE-1DFC-4EBA-86CD-328E42008402}"/>
              </a:ext>
            </a:extLst>
          </p:cNvPr>
          <p:cNvSpPr>
            <a:spLocks noGrp="1"/>
          </p:cNvSpPr>
          <p:nvPr>
            <p:ph type="title"/>
          </p:nvPr>
        </p:nvSpPr>
        <p:spPr/>
        <p:txBody>
          <a:bodyPr/>
          <a:lstStyle/>
          <a:p>
            <a:r>
              <a:rPr lang="en-US" dirty="0"/>
              <a:t>Precision Agricultural</a:t>
            </a:r>
          </a:p>
        </p:txBody>
      </p:sp>
      <p:sp>
        <p:nvSpPr>
          <p:cNvPr id="6" name="Content Placeholder 5">
            <a:extLst>
              <a:ext uri="{FF2B5EF4-FFF2-40B4-BE49-F238E27FC236}">
                <a16:creationId xmlns:a16="http://schemas.microsoft.com/office/drawing/2014/main" id="{5B7AFB49-9A61-4D78-BDC3-5B7D83E4B0F9}"/>
              </a:ext>
            </a:extLst>
          </p:cNvPr>
          <p:cNvSpPr>
            <a:spLocks noGrp="1"/>
          </p:cNvSpPr>
          <p:nvPr>
            <p:ph sz="half" idx="1"/>
          </p:nvPr>
        </p:nvSpPr>
        <p:spPr>
          <a:xfrm>
            <a:off x="457200" y="1063229"/>
            <a:ext cx="3398003" cy="3657599"/>
          </a:xfrm>
        </p:spPr>
        <p:txBody>
          <a:bodyPr>
            <a:noAutofit/>
          </a:bodyPr>
          <a:lstStyle/>
          <a:p>
            <a:r>
              <a:rPr lang="en-US" sz="2000" dirty="0"/>
              <a:t>ISO 11783 extends ISO 11898</a:t>
            </a:r>
            <a:r>
              <a:rPr lang="en-US" sz="1400" b="0" i="0" dirty="0">
                <a:solidFill>
                  <a:srgbClr val="202122"/>
                </a:solidFill>
                <a:effectLst/>
                <a:latin typeface="Arial" panose="020B0604020202020204" pitchFamily="34" charset="0"/>
              </a:rPr>
              <a:t> </a:t>
            </a:r>
            <a:r>
              <a:rPr lang="en-US" sz="2000" dirty="0"/>
              <a:t>Controller Area Network standard </a:t>
            </a:r>
          </a:p>
          <a:p>
            <a:r>
              <a:rPr lang="en-US" sz="2000" dirty="0"/>
              <a:t>Large datasets generated while performing field operations</a:t>
            </a:r>
          </a:p>
          <a:p>
            <a:r>
              <a:rPr lang="en-US" sz="2000" dirty="0"/>
              <a:t>Farmers own mixed fleets</a:t>
            </a:r>
          </a:p>
          <a:p>
            <a:r>
              <a:rPr lang="en-US" sz="2000" dirty="0"/>
              <a:t>Tractor displays don’t last forever; retrofits available</a:t>
            </a:r>
          </a:p>
          <a:p>
            <a:r>
              <a:rPr lang="en-US" sz="2000" dirty="0"/>
              <a:t>Different Cloud platforms</a:t>
            </a:r>
          </a:p>
        </p:txBody>
      </p:sp>
      <p:sp>
        <p:nvSpPr>
          <p:cNvPr id="4" name="Slide Number Placeholder 3">
            <a:extLst>
              <a:ext uri="{FF2B5EF4-FFF2-40B4-BE49-F238E27FC236}">
                <a16:creationId xmlns:a16="http://schemas.microsoft.com/office/drawing/2014/main" id="{7DA504A4-B2F9-477C-AF2C-586DBB9B0E7E}"/>
              </a:ext>
            </a:extLst>
          </p:cNvPr>
          <p:cNvSpPr>
            <a:spLocks noGrp="1"/>
          </p:cNvSpPr>
          <p:nvPr>
            <p:ph type="sldNum" sz="quarter" idx="4"/>
          </p:nvPr>
        </p:nvSpPr>
        <p:spPr/>
        <p:txBody>
          <a:bodyPr/>
          <a:lstStyle/>
          <a:p>
            <a:pPr>
              <a:defRPr/>
            </a:pPr>
            <a:fld id="{ADE3A8B2-84D3-49A8-8E03-921EE22FAEA7}" type="slidenum">
              <a:rPr lang="en-US" kern="0" smtClean="0"/>
              <a:pPr>
                <a:defRPr/>
              </a:pPr>
              <a:t>25</a:t>
            </a:fld>
            <a:endParaRPr lang="en-US" kern="0" dirty="0"/>
          </a:p>
        </p:txBody>
      </p:sp>
      <p:pic>
        <p:nvPicPr>
          <p:cNvPr id="9" name="Picture 2">
            <a:extLst>
              <a:ext uri="{FF2B5EF4-FFF2-40B4-BE49-F238E27FC236}">
                <a16:creationId xmlns:a16="http://schemas.microsoft.com/office/drawing/2014/main" id="{B265E892-CB48-4CC9-9573-006E8956CD4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55203" y="1063229"/>
            <a:ext cx="5105965"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00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95B4-30C4-4E44-8928-ED34ACF57CDA}"/>
              </a:ext>
            </a:extLst>
          </p:cNvPr>
          <p:cNvSpPr>
            <a:spLocks noGrp="1"/>
          </p:cNvSpPr>
          <p:nvPr>
            <p:ph type="title"/>
          </p:nvPr>
        </p:nvSpPr>
        <p:spPr/>
        <p:txBody>
          <a:bodyPr/>
          <a:lstStyle/>
          <a:p>
            <a:r>
              <a:rPr lang="en-US" dirty="0"/>
              <a:t>Mixed Fleets </a:t>
            </a:r>
          </a:p>
        </p:txBody>
      </p:sp>
      <p:sp>
        <p:nvSpPr>
          <p:cNvPr id="4" name="Slide Number Placeholder 3">
            <a:extLst>
              <a:ext uri="{FF2B5EF4-FFF2-40B4-BE49-F238E27FC236}">
                <a16:creationId xmlns:a16="http://schemas.microsoft.com/office/drawing/2014/main" id="{6D64A86D-AD45-4FFD-95DF-1262517D5CFF}"/>
              </a:ext>
            </a:extLst>
          </p:cNvPr>
          <p:cNvSpPr>
            <a:spLocks noGrp="1"/>
          </p:cNvSpPr>
          <p:nvPr>
            <p:ph type="sldNum" sz="quarter" idx="4"/>
          </p:nvPr>
        </p:nvSpPr>
        <p:spPr/>
        <p:txBody>
          <a:bodyPr/>
          <a:lstStyle/>
          <a:p>
            <a:pPr>
              <a:defRPr/>
            </a:pPr>
            <a:fld id="{ADE3A8B2-84D3-49A8-8E03-921EE22FAEA7}" type="slidenum">
              <a:rPr lang="en-US" kern="0" smtClean="0"/>
              <a:pPr>
                <a:defRPr/>
              </a:pPr>
              <a:t>26</a:t>
            </a:fld>
            <a:endParaRPr lang="en-US" kern="0" dirty="0"/>
          </a:p>
        </p:txBody>
      </p:sp>
      <p:pic>
        <p:nvPicPr>
          <p:cNvPr id="4098" name="Picture 2" descr="Field image of 1725C Integral Planter">
            <a:extLst>
              <a:ext uri="{FF2B5EF4-FFF2-40B4-BE49-F238E27FC236}">
                <a16:creationId xmlns:a16="http://schemas.microsoft.com/office/drawing/2014/main" id="{107A6EE1-9892-44D8-876C-F6A60391A4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81150"/>
            <a:ext cx="3962400" cy="2229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920FA31-1D5F-44AF-B9CD-095EF20D80AD}"/>
              </a:ext>
            </a:extLst>
          </p:cNvPr>
          <p:cNvPicPr>
            <a:picLocks noChangeAspect="1"/>
          </p:cNvPicPr>
          <p:nvPr/>
        </p:nvPicPr>
        <p:blipFill>
          <a:blip r:embed="rId3"/>
          <a:stretch>
            <a:fillRect/>
          </a:stretch>
        </p:blipFill>
        <p:spPr>
          <a:xfrm>
            <a:off x="4343400" y="1581150"/>
            <a:ext cx="4512191" cy="2229237"/>
          </a:xfrm>
          <a:prstGeom prst="rect">
            <a:avLst/>
          </a:prstGeom>
        </p:spPr>
      </p:pic>
    </p:spTree>
    <p:extLst>
      <p:ext uri="{BB962C8B-B14F-4D97-AF65-F5344CB8AC3E}">
        <p14:creationId xmlns:p14="http://schemas.microsoft.com/office/powerpoint/2010/main" val="2074498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93F368-F4E6-4C2B-9BAA-1357FB8FCB2C}"/>
              </a:ext>
            </a:extLst>
          </p:cNvPr>
          <p:cNvSpPr>
            <a:spLocks noGrp="1"/>
          </p:cNvSpPr>
          <p:nvPr>
            <p:ph type="title"/>
          </p:nvPr>
        </p:nvSpPr>
        <p:spPr/>
        <p:txBody>
          <a:bodyPr/>
          <a:lstStyle/>
          <a:p>
            <a:r>
              <a:rPr lang="en-US" dirty="0"/>
              <a:t>Supply Chain pressures</a:t>
            </a:r>
          </a:p>
        </p:txBody>
      </p:sp>
      <p:sp>
        <p:nvSpPr>
          <p:cNvPr id="7" name="Content Placeholder 6">
            <a:extLst>
              <a:ext uri="{FF2B5EF4-FFF2-40B4-BE49-F238E27FC236}">
                <a16:creationId xmlns:a16="http://schemas.microsoft.com/office/drawing/2014/main" id="{6CAC1C08-D84B-4428-B888-A48BD4C6EEF9}"/>
              </a:ext>
            </a:extLst>
          </p:cNvPr>
          <p:cNvSpPr>
            <a:spLocks noGrp="1"/>
          </p:cNvSpPr>
          <p:nvPr>
            <p:ph idx="1"/>
          </p:nvPr>
        </p:nvSpPr>
        <p:spPr>
          <a:xfrm>
            <a:off x="457200" y="1200150"/>
            <a:ext cx="8229600" cy="3394472"/>
          </a:xfrm>
        </p:spPr>
        <p:txBody>
          <a:bodyPr/>
          <a:lstStyle/>
          <a:p>
            <a:r>
              <a:rPr lang="en-US" dirty="0"/>
              <a:t>Supply chain pressures to trace premium commodities</a:t>
            </a:r>
          </a:p>
          <a:p>
            <a:pPr lvl="1"/>
            <a:r>
              <a:rPr lang="en-US" dirty="0"/>
              <a:t>More direct ship to processor from field</a:t>
            </a:r>
          </a:p>
          <a:p>
            <a:pPr lvl="1"/>
            <a:r>
              <a:rPr lang="en-US" dirty="0"/>
              <a:t>Field to fork traceability</a:t>
            </a:r>
          </a:p>
          <a:p>
            <a:pPr lvl="1"/>
            <a:r>
              <a:rPr lang="en-US" dirty="0"/>
              <a:t>Accurate inventory management of commodities</a:t>
            </a:r>
          </a:p>
          <a:p>
            <a:r>
              <a:rPr lang="en-US" dirty="0"/>
              <a:t>Food origin, quality, and safety concerns increasing </a:t>
            </a:r>
          </a:p>
          <a:p>
            <a:pPr lvl="1"/>
            <a:r>
              <a:rPr lang="en-US" dirty="0"/>
              <a:t>Consumer Demand (gluten-free, non-GMO)</a:t>
            </a:r>
          </a:p>
          <a:p>
            <a:pPr lvl="1"/>
            <a:r>
              <a:rPr lang="en-US" dirty="0"/>
              <a:t>Product Recall (listeria, e-coli, etc.)</a:t>
            </a:r>
          </a:p>
          <a:p>
            <a:pPr lvl="1"/>
            <a:endParaRPr lang="en-US" dirty="0"/>
          </a:p>
          <a:p>
            <a:endParaRPr lang="en-US" dirty="0"/>
          </a:p>
        </p:txBody>
      </p:sp>
      <p:sp>
        <p:nvSpPr>
          <p:cNvPr id="5" name="Slide Number Placeholder 4">
            <a:extLst>
              <a:ext uri="{FF2B5EF4-FFF2-40B4-BE49-F238E27FC236}">
                <a16:creationId xmlns:a16="http://schemas.microsoft.com/office/drawing/2014/main" id="{0A235D2B-5FDD-4418-BC73-0FC191CB936C}"/>
              </a:ext>
            </a:extLst>
          </p:cNvPr>
          <p:cNvSpPr>
            <a:spLocks noGrp="1"/>
          </p:cNvSpPr>
          <p:nvPr>
            <p:ph type="sldNum" sz="quarter" idx="4"/>
          </p:nvPr>
        </p:nvSpPr>
        <p:spPr/>
        <p:txBody>
          <a:bodyPr/>
          <a:lstStyle/>
          <a:p>
            <a:pPr>
              <a:defRPr/>
            </a:pPr>
            <a:fld id="{ADE3A8B2-84D3-49A8-8E03-921EE22FAEA7}" type="slidenum">
              <a:rPr lang="en-US" kern="0" smtClean="0"/>
              <a:pPr>
                <a:defRPr/>
              </a:pPr>
              <a:t>27</a:t>
            </a:fld>
            <a:endParaRPr lang="en-US" kern="0" dirty="0"/>
          </a:p>
        </p:txBody>
      </p:sp>
    </p:spTree>
    <p:extLst>
      <p:ext uri="{BB962C8B-B14F-4D97-AF65-F5344CB8AC3E}">
        <p14:creationId xmlns:p14="http://schemas.microsoft.com/office/powerpoint/2010/main" val="923968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99CB-6623-4DB2-B1AF-BC031BF125AC}"/>
              </a:ext>
            </a:extLst>
          </p:cNvPr>
          <p:cNvSpPr>
            <a:spLocks noGrp="1"/>
          </p:cNvSpPr>
          <p:nvPr>
            <p:ph type="title"/>
          </p:nvPr>
        </p:nvSpPr>
        <p:spPr>
          <a:xfrm>
            <a:off x="400050" y="92777"/>
            <a:ext cx="8229600" cy="857250"/>
          </a:xfrm>
        </p:spPr>
        <p:txBody>
          <a:bodyPr>
            <a:normAutofit/>
          </a:bodyPr>
          <a:lstStyle/>
          <a:p>
            <a:r>
              <a:rPr lang="en-US" dirty="0"/>
              <a:t>Agricultural Lifecycle</a:t>
            </a:r>
          </a:p>
        </p:txBody>
      </p:sp>
      <p:graphicFrame>
        <p:nvGraphicFramePr>
          <p:cNvPr id="6" name="Content Placeholder 5">
            <a:extLst>
              <a:ext uri="{FF2B5EF4-FFF2-40B4-BE49-F238E27FC236}">
                <a16:creationId xmlns:a16="http://schemas.microsoft.com/office/drawing/2014/main" id="{4245DC6A-D6FC-49BD-883E-6827A79A2C55}"/>
              </a:ext>
            </a:extLst>
          </p:cNvPr>
          <p:cNvGraphicFramePr>
            <a:graphicFrameLocks noGrp="1"/>
          </p:cNvGraphicFramePr>
          <p:nvPr>
            <p:ph sz="half" idx="2"/>
          </p:nvPr>
        </p:nvGraphicFramePr>
        <p:xfrm>
          <a:off x="457200" y="819150"/>
          <a:ext cx="8115300" cy="1105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97D9FBE-2007-48FF-A213-93745244A164}"/>
              </a:ext>
            </a:extLst>
          </p:cNvPr>
          <p:cNvSpPr>
            <a:spLocks noGrp="1"/>
          </p:cNvSpPr>
          <p:nvPr>
            <p:ph type="sldNum" sz="quarter" idx="12"/>
          </p:nvPr>
        </p:nvSpPr>
        <p:spPr>
          <a:xfrm>
            <a:off x="-92869" y="594311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8820157-100F-414A-95A0-302F5E199820}" type="slidenum">
              <a:rPr lang="en-US" smtClean="0"/>
              <a:pPr>
                <a:defRPr/>
              </a:pPr>
              <a:t>28</a:t>
            </a:fld>
            <a:endParaRPr lang="en-US" kern="0" dirty="0"/>
          </a:p>
        </p:txBody>
      </p:sp>
      <p:graphicFrame>
        <p:nvGraphicFramePr>
          <p:cNvPr id="8" name="Content Placeholder 7">
            <a:extLst>
              <a:ext uri="{FF2B5EF4-FFF2-40B4-BE49-F238E27FC236}">
                <a16:creationId xmlns:a16="http://schemas.microsoft.com/office/drawing/2014/main" id="{17A8511F-C065-47C0-BA3F-7A6CB91E9199}"/>
              </a:ext>
            </a:extLst>
          </p:cNvPr>
          <p:cNvGraphicFramePr>
            <a:graphicFrameLocks noGrp="1"/>
          </p:cNvGraphicFramePr>
          <p:nvPr>
            <p:ph sz="half" idx="1"/>
          </p:nvPr>
        </p:nvGraphicFramePr>
        <p:xfrm>
          <a:off x="3301409" y="2331660"/>
          <a:ext cx="5728292" cy="8891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Arrow: Down 8">
            <a:extLst>
              <a:ext uri="{FF2B5EF4-FFF2-40B4-BE49-F238E27FC236}">
                <a16:creationId xmlns:a16="http://schemas.microsoft.com/office/drawing/2014/main" id="{5C8EEDF4-395E-4D17-BE17-A787210EECA1}"/>
              </a:ext>
            </a:extLst>
          </p:cNvPr>
          <p:cNvSpPr/>
          <p:nvPr/>
        </p:nvSpPr>
        <p:spPr>
          <a:xfrm flipV="1">
            <a:off x="4286250" y="1760159"/>
            <a:ext cx="628650" cy="5143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Arrow: Down 9">
            <a:extLst>
              <a:ext uri="{FF2B5EF4-FFF2-40B4-BE49-F238E27FC236}">
                <a16:creationId xmlns:a16="http://schemas.microsoft.com/office/drawing/2014/main" id="{EF2E9F36-93D8-4DB6-8EDB-E7F3843B61C2}"/>
              </a:ext>
            </a:extLst>
          </p:cNvPr>
          <p:cNvSpPr/>
          <p:nvPr/>
        </p:nvSpPr>
        <p:spPr>
          <a:xfrm flipV="1">
            <a:off x="5943600" y="1760159"/>
            <a:ext cx="628650" cy="5143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Arrow: Down 10">
            <a:extLst>
              <a:ext uri="{FF2B5EF4-FFF2-40B4-BE49-F238E27FC236}">
                <a16:creationId xmlns:a16="http://schemas.microsoft.com/office/drawing/2014/main" id="{1E5BE331-BEE8-4DC1-86F7-B13FFD26AC79}"/>
              </a:ext>
            </a:extLst>
          </p:cNvPr>
          <p:cNvSpPr/>
          <p:nvPr/>
        </p:nvSpPr>
        <p:spPr>
          <a:xfrm>
            <a:off x="7600950" y="1788734"/>
            <a:ext cx="628650" cy="5143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aphicFrame>
        <p:nvGraphicFramePr>
          <p:cNvPr id="3" name="Diagram 2">
            <a:extLst>
              <a:ext uri="{FF2B5EF4-FFF2-40B4-BE49-F238E27FC236}">
                <a16:creationId xmlns:a16="http://schemas.microsoft.com/office/drawing/2014/main" id="{F6D9A38A-2A36-42A2-A7BF-B1A1D93897AD}"/>
              </a:ext>
            </a:extLst>
          </p:cNvPr>
          <p:cNvGraphicFramePr/>
          <p:nvPr/>
        </p:nvGraphicFramePr>
        <p:xfrm>
          <a:off x="535782" y="3367205"/>
          <a:ext cx="8372973" cy="108430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7" name="Straight Connector 6">
            <a:extLst>
              <a:ext uri="{FF2B5EF4-FFF2-40B4-BE49-F238E27FC236}">
                <a16:creationId xmlns:a16="http://schemas.microsoft.com/office/drawing/2014/main" id="{F592BEF4-972F-4988-8DFD-30D2FF94D3BB}"/>
              </a:ext>
            </a:extLst>
          </p:cNvPr>
          <p:cNvCxnSpPr>
            <a:cxnSpLocks/>
          </p:cNvCxnSpPr>
          <p:nvPr/>
        </p:nvCxnSpPr>
        <p:spPr>
          <a:xfrm flipH="1">
            <a:off x="650081" y="3094675"/>
            <a:ext cx="2971800" cy="53286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2B354C0-A755-447A-B90F-B223005674E2}"/>
              </a:ext>
            </a:extLst>
          </p:cNvPr>
          <p:cNvCxnSpPr>
            <a:cxnSpLocks/>
          </p:cNvCxnSpPr>
          <p:nvPr/>
        </p:nvCxnSpPr>
        <p:spPr>
          <a:xfrm>
            <a:off x="8629651" y="3286014"/>
            <a:ext cx="200523" cy="34153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D0CFA249-625F-44F9-9368-9157F270FB6A}"/>
              </a:ext>
            </a:extLst>
          </p:cNvPr>
          <p:cNvSpPr txBox="1"/>
          <p:nvPr/>
        </p:nvSpPr>
        <p:spPr>
          <a:xfrm>
            <a:off x="4144298" y="3367204"/>
            <a:ext cx="1228991" cy="300082"/>
          </a:xfrm>
          <a:prstGeom prst="rect">
            <a:avLst/>
          </a:prstGeom>
          <a:noFill/>
          <a:ln>
            <a:noFill/>
          </a:ln>
        </p:spPr>
        <p:txBody>
          <a:bodyPr wrap="none" rtlCol="0">
            <a:spAutoFit/>
          </a:bodyPr>
          <a:lstStyle/>
          <a:p>
            <a:r>
              <a:rPr lang="en-US" sz="1350" b="1" dirty="0">
                <a:solidFill>
                  <a:schemeClr val="accent2"/>
                </a:solidFill>
              </a:rPr>
              <a:t>Exploded view</a:t>
            </a:r>
          </a:p>
        </p:txBody>
      </p:sp>
    </p:spTree>
    <p:extLst>
      <p:ext uri="{BB962C8B-B14F-4D97-AF65-F5344CB8AC3E}">
        <p14:creationId xmlns:p14="http://schemas.microsoft.com/office/powerpoint/2010/main" val="178585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93F368-F4E6-4C2B-9BAA-1357FB8FCB2C}"/>
              </a:ext>
            </a:extLst>
          </p:cNvPr>
          <p:cNvSpPr>
            <a:spLocks noGrp="1"/>
          </p:cNvSpPr>
          <p:nvPr>
            <p:ph type="title"/>
          </p:nvPr>
        </p:nvSpPr>
        <p:spPr/>
        <p:txBody>
          <a:bodyPr/>
          <a:lstStyle/>
          <a:p>
            <a:r>
              <a:rPr lang="en-US" dirty="0"/>
              <a:t>State of Precision Ag</a:t>
            </a:r>
          </a:p>
        </p:txBody>
      </p:sp>
      <p:sp>
        <p:nvSpPr>
          <p:cNvPr id="7" name="Content Placeholder 6">
            <a:extLst>
              <a:ext uri="{FF2B5EF4-FFF2-40B4-BE49-F238E27FC236}">
                <a16:creationId xmlns:a16="http://schemas.microsoft.com/office/drawing/2014/main" id="{6CAC1C08-D84B-4428-B888-A48BD4C6EEF9}"/>
              </a:ext>
            </a:extLst>
          </p:cNvPr>
          <p:cNvSpPr>
            <a:spLocks noGrp="1"/>
          </p:cNvSpPr>
          <p:nvPr>
            <p:ph idx="1"/>
          </p:nvPr>
        </p:nvSpPr>
        <p:spPr>
          <a:xfrm>
            <a:off x="457200" y="1263253"/>
            <a:ext cx="8458200" cy="3394472"/>
          </a:xfrm>
        </p:spPr>
        <p:txBody>
          <a:bodyPr/>
          <a:lstStyle/>
          <a:p>
            <a:r>
              <a:rPr lang="en-US" dirty="0"/>
              <a:t>Some improvements of equipment capabilities</a:t>
            </a:r>
          </a:p>
          <a:p>
            <a:r>
              <a:rPr lang="en-US" dirty="0"/>
              <a:t>OEM and FMIS Platforms moving to </a:t>
            </a:r>
            <a:r>
              <a:rPr lang="en-US" i="1" dirty="0"/>
              <a:t>proprietary</a:t>
            </a:r>
            <a:r>
              <a:rPr lang="en-US" dirty="0"/>
              <a:t> </a:t>
            </a:r>
            <a:r>
              <a:rPr lang="en-US" dirty="0" err="1"/>
              <a:t>OpenAPIs</a:t>
            </a:r>
            <a:r>
              <a:rPr lang="en-US" dirty="0"/>
              <a:t> </a:t>
            </a:r>
          </a:p>
          <a:p>
            <a:r>
              <a:rPr lang="en-US" dirty="0"/>
              <a:t>AgGateway ADAPT frameworks has provided better data translation capabilities, interoperability</a:t>
            </a:r>
          </a:p>
          <a:p>
            <a:r>
              <a:rPr lang="en-US" dirty="0"/>
              <a:t>Still limited capabilities to capture </a:t>
            </a:r>
            <a:r>
              <a:rPr lang="en-US" b="1" dirty="0"/>
              <a:t>product information </a:t>
            </a:r>
            <a:r>
              <a:rPr lang="en-US" dirty="0"/>
              <a:t>in the tractor display and related data (lot, shipment id)</a:t>
            </a:r>
          </a:p>
          <a:p>
            <a:r>
              <a:rPr lang="en-US" dirty="0"/>
              <a:t>Hard for farmers to </a:t>
            </a:r>
            <a:r>
              <a:rPr lang="en-US" b="1" dirty="0"/>
              <a:t>share data </a:t>
            </a:r>
            <a:r>
              <a:rPr lang="en-US" dirty="0"/>
              <a:t>across platforms</a:t>
            </a:r>
          </a:p>
        </p:txBody>
      </p:sp>
      <p:sp>
        <p:nvSpPr>
          <p:cNvPr id="5" name="Slide Number Placeholder 4">
            <a:extLst>
              <a:ext uri="{FF2B5EF4-FFF2-40B4-BE49-F238E27FC236}">
                <a16:creationId xmlns:a16="http://schemas.microsoft.com/office/drawing/2014/main" id="{0A235D2B-5FDD-4418-BC73-0FC191CB936C}"/>
              </a:ext>
            </a:extLst>
          </p:cNvPr>
          <p:cNvSpPr>
            <a:spLocks noGrp="1"/>
          </p:cNvSpPr>
          <p:nvPr>
            <p:ph type="sldNum" sz="quarter" idx="4"/>
          </p:nvPr>
        </p:nvSpPr>
        <p:spPr/>
        <p:txBody>
          <a:bodyPr/>
          <a:lstStyle/>
          <a:p>
            <a:pPr>
              <a:defRPr/>
            </a:pPr>
            <a:fld id="{ADE3A8B2-84D3-49A8-8E03-921EE22FAEA7}" type="slidenum">
              <a:rPr lang="en-US" kern="0" smtClean="0"/>
              <a:pPr>
                <a:defRPr/>
              </a:pPr>
              <a:t>29</a:t>
            </a:fld>
            <a:endParaRPr lang="en-US" kern="0" dirty="0"/>
          </a:p>
        </p:txBody>
      </p:sp>
    </p:spTree>
    <p:extLst>
      <p:ext uri="{BB962C8B-B14F-4D97-AF65-F5344CB8AC3E}">
        <p14:creationId xmlns:p14="http://schemas.microsoft.com/office/powerpoint/2010/main" val="153963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8953570-6F00-1203-0671-7D3BBCD8FACC}"/>
              </a:ext>
            </a:extLst>
          </p:cNvPr>
          <p:cNvSpPr>
            <a:spLocks noGrp="1"/>
          </p:cNvSpPr>
          <p:nvPr>
            <p:ph type="subTitle" idx="1"/>
          </p:nvPr>
        </p:nvSpPr>
        <p:spPr/>
        <p:txBody>
          <a:bodyPr/>
          <a:lstStyle/>
          <a:p>
            <a:r>
              <a:rPr lang="en-US" dirty="0"/>
              <a:t>Development of Implementation Guidelines</a:t>
            </a:r>
          </a:p>
        </p:txBody>
      </p:sp>
      <p:sp>
        <p:nvSpPr>
          <p:cNvPr id="3" name="Title 2">
            <a:extLst>
              <a:ext uri="{FF2B5EF4-FFF2-40B4-BE49-F238E27FC236}">
                <a16:creationId xmlns:a16="http://schemas.microsoft.com/office/drawing/2014/main" id="{8FA118C4-33CC-CB95-B3EA-ADF3428B999C}"/>
              </a:ext>
            </a:extLst>
          </p:cNvPr>
          <p:cNvSpPr>
            <a:spLocks noGrp="1"/>
          </p:cNvSpPr>
          <p:nvPr>
            <p:ph type="title"/>
          </p:nvPr>
        </p:nvSpPr>
        <p:spPr/>
        <p:txBody>
          <a:bodyPr/>
          <a:lstStyle/>
          <a:p>
            <a:r>
              <a:rPr lang="en-US" dirty="0"/>
              <a:t>2022 Grain Traceability Pilot</a:t>
            </a:r>
          </a:p>
        </p:txBody>
      </p:sp>
    </p:spTree>
    <p:extLst>
      <p:ext uri="{BB962C8B-B14F-4D97-AF65-F5344CB8AC3E}">
        <p14:creationId xmlns:p14="http://schemas.microsoft.com/office/powerpoint/2010/main" val="3981796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a:t>Product driven approach</a:t>
            </a:r>
          </a:p>
        </p:txBody>
      </p:sp>
      <p:sp>
        <p:nvSpPr>
          <p:cNvPr id="26629" name="Content Placeholder 4"/>
          <p:cNvSpPr>
            <a:spLocks noGrp="1"/>
          </p:cNvSpPr>
          <p:nvPr>
            <p:ph type="body" idx="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25133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315E5-30E6-44F3-9D9C-AFBED910E6BA}"/>
              </a:ext>
            </a:extLst>
          </p:cNvPr>
          <p:cNvSpPr>
            <a:spLocks noGrp="1"/>
          </p:cNvSpPr>
          <p:nvPr>
            <p:ph type="title"/>
          </p:nvPr>
        </p:nvSpPr>
        <p:spPr>
          <a:xfrm>
            <a:off x="602036" y="133350"/>
            <a:ext cx="2862943" cy="994172"/>
          </a:xfrm>
        </p:spPr>
        <p:txBody>
          <a:bodyPr>
            <a:noAutofit/>
          </a:bodyPr>
          <a:lstStyle/>
          <a:p>
            <a:r>
              <a:rPr lang="en-US" sz="2400" dirty="0"/>
              <a:t>Closed Loop Approach</a:t>
            </a:r>
          </a:p>
        </p:txBody>
      </p:sp>
      <p:graphicFrame>
        <p:nvGraphicFramePr>
          <p:cNvPr id="6" name="Content Placeholder 5">
            <a:extLst>
              <a:ext uri="{FF2B5EF4-FFF2-40B4-BE49-F238E27FC236}">
                <a16:creationId xmlns:a16="http://schemas.microsoft.com/office/drawing/2014/main" id="{A0233F72-35F5-49AF-900D-171B1FA3803A}"/>
              </a:ext>
            </a:extLst>
          </p:cNvPr>
          <p:cNvGraphicFramePr>
            <a:graphicFrameLocks noGrp="1"/>
          </p:cNvGraphicFramePr>
          <p:nvPr>
            <p:ph idx="1"/>
          </p:nvPr>
        </p:nvGraphicFramePr>
        <p:xfrm>
          <a:off x="587829" y="514350"/>
          <a:ext cx="7968342" cy="3777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291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3">
            <a:extLst>
              <a:ext uri="{FF2B5EF4-FFF2-40B4-BE49-F238E27FC236}">
                <a16:creationId xmlns:a16="http://schemas.microsoft.com/office/drawing/2014/main" id="{A8DB14F8-92A7-417C-9F18-916C6F044849}"/>
              </a:ext>
            </a:extLst>
          </p:cNvPr>
          <p:cNvSpPr>
            <a:spLocks noChangeArrowheads="1"/>
          </p:cNvSpPr>
          <p:nvPr/>
        </p:nvSpPr>
        <p:spPr bwMode="auto">
          <a:xfrm>
            <a:off x="2092512" y="1775170"/>
            <a:ext cx="1033463" cy="457199"/>
          </a:xfrm>
          <a:prstGeom prst="roundRect">
            <a:avLst>
              <a:gd name="adj" fmla="val 16667"/>
            </a:avLst>
          </a:prstGeom>
          <a:solidFill>
            <a:schemeClr val="accent1">
              <a:lumMod val="20000"/>
              <a:lumOff val="80000"/>
            </a:schemeClr>
          </a:solidFill>
          <a:ln w="12700">
            <a:solidFill>
              <a:srgbClr val="1F3763"/>
            </a:solidFill>
            <a:miter lim="800000"/>
            <a:headEnd/>
            <a:tailEnd/>
          </a:ln>
        </p:spPr>
        <p:txBody>
          <a:bodyPr vert="horz" wrap="square" lIns="68580" tIns="34290" rIns="68580" bIns="34290" numCol="1" anchor="ctr" anchorCtr="0" compatLnSpc="1">
            <a:prstTxWarp prst="textNoShape">
              <a:avLst/>
            </a:prstTxWarp>
          </a:bodyPr>
          <a:lstStyle/>
          <a:p>
            <a:pPr algn="ctr" defTabSz="685783" eaLnBrk="0" fontAlgn="base" hangingPunct="0">
              <a:spcBef>
                <a:spcPct val="0"/>
              </a:spcBef>
              <a:spcAft>
                <a:spcPct val="0"/>
              </a:spcAft>
            </a:pPr>
            <a:r>
              <a:rPr lang="en-US" altLang="en-US" sz="825" b="1" dirty="0">
                <a:latin typeface="Calibri" panose="020F0502020204030204" pitchFamily="34" charset="0"/>
                <a:ea typeface="Calibri" panose="020F0502020204030204" pitchFamily="34" charset="0"/>
                <a:cs typeface="Times New Roman" panose="02020603050405020304" pitchFamily="18" charset="0"/>
              </a:rPr>
              <a:t>Co-operative/ Distributor</a:t>
            </a:r>
            <a:endParaRPr lang="en-US" altLang="en-US" sz="1350" b="1" dirty="0">
              <a:latin typeface="Arial" panose="020B0604020202020204" pitchFamily="34" charset="0"/>
            </a:endParaRPr>
          </a:p>
        </p:txBody>
      </p:sp>
      <p:sp>
        <p:nvSpPr>
          <p:cNvPr id="12" name="Rectangle: Rounded Corners 8">
            <a:extLst>
              <a:ext uri="{FF2B5EF4-FFF2-40B4-BE49-F238E27FC236}">
                <a16:creationId xmlns:a16="http://schemas.microsoft.com/office/drawing/2014/main" id="{AF6F7D3F-1C6D-40B8-B2F7-EC8C0A2CBF8F}"/>
              </a:ext>
            </a:extLst>
          </p:cNvPr>
          <p:cNvSpPr>
            <a:spLocks noChangeArrowheads="1"/>
          </p:cNvSpPr>
          <p:nvPr/>
        </p:nvSpPr>
        <p:spPr bwMode="auto">
          <a:xfrm>
            <a:off x="5685870" y="1779762"/>
            <a:ext cx="1182197" cy="461861"/>
          </a:xfrm>
          <a:prstGeom prst="roundRect">
            <a:avLst>
              <a:gd name="adj" fmla="val 16667"/>
            </a:avLst>
          </a:prstGeom>
          <a:solidFill>
            <a:schemeClr val="accent1">
              <a:lumMod val="20000"/>
              <a:lumOff val="80000"/>
            </a:schemeClr>
          </a:solidFill>
          <a:ln w="12700">
            <a:solidFill>
              <a:srgbClr val="1F3763"/>
            </a:solidFill>
            <a:miter lim="800000"/>
            <a:headEnd/>
            <a:tailEnd/>
          </a:ln>
        </p:spPr>
        <p:txBody>
          <a:bodyPr vert="horz" wrap="square" lIns="68580" tIns="34290" rIns="68580" bIns="34290" numCol="1" anchor="ctr" anchorCtr="0" compatLnSpc="1">
            <a:prstTxWarp prst="textNoShape">
              <a:avLst/>
            </a:prstTxWarp>
          </a:bodyPr>
          <a:lstStyle/>
          <a:p>
            <a:pPr algn="ctr" defTabSz="685783" eaLnBrk="0" fontAlgn="base" hangingPunct="0">
              <a:spcBef>
                <a:spcPct val="0"/>
              </a:spcBef>
              <a:spcAft>
                <a:spcPct val="0"/>
              </a:spcAft>
            </a:pPr>
            <a:r>
              <a:rPr lang="en-US" altLang="en-US" sz="825" b="1" dirty="0" err="1">
                <a:latin typeface="Calibri" panose="020F0502020204030204" pitchFamily="34" charset="0"/>
                <a:cs typeface="Times New Roman" panose="02020603050405020304" pitchFamily="18" charset="0"/>
              </a:rPr>
              <a:t>ShippedIemInstance</a:t>
            </a:r>
            <a:r>
              <a:rPr lang="en-US" altLang="en-US" sz="825" b="1" dirty="0">
                <a:latin typeface="Calibri" panose="020F0502020204030204" pitchFamily="34" charset="0"/>
                <a:cs typeface="Times New Roman" panose="02020603050405020304" pitchFamily="18" charset="0"/>
              </a:rPr>
              <a:t> API</a:t>
            </a:r>
            <a:endParaRPr lang="en-US" altLang="en-US" sz="1350" b="1" dirty="0">
              <a:latin typeface="Arial" panose="020B0604020202020204" pitchFamily="34" charset="0"/>
            </a:endParaRPr>
          </a:p>
        </p:txBody>
      </p:sp>
      <p:sp>
        <p:nvSpPr>
          <p:cNvPr id="20" name="Rectangle: Rounded Corners 18">
            <a:extLst>
              <a:ext uri="{FF2B5EF4-FFF2-40B4-BE49-F238E27FC236}">
                <a16:creationId xmlns:a16="http://schemas.microsoft.com/office/drawing/2014/main" id="{12E5C0E8-3EFD-4DD1-9102-641AF4F57B07}"/>
              </a:ext>
            </a:extLst>
          </p:cNvPr>
          <p:cNvSpPr>
            <a:spLocks noChangeArrowheads="1"/>
          </p:cNvSpPr>
          <p:nvPr/>
        </p:nvSpPr>
        <p:spPr bwMode="auto">
          <a:xfrm>
            <a:off x="7546153" y="1770981"/>
            <a:ext cx="1033463" cy="465577"/>
          </a:xfrm>
          <a:prstGeom prst="roundRect">
            <a:avLst>
              <a:gd name="adj" fmla="val 16667"/>
            </a:avLst>
          </a:prstGeom>
          <a:solidFill>
            <a:schemeClr val="accent1">
              <a:lumMod val="20000"/>
              <a:lumOff val="80000"/>
            </a:schemeClr>
          </a:solidFill>
          <a:ln w="12700">
            <a:solidFill>
              <a:srgbClr val="1F3763"/>
            </a:solidFill>
            <a:miter lim="800000"/>
            <a:headEnd/>
            <a:tailEnd/>
          </a:ln>
        </p:spPr>
        <p:txBody>
          <a:bodyPr vert="horz" wrap="square" lIns="68580" tIns="34290" rIns="68580" bIns="34290" numCol="1" anchor="ctr" anchorCtr="1" compatLnSpc="1">
            <a:prstTxWarp prst="textNoShape">
              <a:avLst/>
            </a:prstTxWarp>
          </a:bodyPr>
          <a:lstStyle/>
          <a:p>
            <a:pPr algn="r" defTabSz="685783" eaLnBrk="0" fontAlgn="base" hangingPunct="0">
              <a:spcBef>
                <a:spcPct val="0"/>
              </a:spcBef>
              <a:spcAft>
                <a:spcPct val="0"/>
              </a:spcAft>
            </a:pPr>
            <a:r>
              <a:rPr lang="en-US" altLang="en-US" sz="825" b="1" dirty="0">
                <a:latin typeface="Calibri" panose="020F0502020204030204" pitchFamily="34" charset="0"/>
                <a:cs typeface="Times New Roman" panose="02020603050405020304" pitchFamily="18" charset="0"/>
              </a:rPr>
              <a:t>Tractor Display</a:t>
            </a:r>
            <a:endParaRPr lang="en-US" altLang="en-US" sz="1350" b="1" dirty="0">
              <a:latin typeface="Arial" panose="020B0604020202020204" pitchFamily="34" charset="0"/>
            </a:endParaRPr>
          </a:p>
        </p:txBody>
      </p:sp>
      <p:sp>
        <p:nvSpPr>
          <p:cNvPr id="22" name="Rectangle: Rounded Corners 20">
            <a:extLst>
              <a:ext uri="{FF2B5EF4-FFF2-40B4-BE49-F238E27FC236}">
                <a16:creationId xmlns:a16="http://schemas.microsoft.com/office/drawing/2014/main" id="{36D60011-863C-4C04-9D3D-B4839E151D18}"/>
              </a:ext>
            </a:extLst>
          </p:cNvPr>
          <p:cNvSpPr>
            <a:spLocks noChangeArrowheads="1"/>
          </p:cNvSpPr>
          <p:nvPr/>
        </p:nvSpPr>
        <p:spPr bwMode="auto">
          <a:xfrm>
            <a:off x="3551889" y="1510883"/>
            <a:ext cx="1548614" cy="990599"/>
          </a:xfrm>
          <a:prstGeom prst="roundRect">
            <a:avLst>
              <a:gd name="adj" fmla="val 16667"/>
            </a:avLst>
          </a:prstGeom>
          <a:solidFill>
            <a:schemeClr val="accent1">
              <a:lumMod val="20000"/>
              <a:lumOff val="80000"/>
            </a:schemeClr>
          </a:solidFill>
          <a:ln w="12700">
            <a:solidFill>
              <a:srgbClr val="1F3763"/>
            </a:solidFill>
            <a:miter lim="800000"/>
            <a:headEnd/>
            <a:tailEnd/>
          </a:ln>
        </p:spPr>
        <p:txBody>
          <a:bodyPr vert="horz" wrap="square" lIns="68580" tIns="34290" rIns="68580" bIns="34290" numCol="1" anchor="ctr" anchorCtr="0" compatLnSpc="1">
            <a:prstTxWarp prst="textNoShape">
              <a:avLst/>
            </a:prstTxWarp>
          </a:bodyPr>
          <a:lstStyle/>
          <a:p>
            <a:pPr algn="ctr" defTabSz="685783" eaLnBrk="0" fontAlgn="base" hangingPunct="0">
              <a:spcBef>
                <a:spcPct val="0"/>
              </a:spcBef>
              <a:spcAft>
                <a:spcPct val="0"/>
              </a:spcAft>
            </a:pPr>
            <a:r>
              <a:rPr lang="en-US" altLang="en-US" sz="825" b="1" dirty="0">
                <a:latin typeface="Calibri" panose="020F0502020204030204" pitchFamily="34" charset="0"/>
                <a:cs typeface="Times New Roman" panose="02020603050405020304" pitchFamily="18" charset="0"/>
              </a:rPr>
              <a:t>Retailer Systems</a:t>
            </a:r>
            <a:endParaRPr lang="en-US" altLang="en-US" sz="1350" b="1" dirty="0">
              <a:latin typeface="Arial" panose="020B0604020202020204" pitchFamily="34" charset="0"/>
            </a:endParaRPr>
          </a:p>
        </p:txBody>
      </p:sp>
      <p:sp>
        <p:nvSpPr>
          <p:cNvPr id="24" name="Rectangle: Rounded Corners 22">
            <a:extLst>
              <a:ext uri="{FF2B5EF4-FFF2-40B4-BE49-F238E27FC236}">
                <a16:creationId xmlns:a16="http://schemas.microsoft.com/office/drawing/2014/main" id="{184D94C4-E95E-48D0-A50A-72521645C29B}"/>
              </a:ext>
            </a:extLst>
          </p:cNvPr>
          <p:cNvSpPr>
            <a:spLocks noChangeArrowheads="1"/>
          </p:cNvSpPr>
          <p:nvPr/>
        </p:nvSpPr>
        <p:spPr bwMode="auto">
          <a:xfrm>
            <a:off x="426112" y="1775169"/>
            <a:ext cx="1160684" cy="457198"/>
          </a:xfrm>
          <a:prstGeom prst="roundRect">
            <a:avLst>
              <a:gd name="adj" fmla="val 16667"/>
            </a:avLst>
          </a:prstGeom>
          <a:solidFill>
            <a:schemeClr val="accent1">
              <a:lumMod val="20000"/>
              <a:lumOff val="80000"/>
            </a:schemeClr>
          </a:solidFill>
          <a:ln w="12700">
            <a:solidFill>
              <a:srgbClr val="1F3763"/>
            </a:solidFill>
            <a:miter lim="800000"/>
            <a:headEnd/>
            <a:tailEnd/>
          </a:ln>
        </p:spPr>
        <p:txBody>
          <a:bodyPr vert="horz" wrap="square" lIns="68580" tIns="34290" rIns="68580" bIns="34290" numCol="1" anchor="ctr" anchorCtr="0" compatLnSpc="1">
            <a:prstTxWarp prst="textNoShape">
              <a:avLst/>
            </a:prstTxWarp>
          </a:bodyPr>
          <a:lstStyle/>
          <a:p>
            <a:pPr algn="ctr" defTabSz="685783" eaLnBrk="0" fontAlgn="base" hangingPunct="0">
              <a:spcBef>
                <a:spcPct val="0"/>
              </a:spcBef>
              <a:spcAft>
                <a:spcPct val="0"/>
              </a:spcAft>
            </a:pPr>
            <a:r>
              <a:rPr lang="en-US" altLang="en-US" sz="825" b="1" dirty="0">
                <a:latin typeface="Calibri" panose="020F0502020204030204" pitchFamily="34" charset="0"/>
                <a:cs typeface="Times New Roman" panose="02020603050405020304" pitchFamily="18" charset="0"/>
              </a:rPr>
              <a:t>Catalog API</a:t>
            </a:r>
          </a:p>
        </p:txBody>
      </p:sp>
      <p:sp>
        <p:nvSpPr>
          <p:cNvPr id="31" name="Title 30">
            <a:extLst>
              <a:ext uri="{FF2B5EF4-FFF2-40B4-BE49-F238E27FC236}">
                <a16:creationId xmlns:a16="http://schemas.microsoft.com/office/drawing/2014/main" id="{DC19C7F3-1E0B-4F3C-A8C3-619359195955}"/>
              </a:ext>
            </a:extLst>
          </p:cNvPr>
          <p:cNvSpPr>
            <a:spLocks noGrp="1"/>
          </p:cNvSpPr>
          <p:nvPr>
            <p:ph type="title"/>
          </p:nvPr>
        </p:nvSpPr>
        <p:spPr>
          <a:xfrm>
            <a:off x="228600" y="205979"/>
            <a:ext cx="7317547" cy="857250"/>
          </a:xfrm>
        </p:spPr>
        <p:txBody>
          <a:bodyPr>
            <a:normAutofit/>
          </a:bodyPr>
          <a:lstStyle/>
          <a:p>
            <a:r>
              <a:rPr lang="en-US" sz="2800" dirty="0"/>
              <a:t>Product Centric View</a:t>
            </a:r>
          </a:p>
        </p:txBody>
      </p:sp>
      <p:cxnSp>
        <p:nvCxnSpPr>
          <p:cNvPr id="45" name="Straight Arrow Connector 44">
            <a:extLst>
              <a:ext uri="{FF2B5EF4-FFF2-40B4-BE49-F238E27FC236}">
                <a16:creationId xmlns:a16="http://schemas.microsoft.com/office/drawing/2014/main" id="{D4C44186-AFE8-4E9F-9248-A9A00F89032D}"/>
              </a:ext>
            </a:extLst>
          </p:cNvPr>
          <p:cNvCxnSpPr>
            <a:cxnSpLocks/>
            <a:stCxn id="7" idx="3"/>
            <a:endCxn id="22" idx="1"/>
          </p:cNvCxnSpPr>
          <p:nvPr/>
        </p:nvCxnSpPr>
        <p:spPr bwMode="auto">
          <a:xfrm>
            <a:off x="3125975" y="2003770"/>
            <a:ext cx="425914" cy="2413"/>
          </a:xfrm>
          <a:prstGeom prst="straightConnector1">
            <a:avLst/>
          </a:prstGeom>
          <a:solidFill>
            <a:schemeClr val="accent2"/>
          </a:solidFill>
          <a:ln w="6350" cap="flat" cmpd="sng" algn="ctr">
            <a:solidFill>
              <a:schemeClr val="folHlink"/>
            </a:solidFill>
            <a:prstDash val="solid"/>
            <a:round/>
            <a:headEnd type="triangle" w="med" len="med"/>
            <a:tailEnd type="triangle"/>
          </a:ln>
          <a:effectLst/>
        </p:spPr>
      </p:cxnSp>
      <p:cxnSp>
        <p:nvCxnSpPr>
          <p:cNvPr id="47" name="Straight Arrow Connector 46">
            <a:extLst>
              <a:ext uri="{FF2B5EF4-FFF2-40B4-BE49-F238E27FC236}">
                <a16:creationId xmlns:a16="http://schemas.microsoft.com/office/drawing/2014/main" id="{BDF5845C-166E-464F-8F0A-AEAE0A505853}"/>
              </a:ext>
            </a:extLst>
          </p:cNvPr>
          <p:cNvCxnSpPr>
            <a:cxnSpLocks/>
            <a:stCxn id="22" idx="3"/>
            <a:endCxn id="12" idx="1"/>
          </p:cNvCxnSpPr>
          <p:nvPr/>
        </p:nvCxnSpPr>
        <p:spPr bwMode="auto">
          <a:xfrm>
            <a:off x="5100503" y="2006183"/>
            <a:ext cx="585367" cy="4510"/>
          </a:xfrm>
          <a:prstGeom prst="straightConnector1">
            <a:avLst/>
          </a:prstGeom>
          <a:solidFill>
            <a:schemeClr val="accent2"/>
          </a:solidFill>
          <a:ln w="6350" cap="flat" cmpd="sng" algn="ctr">
            <a:solidFill>
              <a:schemeClr val="folHlink"/>
            </a:solidFill>
            <a:prstDash val="solid"/>
            <a:round/>
            <a:headEnd type="none" w="sm" len="sm"/>
            <a:tailEnd type="triangle"/>
          </a:ln>
          <a:effectLst/>
        </p:spPr>
      </p:cxnSp>
      <p:cxnSp>
        <p:nvCxnSpPr>
          <p:cNvPr id="49" name="Straight Arrow Connector 48">
            <a:extLst>
              <a:ext uri="{FF2B5EF4-FFF2-40B4-BE49-F238E27FC236}">
                <a16:creationId xmlns:a16="http://schemas.microsoft.com/office/drawing/2014/main" id="{EA1B5A36-7E77-40B9-9D68-923E4D037B3C}"/>
              </a:ext>
            </a:extLst>
          </p:cNvPr>
          <p:cNvCxnSpPr>
            <a:cxnSpLocks/>
            <a:stCxn id="20" idx="1"/>
            <a:endCxn id="12" idx="3"/>
          </p:cNvCxnSpPr>
          <p:nvPr/>
        </p:nvCxnSpPr>
        <p:spPr bwMode="auto">
          <a:xfrm flipH="1">
            <a:off x="6868066" y="2003770"/>
            <a:ext cx="678086" cy="6923"/>
          </a:xfrm>
          <a:prstGeom prst="straightConnector1">
            <a:avLst/>
          </a:prstGeom>
          <a:solidFill>
            <a:schemeClr val="accent2"/>
          </a:solidFill>
          <a:ln w="6350" cap="flat" cmpd="sng" algn="ctr">
            <a:solidFill>
              <a:schemeClr val="folHlink"/>
            </a:solidFill>
            <a:prstDash val="solid"/>
            <a:round/>
            <a:headEnd type="triangle" w="med" len="med"/>
            <a:tailEnd type="triangle"/>
          </a:ln>
          <a:effectLst/>
        </p:spPr>
      </p:cxnSp>
      <p:cxnSp>
        <p:nvCxnSpPr>
          <p:cNvPr id="32" name="Straight Arrow Connector 31">
            <a:extLst>
              <a:ext uri="{FF2B5EF4-FFF2-40B4-BE49-F238E27FC236}">
                <a16:creationId xmlns:a16="http://schemas.microsoft.com/office/drawing/2014/main" id="{45C51516-28E0-F347-A631-DA6EE43AB2E2}"/>
              </a:ext>
            </a:extLst>
          </p:cNvPr>
          <p:cNvCxnSpPr>
            <a:cxnSpLocks/>
            <a:stCxn id="24" idx="3"/>
            <a:endCxn id="7" idx="1"/>
          </p:cNvCxnSpPr>
          <p:nvPr/>
        </p:nvCxnSpPr>
        <p:spPr bwMode="auto">
          <a:xfrm>
            <a:off x="1586795" y="2003769"/>
            <a:ext cx="505716" cy="1"/>
          </a:xfrm>
          <a:prstGeom prst="straightConnector1">
            <a:avLst/>
          </a:prstGeom>
          <a:solidFill>
            <a:schemeClr val="accent2"/>
          </a:solidFill>
          <a:ln w="6350" cap="flat" cmpd="sng" algn="ctr">
            <a:solidFill>
              <a:schemeClr val="folHlink"/>
            </a:solidFill>
            <a:prstDash val="solid"/>
            <a:round/>
            <a:headEnd type="triangle" w="med" len="med"/>
            <a:tailEnd type="triangle"/>
          </a:ln>
          <a:effectLst/>
        </p:spPr>
      </p:cxnSp>
      <p:sp>
        <p:nvSpPr>
          <p:cNvPr id="33" name="Rectangle: Rounded Corners 8">
            <a:extLst>
              <a:ext uri="{FF2B5EF4-FFF2-40B4-BE49-F238E27FC236}">
                <a16:creationId xmlns:a16="http://schemas.microsoft.com/office/drawing/2014/main" id="{BAC7C4D0-E801-4EF4-95EE-A2CB91598E6C}"/>
              </a:ext>
            </a:extLst>
          </p:cNvPr>
          <p:cNvSpPr>
            <a:spLocks noChangeArrowheads="1"/>
          </p:cNvSpPr>
          <p:nvPr/>
        </p:nvSpPr>
        <p:spPr bwMode="auto">
          <a:xfrm>
            <a:off x="426112" y="3034883"/>
            <a:ext cx="1160685" cy="504825"/>
          </a:xfrm>
          <a:prstGeom prst="roundRect">
            <a:avLst>
              <a:gd name="adj" fmla="val 16667"/>
            </a:avLst>
          </a:prstGeom>
          <a:solidFill>
            <a:schemeClr val="accent1">
              <a:lumMod val="20000"/>
              <a:lumOff val="80000"/>
            </a:schemeClr>
          </a:solidFill>
          <a:ln w="12700">
            <a:solidFill>
              <a:srgbClr val="1F3763"/>
            </a:solidFill>
            <a:miter lim="800000"/>
            <a:headEnd/>
            <a:tailEnd/>
          </a:ln>
        </p:spPr>
        <p:txBody>
          <a:bodyPr vert="horz" wrap="square" lIns="68580" tIns="34290" rIns="68580" bIns="34290" numCol="1" anchor="ctr" anchorCtr="0" compatLnSpc="1">
            <a:prstTxWarp prst="textNoShape">
              <a:avLst/>
            </a:prstTxWarp>
          </a:bodyPr>
          <a:lstStyle/>
          <a:p>
            <a:pPr algn="ctr" defTabSz="685783" eaLnBrk="0" fontAlgn="base" hangingPunct="0">
              <a:spcBef>
                <a:spcPct val="0"/>
              </a:spcBef>
              <a:spcAft>
                <a:spcPct val="0"/>
              </a:spcAft>
            </a:pPr>
            <a:r>
              <a:rPr lang="en-US" altLang="en-US" sz="825" b="1" dirty="0">
                <a:latin typeface="Calibri" panose="020F0502020204030204" pitchFamily="34" charset="0"/>
                <a:cs typeface="Times New Roman" panose="02020603050405020304" pitchFamily="18" charset="0"/>
              </a:rPr>
              <a:t>Reference Data API</a:t>
            </a:r>
            <a:endParaRPr lang="en-US" altLang="en-US" sz="1350" b="1" dirty="0">
              <a:latin typeface="Arial" panose="020B0604020202020204" pitchFamily="34" charset="0"/>
            </a:endParaRPr>
          </a:p>
        </p:txBody>
      </p:sp>
      <p:sp>
        <p:nvSpPr>
          <p:cNvPr id="34" name="Rectangle: Rounded Corners 8">
            <a:extLst>
              <a:ext uri="{FF2B5EF4-FFF2-40B4-BE49-F238E27FC236}">
                <a16:creationId xmlns:a16="http://schemas.microsoft.com/office/drawing/2014/main" id="{1F9BF7DC-E8AE-45E5-822D-0271E073C6A4}"/>
              </a:ext>
            </a:extLst>
          </p:cNvPr>
          <p:cNvSpPr>
            <a:spLocks noChangeArrowheads="1"/>
          </p:cNvSpPr>
          <p:nvPr/>
        </p:nvSpPr>
        <p:spPr bwMode="auto">
          <a:xfrm>
            <a:off x="7546153" y="3038968"/>
            <a:ext cx="1033463" cy="504825"/>
          </a:xfrm>
          <a:prstGeom prst="roundRect">
            <a:avLst>
              <a:gd name="adj" fmla="val 16667"/>
            </a:avLst>
          </a:prstGeom>
          <a:solidFill>
            <a:schemeClr val="accent1">
              <a:lumMod val="20000"/>
              <a:lumOff val="80000"/>
            </a:schemeClr>
          </a:solidFill>
          <a:ln w="12700">
            <a:solidFill>
              <a:srgbClr val="1F3763"/>
            </a:solidFill>
            <a:miter lim="800000"/>
            <a:headEnd/>
            <a:tailEnd/>
          </a:ln>
        </p:spPr>
        <p:txBody>
          <a:bodyPr vert="horz" wrap="square" lIns="68580" tIns="34290" rIns="68580" bIns="34290" numCol="1" anchor="ctr" anchorCtr="0" compatLnSpc="1">
            <a:prstTxWarp prst="textNoShape">
              <a:avLst/>
            </a:prstTxWarp>
          </a:bodyPr>
          <a:lstStyle/>
          <a:p>
            <a:pPr algn="ctr" defTabSz="685783" eaLnBrk="0" fontAlgn="base" hangingPunct="0">
              <a:spcBef>
                <a:spcPct val="0"/>
              </a:spcBef>
              <a:spcAft>
                <a:spcPct val="0"/>
              </a:spcAft>
            </a:pPr>
            <a:r>
              <a:rPr lang="en-US" altLang="en-US" sz="825" b="1" dirty="0">
                <a:latin typeface="Calibri" panose="020F0502020204030204" pitchFamily="34" charset="0"/>
                <a:cs typeface="Times New Roman" panose="02020603050405020304" pitchFamily="18" charset="0"/>
              </a:rPr>
              <a:t>FMIS</a:t>
            </a:r>
            <a:endParaRPr lang="en-US" altLang="en-US" sz="1350" b="1" dirty="0">
              <a:latin typeface="Arial" panose="020B0604020202020204" pitchFamily="34" charset="0"/>
            </a:endParaRPr>
          </a:p>
        </p:txBody>
      </p:sp>
      <p:cxnSp>
        <p:nvCxnSpPr>
          <p:cNvPr id="50" name="Straight Arrow Connector 49">
            <a:extLst>
              <a:ext uri="{FF2B5EF4-FFF2-40B4-BE49-F238E27FC236}">
                <a16:creationId xmlns:a16="http://schemas.microsoft.com/office/drawing/2014/main" id="{A92591B1-D890-4309-847E-14CA7AC4F3FB}"/>
              </a:ext>
            </a:extLst>
          </p:cNvPr>
          <p:cNvCxnSpPr>
            <a:cxnSpLocks/>
            <a:stCxn id="34" idx="0"/>
            <a:endCxn id="20" idx="2"/>
          </p:cNvCxnSpPr>
          <p:nvPr/>
        </p:nvCxnSpPr>
        <p:spPr bwMode="auto">
          <a:xfrm flipV="1">
            <a:off x="8062884" y="2236557"/>
            <a:ext cx="0" cy="802410"/>
          </a:xfrm>
          <a:prstGeom prst="straightConnector1">
            <a:avLst/>
          </a:prstGeom>
          <a:solidFill>
            <a:schemeClr val="accent2"/>
          </a:solidFill>
          <a:ln w="6350" cap="flat" cmpd="sng" algn="ctr">
            <a:solidFill>
              <a:schemeClr val="folHlink"/>
            </a:solidFill>
            <a:prstDash val="solid"/>
            <a:round/>
            <a:headEnd type="triangle" w="med" len="med"/>
            <a:tailEnd type="triangle"/>
          </a:ln>
          <a:effectLst/>
        </p:spPr>
      </p:cxnSp>
      <p:cxnSp>
        <p:nvCxnSpPr>
          <p:cNvPr id="54" name="Straight Arrow Connector 53">
            <a:extLst>
              <a:ext uri="{FF2B5EF4-FFF2-40B4-BE49-F238E27FC236}">
                <a16:creationId xmlns:a16="http://schemas.microsoft.com/office/drawing/2014/main" id="{701121EC-1E75-4C34-B17E-4F6BDC399D7E}"/>
              </a:ext>
            </a:extLst>
          </p:cNvPr>
          <p:cNvCxnSpPr>
            <a:cxnSpLocks/>
            <a:endCxn id="12" idx="2"/>
          </p:cNvCxnSpPr>
          <p:nvPr/>
        </p:nvCxnSpPr>
        <p:spPr bwMode="auto">
          <a:xfrm flipH="1" flipV="1">
            <a:off x="6276969" y="2241622"/>
            <a:ext cx="1269184" cy="818828"/>
          </a:xfrm>
          <a:prstGeom prst="straightConnector1">
            <a:avLst/>
          </a:prstGeom>
          <a:solidFill>
            <a:schemeClr val="accent2"/>
          </a:solidFill>
          <a:ln w="6350" cap="flat" cmpd="sng" algn="ctr">
            <a:solidFill>
              <a:schemeClr val="folHlink"/>
            </a:solidFill>
            <a:prstDash val="solid"/>
            <a:round/>
            <a:headEnd type="triangle" w="med" len="med"/>
            <a:tailEnd type="triangle"/>
          </a:ln>
          <a:effectLst/>
        </p:spPr>
      </p:cxnSp>
      <p:cxnSp>
        <p:nvCxnSpPr>
          <p:cNvPr id="55" name="Straight Arrow Connector 54">
            <a:extLst>
              <a:ext uri="{FF2B5EF4-FFF2-40B4-BE49-F238E27FC236}">
                <a16:creationId xmlns:a16="http://schemas.microsoft.com/office/drawing/2014/main" id="{DB417158-3C81-404D-9B8F-30C24E4712FB}"/>
              </a:ext>
            </a:extLst>
          </p:cNvPr>
          <p:cNvCxnSpPr>
            <a:cxnSpLocks/>
            <a:stCxn id="33" idx="3"/>
            <a:endCxn id="34" idx="1"/>
          </p:cNvCxnSpPr>
          <p:nvPr/>
        </p:nvCxnSpPr>
        <p:spPr bwMode="auto">
          <a:xfrm>
            <a:off x="1586796" y="3287296"/>
            <a:ext cx="5959356" cy="4085"/>
          </a:xfrm>
          <a:prstGeom prst="straightConnector1">
            <a:avLst/>
          </a:prstGeom>
          <a:solidFill>
            <a:schemeClr val="accent2"/>
          </a:solidFill>
          <a:ln w="6350" cap="flat" cmpd="sng" algn="ctr">
            <a:solidFill>
              <a:schemeClr val="folHlink"/>
            </a:solidFill>
            <a:prstDash val="solid"/>
            <a:round/>
            <a:headEnd type="triangle" w="med" len="med"/>
            <a:tailEnd type="triangle"/>
          </a:ln>
          <a:effectLst/>
        </p:spPr>
      </p:cxnSp>
      <p:sp>
        <p:nvSpPr>
          <p:cNvPr id="67" name="Rectangle 66">
            <a:extLst>
              <a:ext uri="{FF2B5EF4-FFF2-40B4-BE49-F238E27FC236}">
                <a16:creationId xmlns:a16="http://schemas.microsoft.com/office/drawing/2014/main" id="{46938A70-9834-4D7B-A224-7D34F89BA557}"/>
              </a:ext>
            </a:extLst>
          </p:cNvPr>
          <p:cNvSpPr/>
          <p:nvPr/>
        </p:nvSpPr>
        <p:spPr>
          <a:xfrm>
            <a:off x="3930471" y="1598001"/>
            <a:ext cx="665998" cy="2950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Product Setup</a:t>
            </a:r>
          </a:p>
        </p:txBody>
      </p:sp>
      <p:sp>
        <p:nvSpPr>
          <p:cNvPr id="68" name="Rectangle 67">
            <a:extLst>
              <a:ext uri="{FF2B5EF4-FFF2-40B4-BE49-F238E27FC236}">
                <a16:creationId xmlns:a16="http://schemas.microsoft.com/office/drawing/2014/main" id="{2DA6C2FD-57EC-4C9E-B0E0-4FECAC50507C}"/>
              </a:ext>
            </a:extLst>
          </p:cNvPr>
          <p:cNvSpPr/>
          <p:nvPr/>
        </p:nvSpPr>
        <p:spPr>
          <a:xfrm>
            <a:off x="3664923" y="2089049"/>
            <a:ext cx="535584" cy="2950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Orders</a:t>
            </a:r>
          </a:p>
        </p:txBody>
      </p:sp>
      <p:sp>
        <p:nvSpPr>
          <p:cNvPr id="71" name="Rectangle 70">
            <a:extLst>
              <a:ext uri="{FF2B5EF4-FFF2-40B4-BE49-F238E27FC236}">
                <a16:creationId xmlns:a16="http://schemas.microsoft.com/office/drawing/2014/main" id="{6A517526-BBF2-4169-944E-742C2B65F5D5}"/>
              </a:ext>
            </a:extLst>
          </p:cNvPr>
          <p:cNvSpPr/>
          <p:nvPr/>
        </p:nvSpPr>
        <p:spPr>
          <a:xfrm>
            <a:off x="4296636" y="2080670"/>
            <a:ext cx="665998" cy="2950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Shipments</a:t>
            </a:r>
          </a:p>
        </p:txBody>
      </p:sp>
      <p:sp>
        <p:nvSpPr>
          <p:cNvPr id="80" name="TextBox 79">
            <a:extLst>
              <a:ext uri="{FF2B5EF4-FFF2-40B4-BE49-F238E27FC236}">
                <a16:creationId xmlns:a16="http://schemas.microsoft.com/office/drawing/2014/main" id="{DE937660-2A39-44DE-83AA-D97DC604251A}"/>
              </a:ext>
            </a:extLst>
          </p:cNvPr>
          <p:cNvSpPr txBox="1"/>
          <p:nvPr/>
        </p:nvSpPr>
        <p:spPr>
          <a:xfrm>
            <a:off x="7483098" y="2298975"/>
            <a:ext cx="1461694" cy="461665"/>
          </a:xfrm>
          <a:prstGeom prst="rect">
            <a:avLst/>
          </a:prstGeom>
          <a:noFill/>
        </p:spPr>
        <p:txBody>
          <a:bodyPr wrap="square" rtlCol="0">
            <a:spAutoFit/>
          </a:bodyPr>
          <a:lstStyle/>
          <a:p>
            <a:r>
              <a:rPr lang="en-US" sz="1200" dirty="0"/>
              <a:t>POST /</a:t>
            </a:r>
            <a:r>
              <a:rPr lang="en-US" sz="1200" dirty="0" err="1"/>
              <a:t>plantingworkorder</a:t>
            </a:r>
            <a:endParaRPr lang="en-US" sz="1200" dirty="0"/>
          </a:p>
        </p:txBody>
      </p:sp>
      <p:sp>
        <p:nvSpPr>
          <p:cNvPr id="81" name="TextBox 80">
            <a:extLst>
              <a:ext uri="{FF2B5EF4-FFF2-40B4-BE49-F238E27FC236}">
                <a16:creationId xmlns:a16="http://schemas.microsoft.com/office/drawing/2014/main" id="{4FE1E44F-24E8-45F3-B5D1-803F02236E25}"/>
              </a:ext>
            </a:extLst>
          </p:cNvPr>
          <p:cNvSpPr txBox="1"/>
          <p:nvPr/>
        </p:nvSpPr>
        <p:spPr>
          <a:xfrm>
            <a:off x="6868067" y="1371733"/>
            <a:ext cx="1194817" cy="461665"/>
          </a:xfrm>
          <a:prstGeom prst="rect">
            <a:avLst/>
          </a:prstGeom>
          <a:noFill/>
        </p:spPr>
        <p:txBody>
          <a:bodyPr wrap="square" rtlCol="0">
            <a:spAutoFit/>
          </a:bodyPr>
          <a:lstStyle/>
          <a:p>
            <a:r>
              <a:rPr lang="en-US" sz="1200" dirty="0"/>
              <a:t>GET </a:t>
            </a:r>
          </a:p>
          <a:p>
            <a:r>
              <a:rPr lang="en-US" sz="1200" dirty="0"/>
              <a:t>/</a:t>
            </a:r>
            <a:r>
              <a:rPr lang="en-US" sz="1200" dirty="0" err="1"/>
              <a:t>setupfiles</a:t>
            </a:r>
            <a:endParaRPr lang="en-US" sz="1200" dirty="0"/>
          </a:p>
        </p:txBody>
      </p:sp>
      <p:sp>
        <p:nvSpPr>
          <p:cNvPr id="83" name="TextBox 82">
            <a:extLst>
              <a:ext uri="{FF2B5EF4-FFF2-40B4-BE49-F238E27FC236}">
                <a16:creationId xmlns:a16="http://schemas.microsoft.com/office/drawing/2014/main" id="{0FE39A9A-8B96-4182-B51E-0694040D85B4}"/>
              </a:ext>
            </a:extLst>
          </p:cNvPr>
          <p:cNvSpPr txBox="1"/>
          <p:nvPr/>
        </p:nvSpPr>
        <p:spPr>
          <a:xfrm>
            <a:off x="6254017" y="2434733"/>
            <a:ext cx="1548613" cy="461665"/>
          </a:xfrm>
          <a:prstGeom prst="rect">
            <a:avLst/>
          </a:prstGeom>
          <a:noFill/>
        </p:spPr>
        <p:txBody>
          <a:bodyPr wrap="square" rtlCol="0">
            <a:spAutoFit/>
          </a:bodyPr>
          <a:lstStyle/>
          <a:p>
            <a:r>
              <a:rPr lang="en-US" sz="1200" dirty="0"/>
              <a:t>GET </a:t>
            </a:r>
          </a:p>
          <a:p>
            <a:r>
              <a:rPr lang="en-US" sz="1200" dirty="0"/>
              <a:t>/</a:t>
            </a:r>
            <a:r>
              <a:rPr lang="en-US" sz="1200" dirty="0" err="1"/>
              <a:t>shippediteminstance</a:t>
            </a:r>
            <a:endParaRPr lang="en-US" sz="1200" dirty="0"/>
          </a:p>
        </p:txBody>
      </p:sp>
      <p:sp>
        <p:nvSpPr>
          <p:cNvPr id="84" name="TextBox 83">
            <a:extLst>
              <a:ext uri="{FF2B5EF4-FFF2-40B4-BE49-F238E27FC236}">
                <a16:creationId xmlns:a16="http://schemas.microsoft.com/office/drawing/2014/main" id="{B4F1B2D0-DB49-4079-BE30-2FA8DD397810}"/>
              </a:ext>
            </a:extLst>
          </p:cNvPr>
          <p:cNvSpPr txBox="1"/>
          <p:nvPr/>
        </p:nvSpPr>
        <p:spPr>
          <a:xfrm>
            <a:off x="5154738" y="1360362"/>
            <a:ext cx="1548614" cy="461665"/>
          </a:xfrm>
          <a:prstGeom prst="rect">
            <a:avLst/>
          </a:prstGeom>
          <a:noFill/>
        </p:spPr>
        <p:txBody>
          <a:bodyPr wrap="square" rtlCol="0">
            <a:spAutoFit/>
          </a:bodyPr>
          <a:lstStyle/>
          <a:p>
            <a:r>
              <a:rPr lang="en-US" sz="1200" dirty="0"/>
              <a:t>POST </a:t>
            </a:r>
          </a:p>
          <a:p>
            <a:r>
              <a:rPr lang="en-US" sz="1200" dirty="0"/>
              <a:t>/</a:t>
            </a:r>
            <a:r>
              <a:rPr lang="en-US" sz="1200" dirty="0" err="1"/>
              <a:t>shippediteminstance</a:t>
            </a:r>
            <a:endParaRPr lang="en-US" sz="1200" dirty="0"/>
          </a:p>
        </p:txBody>
      </p:sp>
      <p:sp>
        <p:nvSpPr>
          <p:cNvPr id="88" name="TextBox 87">
            <a:extLst>
              <a:ext uri="{FF2B5EF4-FFF2-40B4-BE49-F238E27FC236}">
                <a16:creationId xmlns:a16="http://schemas.microsoft.com/office/drawing/2014/main" id="{78E3416E-8BFA-4C3D-B919-52773863E43B}"/>
              </a:ext>
            </a:extLst>
          </p:cNvPr>
          <p:cNvSpPr txBox="1"/>
          <p:nvPr/>
        </p:nvSpPr>
        <p:spPr>
          <a:xfrm>
            <a:off x="1475771" y="2189372"/>
            <a:ext cx="914945" cy="461665"/>
          </a:xfrm>
          <a:prstGeom prst="rect">
            <a:avLst/>
          </a:prstGeom>
          <a:noFill/>
        </p:spPr>
        <p:txBody>
          <a:bodyPr wrap="square" rtlCol="0">
            <a:spAutoFit/>
          </a:bodyPr>
          <a:lstStyle/>
          <a:p>
            <a:r>
              <a:rPr lang="en-US" sz="1200" dirty="0"/>
              <a:t>GET </a:t>
            </a:r>
          </a:p>
          <a:p>
            <a:r>
              <a:rPr lang="en-US" sz="1200" dirty="0"/>
              <a:t>/catalog</a:t>
            </a:r>
          </a:p>
        </p:txBody>
      </p:sp>
      <p:sp>
        <p:nvSpPr>
          <p:cNvPr id="89" name="TextBox 88">
            <a:extLst>
              <a:ext uri="{FF2B5EF4-FFF2-40B4-BE49-F238E27FC236}">
                <a16:creationId xmlns:a16="http://schemas.microsoft.com/office/drawing/2014/main" id="{EC3231FD-6D8D-4A5C-BA1B-733FB2436D54}"/>
              </a:ext>
            </a:extLst>
          </p:cNvPr>
          <p:cNvSpPr txBox="1"/>
          <p:nvPr/>
        </p:nvSpPr>
        <p:spPr>
          <a:xfrm>
            <a:off x="2964359" y="2189371"/>
            <a:ext cx="914945" cy="461665"/>
          </a:xfrm>
          <a:prstGeom prst="rect">
            <a:avLst/>
          </a:prstGeom>
          <a:noFill/>
        </p:spPr>
        <p:txBody>
          <a:bodyPr wrap="square" rtlCol="0">
            <a:spAutoFit/>
          </a:bodyPr>
          <a:lstStyle/>
          <a:p>
            <a:r>
              <a:rPr lang="en-US" sz="1200" dirty="0"/>
              <a:t>GET </a:t>
            </a:r>
          </a:p>
          <a:p>
            <a:r>
              <a:rPr lang="en-US" sz="1200" dirty="0"/>
              <a:t>/catalog</a:t>
            </a:r>
          </a:p>
        </p:txBody>
      </p:sp>
      <p:sp>
        <p:nvSpPr>
          <p:cNvPr id="96" name="Rounded Rectangle 13">
            <a:extLst>
              <a:ext uri="{FF2B5EF4-FFF2-40B4-BE49-F238E27FC236}">
                <a16:creationId xmlns:a16="http://schemas.microsoft.com/office/drawing/2014/main" id="{1083FDF3-C2EE-4B72-B568-1D6D9C956F0D}"/>
              </a:ext>
            </a:extLst>
          </p:cNvPr>
          <p:cNvSpPr/>
          <p:nvPr/>
        </p:nvSpPr>
        <p:spPr>
          <a:xfrm>
            <a:off x="228600" y="1422817"/>
            <a:ext cx="1603656" cy="229786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id="{BBC38C44-8C73-42E5-92B7-10B1B92CD892}"/>
              </a:ext>
            </a:extLst>
          </p:cNvPr>
          <p:cNvSpPr txBox="1"/>
          <p:nvPr/>
        </p:nvSpPr>
        <p:spPr>
          <a:xfrm>
            <a:off x="582737" y="1464947"/>
            <a:ext cx="4572000" cy="215444"/>
          </a:xfrm>
          <a:prstGeom prst="rect">
            <a:avLst/>
          </a:prstGeom>
          <a:noFill/>
        </p:spPr>
        <p:txBody>
          <a:bodyPr wrap="square">
            <a:spAutoFit/>
          </a:bodyPr>
          <a:lstStyle/>
          <a:p>
            <a:r>
              <a:rPr lang="en-US" altLang="en-US" sz="800" b="1" dirty="0">
                <a:latin typeface="Calibri" panose="020F0502020204030204" pitchFamily="34" charset="0"/>
                <a:ea typeface="Calibri" panose="020F0502020204030204" pitchFamily="34" charset="0"/>
                <a:cs typeface="Times New Roman" panose="02020603050405020304" pitchFamily="18" charset="0"/>
              </a:rPr>
              <a:t>Manufacturer</a:t>
            </a:r>
            <a:endParaRPr lang="en-US" sz="800" dirty="0"/>
          </a:p>
        </p:txBody>
      </p:sp>
      <p:cxnSp>
        <p:nvCxnSpPr>
          <p:cNvPr id="102" name="Straight Arrow Connector 101">
            <a:extLst>
              <a:ext uri="{FF2B5EF4-FFF2-40B4-BE49-F238E27FC236}">
                <a16:creationId xmlns:a16="http://schemas.microsoft.com/office/drawing/2014/main" id="{E3CD9692-BCF3-41E9-9CCF-0F653CC9B184}"/>
              </a:ext>
            </a:extLst>
          </p:cNvPr>
          <p:cNvCxnSpPr>
            <a:cxnSpLocks/>
            <a:stCxn id="24" idx="2"/>
            <a:endCxn id="33" idx="0"/>
          </p:cNvCxnSpPr>
          <p:nvPr/>
        </p:nvCxnSpPr>
        <p:spPr>
          <a:xfrm>
            <a:off x="1006454" y="2232368"/>
            <a:ext cx="1" cy="80251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Rectangle: Rounded Corners 18">
            <a:extLst>
              <a:ext uri="{FF2B5EF4-FFF2-40B4-BE49-F238E27FC236}">
                <a16:creationId xmlns:a16="http://schemas.microsoft.com/office/drawing/2014/main" id="{A1E55094-EB37-4B26-8B0D-DB63BDE4C58F}"/>
              </a:ext>
            </a:extLst>
          </p:cNvPr>
          <p:cNvSpPr>
            <a:spLocks noChangeArrowheads="1"/>
          </p:cNvSpPr>
          <p:nvPr/>
        </p:nvSpPr>
        <p:spPr bwMode="auto">
          <a:xfrm>
            <a:off x="7546153" y="561364"/>
            <a:ext cx="1033463" cy="465577"/>
          </a:xfrm>
          <a:prstGeom prst="roundRect">
            <a:avLst>
              <a:gd name="adj" fmla="val 16667"/>
            </a:avLst>
          </a:prstGeom>
          <a:solidFill>
            <a:schemeClr val="accent1">
              <a:lumMod val="20000"/>
              <a:lumOff val="80000"/>
            </a:schemeClr>
          </a:solidFill>
          <a:ln w="12700">
            <a:solidFill>
              <a:srgbClr val="1F3763"/>
            </a:solidFill>
            <a:miter lim="800000"/>
            <a:headEnd/>
            <a:tailEnd/>
          </a:ln>
        </p:spPr>
        <p:txBody>
          <a:bodyPr vert="horz" wrap="square" lIns="68580" tIns="34290" rIns="68580" bIns="34290" numCol="1" anchor="ctr" anchorCtr="1" compatLnSpc="1">
            <a:prstTxWarp prst="textNoShape">
              <a:avLst/>
            </a:prstTxWarp>
          </a:bodyPr>
          <a:lstStyle/>
          <a:p>
            <a:pPr algn="r" defTabSz="685783" eaLnBrk="0" fontAlgn="base" hangingPunct="0">
              <a:spcBef>
                <a:spcPct val="0"/>
              </a:spcBef>
              <a:spcAft>
                <a:spcPct val="0"/>
              </a:spcAft>
            </a:pPr>
            <a:r>
              <a:rPr lang="en-US" altLang="en-US" sz="825" b="1" dirty="0">
                <a:latin typeface="Calibri" panose="020F0502020204030204" pitchFamily="34" charset="0"/>
                <a:cs typeface="Times New Roman" panose="02020603050405020304" pitchFamily="18" charset="0"/>
              </a:rPr>
              <a:t>OEM Platform</a:t>
            </a:r>
            <a:endParaRPr lang="en-US" altLang="en-US" sz="1350" b="1" dirty="0">
              <a:latin typeface="Arial" panose="020B0604020202020204" pitchFamily="34" charset="0"/>
            </a:endParaRPr>
          </a:p>
        </p:txBody>
      </p:sp>
      <p:cxnSp>
        <p:nvCxnSpPr>
          <p:cNvPr id="30" name="Straight Arrow Connector 29">
            <a:extLst>
              <a:ext uri="{FF2B5EF4-FFF2-40B4-BE49-F238E27FC236}">
                <a16:creationId xmlns:a16="http://schemas.microsoft.com/office/drawing/2014/main" id="{1B94FD94-F51E-40A0-8CB1-87DDE64B9A34}"/>
              </a:ext>
            </a:extLst>
          </p:cNvPr>
          <p:cNvCxnSpPr>
            <a:cxnSpLocks/>
            <a:endCxn id="29" idx="2"/>
          </p:cNvCxnSpPr>
          <p:nvPr/>
        </p:nvCxnSpPr>
        <p:spPr bwMode="auto">
          <a:xfrm flipV="1">
            <a:off x="8062884" y="1026941"/>
            <a:ext cx="1" cy="718570"/>
          </a:xfrm>
          <a:prstGeom prst="straightConnector1">
            <a:avLst/>
          </a:prstGeom>
          <a:solidFill>
            <a:schemeClr val="accent2"/>
          </a:solidFill>
          <a:ln w="6350" cap="flat" cmpd="sng" algn="ctr">
            <a:solidFill>
              <a:schemeClr val="folHlink"/>
            </a:solidFill>
            <a:prstDash val="solid"/>
            <a:round/>
            <a:headEnd type="triangle" w="med" len="med"/>
            <a:tailEnd type="triangle"/>
          </a:ln>
          <a:effectLst/>
        </p:spPr>
      </p:cxnSp>
      <p:sp>
        <p:nvSpPr>
          <p:cNvPr id="35" name="TextBox 34">
            <a:extLst>
              <a:ext uri="{FF2B5EF4-FFF2-40B4-BE49-F238E27FC236}">
                <a16:creationId xmlns:a16="http://schemas.microsoft.com/office/drawing/2014/main" id="{72479BE5-F25F-41F4-A5B2-9CA0B3BC9637}"/>
              </a:ext>
            </a:extLst>
          </p:cNvPr>
          <p:cNvSpPr txBox="1"/>
          <p:nvPr/>
        </p:nvSpPr>
        <p:spPr>
          <a:xfrm>
            <a:off x="7366786" y="1101519"/>
            <a:ext cx="1548614" cy="369332"/>
          </a:xfrm>
          <a:prstGeom prst="rect">
            <a:avLst/>
          </a:prstGeom>
          <a:noFill/>
        </p:spPr>
        <p:txBody>
          <a:bodyPr wrap="square">
            <a:spAutoFit/>
          </a:bodyPr>
          <a:lstStyle/>
          <a:p>
            <a:r>
              <a:rPr lang="en-US" sz="1800" b="1" dirty="0">
                <a:solidFill>
                  <a:schemeClr val="accent3">
                    <a:lumMod val="75000"/>
                  </a:schemeClr>
                </a:solidFill>
              </a:rPr>
              <a:t>Raw Datasets</a:t>
            </a:r>
            <a:endParaRPr lang="en-US" b="1" dirty="0">
              <a:solidFill>
                <a:schemeClr val="accent3">
                  <a:lumMod val="75000"/>
                </a:schemeClr>
              </a:solidFill>
            </a:endParaRPr>
          </a:p>
        </p:txBody>
      </p:sp>
      <p:sp>
        <p:nvSpPr>
          <p:cNvPr id="36" name="TextBox 35">
            <a:extLst>
              <a:ext uri="{FF2B5EF4-FFF2-40B4-BE49-F238E27FC236}">
                <a16:creationId xmlns:a16="http://schemas.microsoft.com/office/drawing/2014/main" id="{9DFE69F4-D6DC-4BF4-9CD3-CC28173B6D09}"/>
              </a:ext>
            </a:extLst>
          </p:cNvPr>
          <p:cNvSpPr txBox="1"/>
          <p:nvPr/>
        </p:nvSpPr>
        <p:spPr>
          <a:xfrm>
            <a:off x="1969922" y="3351160"/>
            <a:ext cx="5650078" cy="1200329"/>
          </a:xfrm>
          <a:prstGeom prst="rect">
            <a:avLst/>
          </a:prstGeom>
          <a:noFill/>
        </p:spPr>
        <p:txBody>
          <a:bodyPr wrap="square">
            <a:spAutoFit/>
          </a:bodyPr>
          <a:lstStyle/>
          <a:p>
            <a:r>
              <a:rPr lang="en-US" sz="2400" dirty="0">
                <a:solidFill>
                  <a:schemeClr val="accent2"/>
                </a:solidFill>
              </a:rPr>
              <a:t>Improving the quality of our raw work record datasets starts with accurate product information</a:t>
            </a:r>
          </a:p>
        </p:txBody>
      </p:sp>
    </p:spTree>
    <p:extLst>
      <p:ext uri="{BB962C8B-B14F-4D97-AF65-F5344CB8AC3E}">
        <p14:creationId xmlns:p14="http://schemas.microsoft.com/office/powerpoint/2010/main" val="951659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US" dirty="0"/>
              <a:t>Data linking</a:t>
            </a:r>
          </a:p>
        </p:txBody>
      </p:sp>
      <p:sp>
        <p:nvSpPr>
          <p:cNvPr id="26629" name="Content Placeholder 4"/>
          <p:cNvSpPr>
            <a:spLocks noGrp="1"/>
          </p:cNvSpPr>
          <p:nvPr>
            <p:ph type="body" idx="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16561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C8214F-5339-4158-B328-C557D05D8DB2}"/>
              </a:ext>
            </a:extLst>
          </p:cNvPr>
          <p:cNvSpPr>
            <a:spLocks noGrp="1"/>
          </p:cNvSpPr>
          <p:nvPr>
            <p:ph type="title"/>
          </p:nvPr>
        </p:nvSpPr>
        <p:spPr/>
        <p:txBody>
          <a:bodyPr/>
          <a:lstStyle/>
          <a:p>
            <a:r>
              <a:rPr lang="en-US" dirty="0"/>
              <a:t>Different types of Linked Data</a:t>
            </a:r>
          </a:p>
        </p:txBody>
      </p:sp>
      <p:sp>
        <p:nvSpPr>
          <p:cNvPr id="4" name="Content Placeholder 3">
            <a:extLst>
              <a:ext uri="{FF2B5EF4-FFF2-40B4-BE49-F238E27FC236}">
                <a16:creationId xmlns:a16="http://schemas.microsoft.com/office/drawing/2014/main" id="{287786FD-9BEF-4A34-ADC0-798E089EEF6F}"/>
              </a:ext>
            </a:extLst>
          </p:cNvPr>
          <p:cNvSpPr>
            <a:spLocks noGrp="1"/>
          </p:cNvSpPr>
          <p:nvPr>
            <p:ph idx="1"/>
          </p:nvPr>
        </p:nvSpPr>
        <p:spPr>
          <a:xfrm>
            <a:off x="457200" y="1200151"/>
            <a:ext cx="3160050" cy="3276599"/>
          </a:xfrm>
        </p:spPr>
        <p:txBody>
          <a:bodyPr>
            <a:normAutofit fontScale="92500" lnSpcReduction="20000"/>
          </a:bodyPr>
          <a:lstStyle/>
          <a:p>
            <a:r>
              <a:rPr lang="en-US" dirty="0"/>
              <a:t>Datasets –‘big data’ from logged field operations work records</a:t>
            </a:r>
          </a:p>
          <a:p>
            <a:r>
              <a:rPr lang="en-US" dirty="0"/>
              <a:t>CAN messages</a:t>
            </a:r>
          </a:p>
          <a:p>
            <a:r>
              <a:rPr lang="en-US" dirty="0"/>
              <a:t>Weather conditions</a:t>
            </a:r>
          </a:p>
          <a:p>
            <a:r>
              <a:rPr lang="en-US" dirty="0"/>
              <a:t>Soil health test results</a:t>
            </a:r>
          </a:p>
          <a:p>
            <a:r>
              <a:rPr lang="en-US" dirty="0"/>
              <a:t>Business Transactions leading up to these operations</a:t>
            </a:r>
          </a:p>
          <a:p>
            <a:endParaRPr lang="en-US" dirty="0"/>
          </a:p>
        </p:txBody>
      </p:sp>
      <p:sp>
        <p:nvSpPr>
          <p:cNvPr id="2" name="Slide Number Placeholder 1">
            <a:extLst>
              <a:ext uri="{FF2B5EF4-FFF2-40B4-BE49-F238E27FC236}">
                <a16:creationId xmlns:a16="http://schemas.microsoft.com/office/drawing/2014/main" id="{544A0959-93AB-4AED-9FDF-ABBBD04D1DA3}"/>
              </a:ext>
            </a:extLst>
          </p:cNvPr>
          <p:cNvSpPr>
            <a:spLocks noGrp="1"/>
          </p:cNvSpPr>
          <p:nvPr>
            <p:ph type="sldNum" sz="quarter" idx="4"/>
          </p:nvPr>
        </p:nvSpPr>
        <p:spPr/>
        <p:txBody>
          <a:bodyPr/>
          <a:lstStyle/>
          <a:p>
            <a:pPr>
              <a:defRPr/>
            </a:pPr>
            <a:fld id="{ADE3A8B2-84D3-49A8-8E03-921EE22FAEA7}" type="slidenum">
              <a:rPr lang="en-US" kern="0" smtClean="0"/>
              <a:pPr>
                <a:defRPr/>
              </a:pPr>
              <a:t>34</a:t>
            </a:fld>
            <a:endParaRPr lang="en-US" kern="0" dirty="0"/>
          </a:p>
        </p:txBody>
      </p:sp>
      <p:pic>
        <p:nvPicPr>
          <p:cNvPr id="2050" name="Picture 2" descr="DataLinkedBetweenReposDeploymentDiagram">
            <a:extLst>
              <a:ext uri="{FF2B5EF4-FFF2-40B4-BE49-F238E27FC236}">
                <a16:creationId xmlns:a16="http://schemas.microsoft.com/office/drawing/2014/main" id="{8D122D9D-E52E-4A15-B76F-13FA3D8B48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197891"/>
            <a:ext cx="4495800" cy="25117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DE5256-9A7A-4780-8EB6-9061B6C99BB2}"/>
              </a:ext>
            </a:extLst>
          </p:cNvPr>
          <p:cNvSpPr txBox="1"/>
          <p:nvPr/>
        </p:nvSpPr>
        <p:spPr>
          <a:xfrm>
            <a:off x="3886200" y="3637602"/>
            <a:ext cx="5105400" cy="830997"/>
          </a:xfrm>
          <a:prstGeom prst="rect">
            <a:avLst/>
          </a:prstGeom>
          <a:noFill/>
        </p:spPr>
        <p:txBody>
          <a:bodyPr wrap="square" rtlCol="0">
            <a:spAutoFit/>
          </a:bodyPr>
          <a:lstStyle/>
          <a:p>
            <a:r>
              <a:rPr lang="en-US" sz="2400" b="1" dirty="0">
                <a:solidFill>
                  <a:srgbClr val="FF0000"/>
                </a:solidFill>
              </a:rPr>
              <a:t>Data itself is NOT sufficient to link – need metadata about the data</a:t>
            </a:r>
          </a:p>
        </p:txBody>
      </p:sp>
    </p:spTree>
    <p:extLst>
      <p:ext uri="{BB962C8B-B14F-4D97-AF65-F5344CB8AC3E}">
        <p14:creationId xmlns:p14="http://schemas.microsoft.com/office/powerpoint/2010/main" val="1890220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085D-41DC-41F9-B809-F990C99A41D8}"/>
              </a:ext>
            </a:extLst>
          </p:cNvPr>
          <p:cNvSpPr>
            <a:spLocks noGrp="1"/>
          </p:cNvSpPr>
          <p:nvPr>
            <p:ph type="title"/>
          </p:nvPr>
        </p:nvSpPr>
        <p:spPr>
          <a:xfrm>
            <a:off x="363007" y="141831"/>
            <a:ext cx="8229600" cy="857250"/>
          </a:xfrm>
        </p:spPr>
        <p:txBody>
          <a:bodyPr>
            <a:normAutofit/>
          </a:bodyPr>
          <a:lstStyle/>
          <a:p>
            <a:r>
              <a:rPr lang="en-US" dirty="0"/>
              <a:t>‘Simple’ Harvesting Use Case</a:t>
            </a:r>
          </a:p>
        </p:txBody>
      </p:sp>
      <p:pic>
        <p:nvPicPr>
          <p:cNvPr id="7170" name="Picture 2" descr="AGCO Fuse Platform · GitHub">
            <a:extLst>
              <a:ext uri="{FF2B5EF4-FFF2-40B4-BE49-F238E27FC236}">
                <a16:creationId xmlns:a16="http://schemas.microsoft.com/office/drawing/2014/main" id="{2EF796E6-C6F1-45B1-9771-F564424A98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3086" y="1136935"/>
            <a:ext cx="822325" cy="822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340E0F-75DD-4A3E-8B52-C70AA0846EC0}"/>
              </a:ext>
            </a:extLst>
          </p:cNvPr>
          <p:cNvSpPr txBox="1"/>
          <p:nvPr/>
        </p:nvSpPr>
        <p:spPr>
          <a:xfrm>
            <a:off x="6572676" y="1959609"/>
            <a:ext cx="2571324" cy="323165"/>
          </a:xfrm>
          <a:prstGeom prst="rect">
            <a:avLst/>
          </a:prstGeom>
          <a:noFill/>
        </p:spPr>
        <p:txBody>
          <a:bodyPr wrap="square" rtlCol="0">
            <a:spAutoFit/>
          </a:bodyPr>
          <a:lstStyle/>
          <a:p>
            <a:r>
              <a:rPr lang="en-US" sz="1500" b="1" dirty="0">
                <a:solidFill>
                  <a:srgbClr val="C83838"/>
                </a:solidFill>
              </a:rPr>
              <a:t>Combine grain auger – on/off</a:t>
            </a:r>
          </a:p>
        </p:txBody>
      </p:sp>
      <p:pic>
        <p:nvPicPr>
          <p:cNvPr id="7172" name="Picture 4" descr="AgFiniti by Ag Leader® - AgriVision Solutions LLC">
            <a:extLst>
              <a:ext uri="{FF2B5EF4-FFF2-40B4-BE49-F238E27FC236}">
                <a16:creationId xmlns:a16="http://schemas.microsoft.com/office/drawing/2014/main" id="{8744CB43-1ECB-4D00-A992-340CF2D82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134" y="971550"/>
            <a:ext cx="1211395" cy="4642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D5042F-C94F-488E-85D4-4BC783B62866}"/>
              </a:ext>
            </a:extLst>
          </p:cNvPr>
          <p:cNvSpPr txBox="1"/>
          <p:nvPr/>
        </p:nvSpPr>
        <p:spPr>
          <a:xfrm>
            <a:off x="4006534" y="1374871"/>
            <a:ext cx="1694736" cy="323165"/>
          </a:xfrm>
          <a:prstGeom prst="rect">
            <a:avLst/>
          </a:prstGeom>
          <a:noFill/>
        </p:spPr>
        <p:txBody>
          <a:bodyPr wrap="square" rtlCol="0">
            <a:spAutoFit/>
          </a:bodyPr>
          <a:lstStyle/>
          <a:p>
            <a:r>
              <a:rPr lang="en-US" sz="1500" b="1" dirty="0">
                <a:solidFill>
                  <a:srgbClr val="FF9933"/>
                </a:solidFill>
              </a:rPr>
              <a:t>Harvest yield data</a:t>
            </a:r>
          </a:p>
        </p:txBody>
      </p:sp>
      <p:pic>
        <p:nvPicPr>
          <p:cNvPr id="7174" name="Picture 6" descr="PLM® Connect Essential - Обзор | Управление данными - Телематика | New  Holland (Russia)&amp;amp;nbsp;| NHAG">
            <a:extLst>
              <a:ext uri="{FF2B5EF4-FFF2-40B4-BE49-F238E27FC236}">
                <a16:creationId xmlns:a16="http://schemas.microsoft.com/office/drawing/2014/main" id="{16B5B6FF-EBC6-4779-8AC8-DE61136CE8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393" y="971550"/>
            <a:ext cx="1458067" cy="6457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83DC529-ACC5-49B1-BD39-08ED0DB99EFA}"/>
              </a:ext>
            </a:extLst>
          </p:cNvPr>
          <p:cNvSpPr txBox="1"/>
          <p:nvPr/>
        </p:nvSpPr>
        <p:spPr>
          <a:xfrm>
            <a:off x="358143" y="1706517"/>
            <a:ext cx="2242925" cy="323165"/>
          </a:xfrm>
          <a:prstGeom prst="rect">
            <a:avLst/>
          </a:prstGeom>
          <a:noFill/>
        </p:spPr>
        <p:txBody>
          <a:bodyPr wrap="square" rtlCol="0">
            <a:spAutoFit/>
          </a:bodyPr>
          <a:lstStyle/>
          <a:p>
            <a:r>
              <a:rPr lang="en-US" sz="1500" b="1" dirty="0">
                <a:solidFill>
                  <a:schemeClr val="accent4">
                    <a:lumMod val="75000"/>
                  </a:schemeClr>
                </a:solidFill>
              </a:rPr>
              <a:t>Grain cart auger – on/off</a:t>
            </a:r>
          </a:p>
        </p:txBody>
      </p:sp>
      <p:pic>
        <p:nvPicPr>
          <p:cNvPr id="7176" name="Picture 8" descr="Data Management - LH-Agro">
            <a:extLst>
              <a:ext uri="{FF2B5EF4-FFF2-40B4-BE49-F238E27FC236}">
                <a16:creationId xmlns:a16="http://schemas.microsoft.com/office/drawing/2014/main" id="{50B4690F-42D0-4646-8AB1-C5E10B8F88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392" y="2724538"/>
            <a:ext cx="1054629" cy="1054629"/>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New Holland">
            <a:extLst>
              <a:ext uri="{FF2B5EF4-FFF2-40B4-BE49-F238E27FC236}">
                <a16:creationId xmlns:a16="http://schemas.microsoft.com/office/drawing/2014/main" id="{2BE9AAA5-867B-4200-9650-12500E06EE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1868" y="1435848"/>
            <a:ext cx="820525" cy="25438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D87CCAC-F618-4551-ACA2-668265E6D61E}"/>
              </a:ext>
            </a:extLst>
          </p:cNvPr>
          <p:cNvSpPr txBox="1"/>
          <p:nvPr/>
        </p:nvSpPr>
        <p:spPr>
          <a:xfrm>
            <a:off x="522077" y="3695315"/>
            <a:ext cx="1948075" cy="323165"/>
          </a:xfrm>
          <a:prstGeom prst="rect">
            <a:avLst/>
          </a:prstGeom>
          <a:noFill/>
        </p:spPr>
        <p:txBody>
          <a:bodyPr wrap="square" rtlCol="0">
            <a:spAutoFit/>
          </a:bodyPr>
          <a:lstStyle/>
          <a:p>
            <a:r>
              <a:rPr lang="en-US" sz="1500" b="1" dirty="0">
                <a:solidFill>
                  <a:srgbClr val="0070C0"/>
                </a:solidFill>
              </a:rPr>
              <a:t>Grain cart weights</a:t>
            </a:r>
          </a:p>
        </p:txBody>
      </p:sp>
      <p:pic>
        <p:nvPicPr>
          <p:cNvPr id="8" name="Picture 7">
            <a:extLst>
              <a:ext uri="{FF2B5EF4-FFF2-40B4-BE49-F238E27FC236}">
                <a16:creationId xmlns:a16="http://schemas.microsoft.com/office/drawing/2014/main" id="{B95C4BAC-DA31-4654-9672-182159E0E7F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98" t="11739" r="29394" b="51637"/>
          <a:stretch/>
        </p:blipFill>
        <p:spPr>
          <a:xfrm>
            <a:off x="2601067" y="1782650"/>
            <a:ext cx="3971609" cy="2392099"/>
          </a:xfrm>
          <a:prstGeom prst="rect">
            <a:avLst/>
          </a:prstGeom>
        </p:spPr>
      </p:pic>
      <p:pic>
        <p:nvPicPr>
          <p:cNvPr id="12" name="Picture 11">
            <a:extLst>
              <a:ext uri="{FF2B5EF4-FFF2-40B4-BE49-F238E27FC236}">
                <a16:creationId xmlns:a16="http://schemas.microsoft.com/office/drawing/2014/main" id="{0182E6A2-C5EF-4220-A765-A9C184F440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2676" y="2583409"/>
            <a:ext cx="901531" cy="737777"/>
          </a:xfrm>
          <a:prstGeom prst="rect">
            <a:avLst/>
          </a:prstGeom>
        </p:spPr>
      </p:pic>
      <p:sp>
        <p:nvSpPr>
          <p:cNvPr id="20" name="TextBox 19">
            <a:extLst>
              <a:ext uri="{FF2B5EF4-FFF2-40B4-BE49-F238E27FC236}">
                <a16:creationId xmlns:a16="http://schemas.microsoft.com/office/drawing/2014/main" id="{5CC4B7DB-3A72-49F4-AC3C-68C6510252DE}"/>
              </a:ext>
            </a:extLst>
          </p:cNvPr>
          <p:cNvSpPr txBox="1"/>
          <p:nvPr/>
        </p:nvSpPr>
        <p:spPr>
          <a:xfrm>
            <a:off x="6901075" y="3182687"/>
            <a:ext cx="2242925" cy="323165"/>
          </a:xfrm>
          <a:prstGeom prst="rect">
            <a:avLst/>
          </a:prstGeom>
          <a:noFill/>
        </p:spPr>
        <p:txBody>
          <a:bodyPr wrap="square" rtlCol="0">
            <a:spAutoFit/>
          </a:bodyPr>
          <a:lstStyle/>
          <a:p>
            <a:r>
              <a:rPr lang="en-US" sz="1500" dirty="0">
                <a:solidFill>
                  <a:srgbClr val="D6A300"/>
                </a:solidFill>
              </a:rPr>
              <a:t>IoT proximity sensors</a:t>
            </a:r>
          </a:p>
        </p:txBody>
      </p:sp>
      <p:pic>
        <p:nvPicPr>
          <p:cNvPr id="7182" name="Picture 14" descr="Amazon.com Logo Amazon Web Services Amazon Elastic Compute Cloud Amazon  Virtual Private Cloud, cloud computing, text, orange, logo png | PNGWing">
            <a:extLst>
              <a:ext uri="{FF2B5EF4-FFF2-40B4-BE49-F238E27FC236}">
                <a16:creationId xmlns:a16="http://schemas.microsoft.com/office/drawing/2014/main" id="{10031E34-4A53-4567-AF95-B438D579A4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23400" y="2808304"/>
            <a:ext cx="784798" cy="45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351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2" descr="Image result for cloud software images">
            <a:extLst>
              <a:ext uri="{FF2B5EF4-FFF2-40B4-BE49-F238E27FC236}">
                <a16:creationId xmlns:a16="http://schemas.microsoft.com/office/drawing/2014/main" id="{84C9C035-0DF2-4903-968F-4BB22D4F56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9462" y="1607047"/>
            <a:ext cx="1443318" cy="81304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mage result for cloud software images">
            <a:extLst>
              <a:ext uri="{FF2B5EF4-FFF2-40B4-BE49-F238E27FC236}">
                <a16:creationId xmlns:a16="http://schemas.microsoft.com/office/drawing/2014/main" id="{8C311F7E-4646-4552-BDDF-D27E6880A7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111" y="1598064"/>
            <a:ext cx="1443318" cy="81304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cloud softwar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6306" y="1601349"/>
            <a:ext cx="1443318" cy="81304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0" y="6381262"/>
            <a:ext cx="40444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8820157-100F-414A-95A0-302F5E199820}" type="slidenum">
              <a:rPr lang="en-US" smtClean="0"/>
              <a:pPr>
                <a:defRPr/>
              </a:pPr>
              <a:t>36</a:t>
            </a:fld>
            <a:endParaRPr lang="en-US" dirty="0"/>
          </a:p>
        </p:txBody>
      </p:sp>
      <p:sp>
        <p:nvSpPr>
          <p:cNvPr id="13" name="AutoShape 6" descr="data:image/jpeg;base64,/9j/4AAQSkZJRgABAQAAAQABAAD/2wCEAAkGBhQQEBIQDxAQEBEVEBQQFRgWFRQXFRgYFRUVFBMVFRUYHCceGhkjGRQVHzAgIycpLCwtFSAyNzAqNSgtLCkBCQoKDgwOGg8PGikkHyQsLCwpLCksLCkvKiwsLCwpLSksKSwsLCwsLCwsLCwsLC8tLCwsLCwsLCkpLCkpKSksLP/AABEIAPUAzgMBIgACEQEDEQH/xAAcAAEAAgIDAQAAAAAAAAAAAAAABQcEBgEDCAL/xABLEAABAwICBwMIBgcFBwUAAAABAAIDBBEFEgYHITFBUWETcYEiIzJSYnKRoRQ1QoKxszRzdJKiwcIIVMPR4RUXM5Oy0vAWQ1ODo//EABoBAQADAQEBAAAAAAAAAAAAAAACAwQBBQb/xAAxEQACAgEEAAQDCAEFAAAAAAAAAQIDEQQSITETQVFxIiMyBUJhgZGhscEzFDRD4fD/2gAMAwEAAhEDEQA/ALxREQBERAEREAREQBERAEREAREQBERAEREAREQBERAEREAREQBERAEREAREQBERAEREARFwSgOUWj6Za1afD5Oxa11TOPSYxwAZ0e43s72bd9lN6KaY0+JRdrTu8oWzxusHsJ9YcjwI2FWOuajua4I7lnBOoiKskEREAREQBERAEREAREQBERAEREAREQBERAERdFZWshjdJK9scbBmc5xsABxJQHcTZVFrE1vZc1Lhr7u2tfONw5thPE+38OagNYetV9bmpqMuipdznbQ+Xv8AVZ7O88eSrxerptHj4rP0M1lvkjlziSSSSSbknaSTvJKzMIxmWkmbPTSGORu4jcRxa4bnNPEFYSL0mk1hmc9G6A6yYsSaI32hqgPKjvsdbe6IneOm8dRtW5ryFBO6NzXsc5j2kOa5pIcCNxBG0FXbq71tNqMtLXuayfY1kmwMk5B3Br/keh2LyNRpHD4odGqu3PDLQRcArleeXhERAEREAREQBERAEREAREQBERAERa3pppzBhkeaU55XA9nED5Tup9VvU/NdjFyeEcbx2SOP6Qw0MLp6mQMYNw3uceDWN4uK8+acawZsTfY3ip2m7Igfg55+075DhzMXpLpRPiExmqH33hjRsYweqwfz3niole1p9Kq+Zd/wZZ2OXCCIpXAdF6mudlpYHybbF25jfeedg7t/RbG1FZZUlkillYbhU1S/s6eKSZ/JjST3nkOpVn0Oq6joQJMXqhI/eIYyQD02eW7wyhZtTrBbCzscMpY6WMbAS1t+/KNl+puV5l/2lXXxHlkZzhX9b/LzIPCNS8mXtcSqI6SPeWgtc/xcfIb/ABKK1oaIRYdNTtps/ZSQZrudmJc1xzG+7aCzYF31+JS1Ds08r5He0b27huHgpzWsztsKwyp3kebJ96Pb/FEs2k107rkpdEab43bkljB0au9bZgy0uIOL4djWTG5dGNwEnFzOu8dRuuuKYPaHMcHNcA4EG4IO0EEbwvIa3XQDWXLhrhFLmmpCdrPtR33uiv8ANu49DtWvU6Pd8Vffoa67ccM9FosPCcXiqomz08jZI3DYR8wRvBHEFZi8nrhmkIiIAiIgCIiAIiIAiIgC4JQlVNrE1uiPNS4c8Ofta+YbQ3m2Lm72tw4X3iyuqVksRIykorLJ3WDrPjw8GCDLNVkbt7Ir7jJbjybv5240LiOJSVMrpp5HSSPN3Odv/wBAOAGwLHe8uJLiSSSSSbkk7yTxK4XuUaeNS479TJObkFmYTg01XIIaaJ80h4NG4c3Hc0dSQtu0L1XS1jRUVTjS0gGbM6we8b7sB2Nb7Z2cgVuFVpdT0Mf0XB4WMb9qUi5cfWF9rz7TvAWWfU6+FPC5ZXOUa1um8f2R2F6sKSgY2fGJ2yP3iBhOU9Dazn+Fm96ycU1hvydjQRNo4ALNyhue3S3kt8NvVQFLR1FdKcjZJ5DtcSb26ucdgHeVveBaq2ts+sfnO/IwkN+8/efCy8CzUXah/gZvEuv4qWF6/wDZX1PSTVMhDGyTSE3NruPe48O8rccH1VSPs6qkEQ9VlnP8T6I+asmiw+OBgZDGyNo4NAA+W9ZC5GhL6uS+r7PhHmbyyiNKcJFLVywMvkaWltzc2c0Hae8lS2kTO10Zad/Y1DfzSz8JF3a06fLWtd68DT4hzmn5AL5hGfRuvb6ry74GJ/8AIqWl+DUr3M1EVDUTgvRlOoiL641k/ojppPhsueF2aNxHaRuJyPH8ncnDb3jYvQuiml0GIw9rTu2iwew2zsJ4OHLkdxXltZ2C43NRzNnppDHI34EcWubuLTyWTUaVW8rhlsLHE9ZXRadoHrGhxNgYbQ1TRd8ZO+290ZO9vTeOPM7hdeJODg8SNaaayjlERROhERAEREAXzLIGgucQABckmwAG0knkuSq313466Cijp2EtNRIWuI/+OMAub4lzB3XU64OySivM5J4WTUNY2tV1WXUtE5zKba1zxcOl524tj6bzx2bFW6Ivoa6o1rETDKTk+TkC+wK1tENXsNFEMQxgAHY6KAi+3e3O37T/AGNw49ONXWiUdHB/tfEBuGanjI2+y+x3uP2RwG3u66qoqcXqrNaSfst+xGy+8n8Tx+S8nXa7b8usrssVSSSzJ9I50j0smr35AC2LMAyJtzflmt6Tum4cFPaN6sHPtJWksbvEbT5R9932e4be5bZovoXFRNDrCScjynkbuYYPsj5lbEF5Mas/FPsVaNye+7l+hjUOHRwMEcLGxsHBot4nmepWUihdIdKoaJt5XXeRdrG7Xn/IdSr8qKPQco1xy+ETS+Q6+7uVNY5rBqam4a7sI/VYbH7z958LLfNWrHCgbnDgTLI7aCCQTsO3f3quNqk8IzVauNs9kV+Zrmt2LztM7myRvwc0/wA1hYEM2B4o32JD/wDkD/JS2t5vk0p9qUfJh/konRz6lxX9VJ+SVCv/AHCMfWsft/RTSIi+wLwiIgOymqXRvbJG9zHtIc1zSQ4EbiCNxV66tdaArbUtWWtqgPJdubKANthuD7DduO8clQy+4J3Mc17HFr2uDmkbwQbgjrcKi+iNqw+yyE3Fnr1FE6LYv9Lo6epOwyQtc7o61n/xAqWXz7WHhm0IiLgCIiA4KrHXrg7pKSCoaCRBK4P6NlDRmPTM1o8VZ66qqlbKx0cjQ9j2ljmkXBBFiCrKp+HNS9CMluWDyItq1b6Kf7QrmseLwRjtpurQfJZ951h3ArP1has5MOc6aAOloydjt7or/Zk6cnfGx37JoLH9CwKoqxslqZCxp42B7Jvw845evfqYqlzizHjY25eXJ3aSV78TrW0tMLxMcWRgejs2PkPTl0HVWPo5o7HRQiOMXdve873nmenIcFB6t9HhBTid7fOzAO6tZ9gePpHvHJbkF89XH7z7Z3TVf8s/qf7L0FlwUJWtab6WiiiyssZ3ghg9UcXkchw5nxVsmkss1TnGuLlIxdNNORSAwwWfUEd7YwdxdzdyHx61th+GVGITEMzSvJu97jsHVzuHd8Fk6OaNy4jMSXEMzZpZHbdp2kC+9x5eKuPCcHjpYxFA0NaPiTxc48Ssqi7nl9HkxrnrJbp8R8iB0c1fwUtnyATzes4eSD7Ddw7ztW0gLmyLSopdHrQrjBYisFea3fQpffk/Bih8MOTR/E38w9v8DG/1KT1uybaVvSV3xyD+Sh8Tf2OjMvAzTgfGVo/6YyoUrdqUvY8zvVyfov6KgREX1paEREAXLGkkAAkk2AG8k7gEa0kgAEkmwA2kk7gAro1YarTA5lbXNtKPKiiP2DwfJ7fIcN+/dTddGqOWTjFyfBv2h+EmkoKanf6ccLQ73j5Th8SVMoi+eby8s3BERcAREQBERAfEsQc0tcA5pBBBAIIOwgg7wtK0ywNkdJSUcDBHEayOMNF7APLybX4XcVvCh9JqbNEx9r9lUQz+DHjP8Glx8FGfMWim6O6DRLMjDQABYAADuG5fSLgqRcYuK4iynhfNIbMY0k8zyA6k2HiqepaWbF61xOzMczjvbGwbAB3DYBxJ71PaycZdPPHQQXdZwLgPtSO9BvgDfx6Lc9E9HG0UAjFjIfKkdzdbcOg3D/VZ5fMljyR5liept2fdj37mfhWFx00TYYW5WNHiTxJPElZiItB6SSSwguCuVwUOlUa16m9XGz1IAT3uc4/g0LA1pP8Ao+E4dSbnOIlcPdZc/wAUo+C7MXZ9Oxh0Y2tM4i+7Hsefg1ygNdOLCbEexafJp4mxfed5bvk5o8FP7PhvvcvQ8mrmdln44NBREX0paFkUGHyTyNhgY6SR5s1rRcn/AEG++4LN0c0ZnxCYQ0zMx3ucdjGN9Z7uA+Z6r0JoVoHBhkdox2k7h5yUjyney0fZZfh8brLqNTGpY8yyFbkQ2r3VbHQBtRU5Zqu1xxZF0Zzd7Xwtx3+yBcrxJzlY90jYkksIIiKB0IiIAiIgCIiAL5IuLFfSIAFg41ibaaCSd25jC63M7mt8TYeKzVpOsB7qiWmw6I7ZX9o/o1uwE9PSP3AoyeEVXT2QbXfl7mDq3wMyvfiM/lOc53Z34kk9o/8AFo8VYgXTRUjYo2RRizGNDGjoBZd65CO1YOUVKqCj+vuERFMuCjtIcVFLTSzn7LDl6uOxg+JCkCVXemNU/EauPDqY3ax2aV29oI2G/RoJ7ybKE5bUUX2bIcdvhe5HaCRNp4qrFan0ImPDSd5O95HUmzR1cVTuIVzp5ZJpDd8kjpHd7iSfxVi62NJGRsjwikPmobGYg73j0WHmQTmd1I5Ksl7P2fp/Cry+2ZYw8OKgvLv3C2jQnQGfE5PJvHTtNpJSNg5tYPtP6cOKmdXuqx9dlqKoOipN4G58vu+qz2uPDmr3oaGOCNkULGxxsbla1osAOgUtRq1D4Ydl9dWeWYWj2jcFDCIKZgY0bSd7nHi57uJ/8ClUReQ228s1dBERcAREQBERAEREAREQBERAcFapo1D9IrKuudtbn+iw+5Hse4d7h+KnsaqjFTyvaLvDDkHNx2MHi4hMEw0U1PFCNuRgBPN29zvFxJ8VFrLKpR3TX4cmaFyiKRaF8ly+lDaSPbFBJNLHUVEbBcxRbbjjdoIzDmCT3Jy+EcZg4rjUtQTTYd5T75ZJ/wD2ouYDvtP6C9lpGk2lkGDQvo6Bwlrn/wDFl2HIeJcfX27G8N5663pLreqKhnY0bBQwWy+QfOEcswsGDo34rSKKiknkbFCx0kj3Wa0C7if/ADj4r0aNDh77f0MbfxZ7f8ex1Elzrm7nOPeSSfmSSrc1d6ovRqsSZycyA/J0w/o+PJT+r3VWyhy1FVllq94G9kXu83+18OZ23SIDsm5/+D2zO25dnc3zexfLm9m99l12/V7vgr69S2FeOWZtJWxyXEUkb8uwhjmm3eAdiyVX2BxzNkh7YkyltM6KxJ2F0n0kEm+UCMC7R5HoEC9lYIWCcdrL08hERQOhERAEREAREQBERAEREARY+IVzIIpJpTlZGx0jj0aLlU07X7Pc2o4LcLvfe3C/VXV0zt+lEZTUey63sDhYgEXB28wbg/ELkKD0M0nbiNHHUgBrjdsjQb5Xt2OHduI6EKdVTi4vDOrnkIuCqn0p1yzUdZPTMpYXtikyBxc8E7AbkDvU66pWPETkpKPZbK4VI/7/AKf+6U/771yNf8/90p/+Y9X/AOjt9CHixNm011OxVknb0j20srjeQZSY3c3WHou7th+Zn9CdAIMMj8jzk7hZ8pG0+y0fZb048SVp+G6/IyQKmjkjHF0bw/8AhcG/irBwDSymr25qWZslhdzdrXt95h2jv3LlvjxjtnnAjsbyiXQhFA6caROw+ikqo2Nkcx0YDXEgHO9rDtHvLNGLk0kWN45JenoI47mOKOMnfla1t++wWQqR/wB/tR/c6f8AferiwjE2VMEVREbskjbIPEbj1BuPBW20Tr5kRjNS6MxERUkwi4Kp7GNer46iWOnpoZImyOYx5e8FwabZtmyxtfuVtdU7HiJGUlHsuJFpOrXT2TFRUGWGOLsjGBkLjfPnve/u/NbsoTg4S2y7OpprKCIiidCIiALgrlddROGMc95DWtaXOJ3AAXJPgEBWGvLSbs4I6GM+XN5yS3CNp8kfeeP4Oq1HAtXZnwWorMp7cu7WHmY4biQD3rv/AHGqExKqkxnFCWXvPMI4x6kY2N+DAXHxXpLD8PZBDHBGLRxsbG0dGiwXpzk9NXGK77ZnS3ybZSOpPSbsKt1I82jqBdnIStFxb3m3Hg1XuF5m01wV2GYnI2K7A2RtRARwaTmZb3XAt+6vQmiuPNrqOGpbYZ2DMPVePJe3wcCq9ZBPFsemSqf3X5EqV5k1k/W1b+u/oavTZXmTWT9bVv6/+lq79n/W/Y5d0XzoxglO6hpHOp4CTSwkkxMJJMbdpNt6knaPUxFjS0xH6qP/ACXXop+gUf7JB+U1SqxSk9z5Lklg07HNVNBUtNoG07+D4bMserB5J+CpfSHR6qwSraRIWn04ZmbA4Df3HcC0338QQvTNlpmtnBG1GFzOsM8I+kMPEZPT+LC75LTp9RKMlGTymVzgsZXZkau9NBidNncA2eMhkzRuva7XtHquF+6xHBYuuH6oqPfg/OjVX6mMUMOKNjv5M8T4yOF2tMjT33YR95Whrh+p6j34PzmKU6lXqEl1lfycUt0ChMNwZ08VTIzaaeJszhzbnDHHwzA9wKtjUXpLmiloHnyoyZovccfONHc4g/fUDqMgbJVVbHgOa6jLHA7iHPaCD4FQAz4HjHEiCb9+F/8AnG74jotl3zd1Xn2iqHw4kelQi66eZr2NewhzXNDmkbiCLgjwK+yvFNZqGtHSX6Fh8hYbTTeYj5guHluHc2577Lz+zBnfQ3VhuGCpjpm9XOjkkd8Axv7y23W5pAa3Efo8V3MgPYMA+1I4jtCOuazfurYdZGj4oMBo6YWzNq2F55vdDO6Q/vH4AL1qPkxivOT/AGMs/ibfoff9n70a7vg/CVW+qg/s/ejXd8H4Sq31i1f+aRdV9KCIizFgREQBVxrq0m+j0YpWG0lSSDzETbF/7xIb3FysV7wBcmw3rzLptjrsTxF747uaXiCBvNoOVlurnEu+8tekr3zy+kVWywja9TmHRwifFKkhscQ7CMn1nWLy0cTbK0W9YraqzW55Xmaa7b73vsT4NBt8SpZ2r9pwyCga/I6INfmtcOksc5cOIJc75KBpdUcubztRGG8cjSXfOwWPV22WWNx6MVy1EcRqXH5ERrGc3FMPbiEUZZLSydnKN/kPttB4gOLT0u5dOo3SbJLJQSO8mS80V/XaPONHe0X+4eatWk0ZhipXUjWXiexzH32l2cWcSedl5tq4JcMry0G01NOC088pBae5zbeDl6Ol+bS6pdl+JQxKXfmeqF5k1k/W1b+v/pavRuCYsyrp4qmL0JIw8dL72nqDceC85ayfrat/X/0tXdAsWNP0LLvpPQ2in6BR/skH5TVLKJ0U/QKP9kg/KapZYJdsuXQUFp1OGYbWudu+iyjxc0tHzIU4Sqi106bMLP8AZ0Dw5xcHTkHY0NN2x39a9ieWUc1ZTBzmkiM3hGkarIS7F6S3B73HubE8lW/rg+p6j34PzmLUdRejDs8mISNs3KYIb8SSDI4dBYNv1dyW364fqeo9+D86NbLpqWpil5Y/kqisVs0HUL+m1P7L/iNU1r00bzRxV8Y2xnsJfccfNuPc4kffChdQn6bU/sv+IxXNjGGMqqeWnlF2SRujPS4tcdQbHwUb7PD1G72OwjurwaRqW0l+kURpnm8lMQwczG65jPhZzfALZtN9IhQUM1RszhuSMc5HbGD47e5pVG6G4m/CMWDJzlaJHUs/LKTbP3Ahr+5T2vDSXtamOiYbsgHaSW4yPGwfdYf412en3XrHT5CniH4mDqc0eNXiBqZPKZT+dJPGV18l+t8z/ALd9e/1dD+2s/JnU7qz0a+g4fExwtLJ5+XnmeBZv3Who8CoLXx9XQ/trPyZ1F2eJqU10ngbdtZE/wBn70a7vg/CVW+qg/s/ejXd8H4Sq31Tq/8AM/8A3kTq+lBERZiwIiIDRdb+k30SgdEw2mqLwt5hlvOu+BDfvqutS+jf0muNS8XjphnHIyOuIx4DM7wCvKvwWCcgz08ExaLAyRseQDtIGYGy+6DDIoAWwQxQtJuRGxrATuuQ0DatUL1CpwS5fmVuGZZZkhcoiylhxZU1r20byvhr2DY7zEveLmJx7xmb4BXMsesoWTNLJo2SsNiWvaHN2bRcOFlbTb4U1IjKO5YKo1F6T7JcPkO688N+R2StHjZ3i5aFrJ+tq39d/S1eiqXRymieJIqWmjeL2cyKNrhcWNnAXGxcVGjNLI8vkpKWR7jdznQxucTzJLblaY6qMbXNLsrdbccZKhwvXk+CCKAUUbhHEyK/bOF8jQ29smy9lkP1/wAttlDED1lcf6ArS/8ASNH/AHGj/wCRF/2rkaJ0Y3UVIP8A6Iv+1cd1Hez9zu2fqUjiWtTEq/zMA7LNsy0zHGQ9M213wss/RDUzPO4S4henhvmLL+ef0PqDqdvTirvp6RkYtGxjBya0NHwC7lx6rC21xwPDzzJ5OiiomQxsiiaGRsaGNaNwA3ALUdcP1RUe/B+dGt1XRWUTJmFk0bJWGxLXtDmmxuLtOzeLrNCW2akyxrKwUnqE/Tan9l/xGK8rLBosDggJdBTwQuIykxxsYSN9iWgbFnqd9niz3IjCO1YKS16aNdnNHXMb5Mo7GX32jyCe9tx9xa1q4wF2I4kztbyMjP0iYu23DSMoJO/M7KO4Feiq2gjmbkmjjlZcHK9rXNuNxs4WXVQYPDT37CCGHNbN2cbGXtuvlAvvKvjq3GrZjn1IOrMsmYFW+vj6uh/bWfkzqyVi1+GxTtDJ4opmg5gJGNeAbEXs4EXsTt6rLXPZNS9CySysFVf2fvRru+D8JVb6w8PwiGnzdhBDDmtm7ONjL2va+UC+8/FZildZ4k3IQjtWAiIqiQREQBERAEREAREQBERAEREAREQBERAEREAREQBERAEREAREQBERAEREAREQBERAEREAREQBERAEREAREQBERAEREAREQBERAf/Z"/>
          <p:cNvSpPr>
            <a:spLocks noChangeAspect="1" noChangeArrowheads="1"/>
          </p:cNvSpPr>
          <p:nvPr/>
        </p:nvSpPr>
        <p:spPr bwMode="auto">
          <a:xfrm>
            <a:off x="1865692" y="604112"/>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a:p>
        </p:txBody>
      </p:sp>
      <p:sp>
        <p:nvSpPr>
          <p:cNvPr id="14" name="AutoShape 8" descr="data:image/jpeg;base64,/9j/4AAQSkZJRgABAQAAAQABAAD/2wCEAAkGBhQQEBIQDxAQEBEVEBQQFRgWFRQXFRgYFRUVFBMVFRUYHCceGhkjGRQVHzAgIycpLCwtFSAyNzAqNSgtLCkBCQoKDgwOGg8PGikkHyQsLCwpLCksLCkvKiwsLCwpLSksKSwsLCwsLCwsLCwsLC8tLCwsLCwsLCkpLCkpKSksLP/AABEIAPUAzgMBIgACEQEDEQH/xAAcAAEAAgIDAQAAAAAAAAAAAAAABQcEBgEDCAL/xABLEAABAwICBwMIBgcFBwUAAAABAAIDBBEFEgYHITFBUWETcYEiIzJSYnKRoRQ1QoKxszRzdJKiwcIIVMPR4RUXM5Oy0vAWQ1ODo//EABoBAQADAQEBAAAAAAAAAAAAAAACAwQBBQb/xAAxEQACAgEEAAQDCAEFAAAAAAAAAQIDEQQSITETQVFxIiMyBUJhgZGhscEzFDRD4fD/2gAMAwEAAhEDEQA/ALxREQBERAEREAREQBERAEREAREQBERAEREAREQBERAEREAREQBERAEREAREQBERAEREARFwSgOUWj6Za1afD5Oxa11TOPSYxwAZ0e43s72bd9lN6KaY0+JRdrTu8oWzxusHsJ9YcjwI2FWOuajua4I7lnBOoiKskEREAREQBERAEREAREQBERAEREAREQBERAERdFZWshjdJK9scbBmc5xsABxJQHcTZVFrE1vZc1Lhr7u2tfONw5thPE+38OagNYetV9bmpqMuipdznbQ+Xv8AVZ7O88eSrxerptHj4rP0M1lvkjlziSSSSSbknaSTvJKzMIxmWkmbPTSGORu4jcRxa4bnNPEFYSL0mk1hmc9G6A6yYsSaI32hqgPKjvsdbe6IneOm8dRtW5ryFBO6NzXsc5j2kOa5pIcCNxBG0FXbq71tNqMtLXuayfY1kmwMk5B3Br/keh2LyNRpHD4odGqu3PDLQRcArleeXhERAEREAREQBERAEREAREQBERAERa3pppzBhkeaU55XA9nED5Tup9VvU/NdjFyeEcbx2SOP6Qw0MLp6mQMYNw3uceDWN4uK8+acawZsTfY3ip2m7Igfg55+075DhzMXpLpRPiExmqH33hjRsYweqwfz3niole1p9Kq+Zd/wZZ2OXCCIpXAdF6mudlpYHybbF25jfeedg7t/RbG1FZZUlkillYbhU1S/s6eKSZ/JjST3nkOpVn0Oq6joQJMXqhI/eIYyQD02eW7wyhZtTrBbCzscMpY6WMbAS1t+/KNl+puV5l/2lXXxHlkZzhX9b/LzIPCNS8mXtcSqI6SPeWgtc/xcfIb/ABKK1oaIRYdNTtps/ZSQZrudmJc1xzG+7aCzYF31+JS1Ds08r5He0b27huHgpzWsztsKwyp3kebJ96Pb/FEs2k107rkpdEab43bkljB0au9bZgy0uIOL4djWTG5dGNwEnFzOu8dRuuuKYPaHMcHNcA4EG4IO0EEbwvIa3XQDWXLhrhFLmmpCdrPtR33uiv8ANu49DtWvU6Pd8Vffoa67ccM9FosPCcXiqomz08jZI3DYR8wRvBHEFZi8nrhmkIiIAiIgCIiAIiIAiIgC4JQlVNrE1uiPNS4c8Ofta+YbQ3m2Lm72tw4X3iyuqVksRIykorLJ3WDrPjw8GCDLNVkbt7Ir7jJbjybv5240LiOJSVMrpp5HSSPN3Odv/wBAOAGwLHe8uJLiSSSSSbkk7yTxK4XuUaeNS479TJObkFmYTg01XIIaaJ80h4NG4c3Hc0dSQtu0L1XS1jRUVTjS0gGbM6we8b7sB2Nb7Z2cgVuFVpdT0Mf0XB4WMb9qUi5cfWF9rz7TvAWWfU6+FPC5ZXOUa1um8f2R2F6sKSgY2fGJ2yP3iBhOU9Dazn+Fm96ycU1hvydjQRNo4ALNyhue3S3kt8NvVQFLR1FdKcjZJ5DtcSb26ucdgHeVveBaq2ts+sfnO/IwkN+8/efCy8CzUXah/gZvEuv4qWF6/wDZX1PSTVMhDGyTSE3NruPe48O8rccH1VSPs6qkEQ9VlnP8T6I+asmiw+OBgZDGyNo4NAA+W9ZC5GhL6uS+r7PhHmbyyiNKcJFLVywMvkaWltzc2c0Hae8lS2kTO10Zad/Y1DfzSz8JF3a06fLWtd68DT4hzmn5AL5hGfRuvb6ry74GJ/8AIqWl+DUr3M1EVDUTgvRlOoiL641k/ojppPhsueF2aNxHaRuJyPH8ncnDb3jYvQuiml0GIw9rTu2iwew2zsJ4OHLkdxXltZ2C43NRzNnppDHI34EcWubuLTyWTUaVW8rhlsLHE9ZXRadoHrGhxNgYbQ1TRd8ZO+290ZO9vTeOPM7hdeJODg8SNaaayjlERROhERAEREAXzLIGgucQABckmwAG0knkuSq313466Cijp2EtNRIWuI/+OMAub4lzB3XU64OySivM5J4WTUNY2tV1WXUtE5zKba1zxcOl524tj6bzx2bFW6Ivoa6o1rETDKTk+TkC+wK1tENXsNFEMQxgAHY6KAi+3e3O37T/AGNw49ONXWiUdHB/tfEBuGanjI2+y+x3uP2RwG3u66qoqcXqrNaSfst+xGy+8n8Tx+S8nXa7b8usrssVSSSzJ9I50j0smr35AC2LMAyJtzflmt6Tum4cFPaN6sHPtJWksbvEbT5R9932e4be5bZovoXFRNDrCScjynkbuYYPsj5lbEF5Mas/FPsVaNye+7l+hjUOHRwMEcLGxsHBot4nmepWUihdIdKoaJt5XXeRdrG7Xn/IdSr8qKPQco1xy+ETS+Q6+7uVNY5rBqam4a7sI/VYbH7z958LLfNWrHCgbnDgTLI7aCCQTsO3f3quNqk8IzVauNs9kV+Zrmt2LztM7myRvwc0/wA1hYEM2B4o32JD/wDkD/JS2t5vk0p9qUfJh/konRz6lxX9VJ+SVCv/AHCMfWsft/RTSIi+wLwiIgOymqXRvbJG9zHtIc1zSQ4EbiCNxV66tdaArbUtWWtqgPJdubKANthuD7DduO8clQy+4J3Mc17HFr2uDmkbwQbgjrcKi+iNqw+yyE3Fnr1FE6LYv9Lo6epOwyQtc7o61n/xAqWXz7WHhm0IiLgCIiA4KrHXrg7pKSCoaCRBK4P6NlDRmPTM1o8VZ66qqlbKx0cjQ9j2ljmkXBBFiCrKp+HNS9CMluWDyItq1b6Kf7QrmseLwRjtpurQfJZ951h3ArP1has5MOc6aAOloydjt7or/Zk6cnfGx37JoLH9CwKoqxslqZCxp42B7Jvw845evfqYqlzizHjY25eXJ3aSV78TrW0tMLxMcWRgejs2PkPTl0HVWPo5o7HRQiOMXdve873nmenIcFB6t9HhBTid7fOzAO6tZ9gePpHvHJbkF89XH7z7Z3TVf8s/qf7L0FlwUJWtab6WiiiyssZ3ghg9UcXkchw5nxVsmkss1TnGuLlIxdNNORSAwwWfUEd7YwdxdzdyHx61th+GVGITEMzSvJu97jsHVzuHd8Fk6OaNy4jMSXEMzZpZHbdp2kC+9x5eKuPCcHjpYxFA0NaPiTxc48Ssqi7nl9HkxrnrJbp8R8iB0c1fwUtnyATzes4eSD7Ddw7ztW0gLmyLSopdHrQrjBYisFea3fQpffk/Bih8MOTR/E38w9v8DG/1KT1uybaVvSV3xyD+Sh8Tf2OjMvAzTgfGVo/6YyoUrdqUvY8zvVyfov6KgREX1paEREAXLGkkAAkk2AG8k7gEa0kgAEkmwA2kk7gAro1YarTA5lbXNtKPKiiP2DwfJ7fIcN+/dTddGqOWTjFyfBv2h+EmkoKanf6ccLQ73j5Th8SVMoi+eby8s3BERcAREQBERAfEsQc0tcA5pBBBAIIOwgg7wtK0ywNkdJSUcDBHEayOMNF7APLybX4XcVvCh9JqbNEx9r9lUQz+DHjP8Glx8FGfMWim6O6DRLMjDQABYAADuG5fSLgqRcYuK4iynhfNIbMY0k8zyA6k2HiqepaWbF61xOzMczjvbGwbAB3DYBxJ71PaycZdPPHQQXdZwLgPtSO9BvgDfx6Lc9E9HG0UAjFjIfKkdzdbcOg3D/VZ5fMljyR5liept2fdj37mfhWFx00TYYW5WNHiTxJPElZiItB6SSSwguCuVwUOlUa16m9XGz1IAT3uc4/g0LA1pP8Ao+E4dSbnOIlcPdZc/wAUo+C7MXZ9Oxh0Y2tM4i+7Hsefg1ygNdOLCbEexafJp4mxfed5bvk5o8FP7PhvvcvQ8mrmdln44NBREX0paFkUGHyTyNhgY6SR5s1rRcn/AEG++4LN0c0ZnxCYQ0zMx3ucdjGN9Z7uA+Z6r0JoVoHBhkdox2k7h5yUjyney0fZZfh8brLqNTGpY8yyFbkQ2r3VbHQBtRU5Zqu1xxZF0Zzd7Xwtx3+yBcrxJzlY90jYkksIIiKB0IiIAiIgCIiAL5IuLFfSIAFg41ibaaCSd25jC63M7mt8TYeKzVpOsB7qiWmw6I7ZX9o/o1uwE9PSP3AoyeEVXT2QbXfl7mDq3wMyvfiM/lOc53Z34kk9o/8AFo8VYgXTRUjYo2RRizGNDGjoBZd65CO1YOUVKqCj+vuERFMuCjtIcVFLTSzn7LDl6uOxg+JCkCVXemNU/EauPDqY3ax2aV29oI2G/RoJ7ybKE5bUUX2bIcdvhe5HaCRNp4qrFan0ImPDSd5O95HUmzR1cVTuIVzp5ZJpDd8kjpHd7iSfxVi62NJGRsjwikPmobGYg73j0WHmQTmd1I5Ksl7P2fp/Cry+2ZYw8OKgvLv3C2jQnQGfE5PJvHTtNpJSNg5tYPtP6cOKmdXuqx9dlqKoOipN4G58vu+qz2uPDmr3oaGOCNkULGxxsbla1osAOgUtRq1D4Ydl9dWeWYWj2jcFDCIKZgY0bSd7nHi57uJ/8ClUReQ228s1dBERcAREQBERAEREAREQBERAcFapo1D9IrKuudtbn+iw+5Hse4d7h+KnsaqjFTyvaLvDDkHNx2MHi4hMEw0U1PFCNuRgBPN29zvFxJ8VFrLKpR3TX4cmaFyiKRaF8ly+lDaSPbFBJNLHUVEbBcxRbbjjdoIzDmCT3Jy+EcZg4rjUtQTTYd5T75ZJ/wD2ouYDvtP6C9lpGk2lkGDQvo6Bwlrn/wDFl2HIeJcfX27G8N5663pLreqKhnY0bBQwWy+QfOEcswsGDo34rSKKiknkbFCx0kj3Wa0C7if/ADj4r0aNDh77f0MbfxZ7f8ex1Elzrm7nOPeSSfmSSrc1d6ovRqsSZycyA/J0w/o+PJT+r3VWyhy1FVllq94G9kXu83+18OZ23SIDsm5/+D2zO25dnc3zexfLm9m99l12/V7vgr69S2FeOWZtJWxyXEUkb8uwhjmm3eAdiyVX2BxzNkh7YkyltM6KxJ2F0n0kEm+UCMC7R5HoEC9lYIWCcdrL08hERQOhERAEREAREQBERAEREARY+IVzIIpJpTlZGx0jj0aLlU07X7Pc2o4LcLvfe3C/VXV0zt+lEZTUey63sDhYgEXB28wbg/ELkKD0M0nbiNHHUgBrjdsjQb5Xt2OHduI6EKdVTi4vDOrnkIuCqn0p1yzUdZPTMpYXtikyBxc8E7AbkDvU66pWPETkpKPZbK4VI/7/AKf+6U/771yNf8/90p/+Y9X/AOjt9CHixNm011OxVknb0j20srjeQZSY3c3WHou7th+Zn9CdAIMMj8jzk7hZ8pG0+y0fZb048SVp+G6/IyQKmjkjHF0bw/8AhcG/irBwDSymr25qWZslhdzdrXt95h2jv3LlvjxjtnnAjsbyiXQhFA6caROw+ikqo2Nkcx0YDXEgHO9rDtHvLNGLk0kWN45JenoI47mOKOMnfla1t++wWQqR/wB/tR/c6f8AferiwjE2VMEVREbskjbIPEbj1BuPBW20Tr5kRjNS6MxERUkwi4Kp7GNer46iWOnpoZImyOYx5e8FwabZtmyxtfuVtdU7HiJGUlHsuJFpOrXT2TFRUGWGOLsjGBkLjfPnve/u/NbsoTg4S2y7OpprKCIiidCIiALgrlddROGMc95DWtaXOJ3AAXJPgEBWGvLSbs4I6GM+XN5yS3CNp8kfeeP4Oq1HAtXZnwWorMp7cu7WHmY4biQD3rv/AHGqExKqkxnFCWXvPMI4x6kY2N+DAXHxXpLD8PZBDHBGLRxsbG0dGiwXpzk9NXGK77ZnS3ybZSOpPSbsKt1I82jqBdnIStFxb3m3Hg1XuF5m01wV2GYnI2K7A2RtRARwaTmZb3XAt+6vQmiuPNrqOGpbYZ2DMPVePJe3wcCq9ZBPFsemSqf3X5EqV5k1k/W1b+u/oavTZXmTWT9bVv6/+lq79n/W/Y5d0XzoxglO6hpHOp4CTSwkkxMJJMbdpNt6knaPUxFjS0xH6qP/ACXXop+gUf7JB+U1SqxSk9z5Lklg07HNVNBUtNoG07+D4bMserB5J+CpfSHR6qwSraRIWn04ZmbA4Df3HcC0338QQvTNlpmtnBG1GFzOsM8I+kMPEZPT+LC75LTp9RKMlGTymVzgsZXZkau9NBidNncA2eMhkzRuva7XtHquF+6xHBYuuH6oqPfg/OjVX6mMUMOKNjv5M8T4yOF2tMjT33YR95Whrh+p6j34PzmKU6lXqEl1lfycUt0ChMNwZ08VTIzaaeJszhzbnDHHwzA9wKtjUXpLmiloHnyoyZovccfONHc4g/fUDqMgbJVVbHgOa6jLHA7iHPaCD4FQAz4HjHEiCb9+F/8AnG74jotl3zd1Xn2iqHw4kelQi66eZr2NewhzXNDmkbiCLgjwK+yvFNZqGtHSX6Fh8hYbTTeYj5guHluHc2577Lz+zBnfQ3VhuGCpjpm9XOjkkd8Axv7y23W5pAa3Efo8V3MgPYMA+1I4jtCOuazfurYdZGj4oMBo6YWzNq2F55vdDO6Q/vH4AL1qPkxivOT/AGMs/ibfoff9n70a7vg/CVW+qg/s/ejXd8H4Sq31i1f+aRdV9KCIizFgREQBVxrq0m+j0YpWG0lSSDzETbF/7xIb3FysV7wBcmw3rzLptjrsTxF747uaXiCBvNoOVlurnEu+8tekr3zy+kVWywja9TmHRwifFKkhscQ7CMn1nWLy0cTbK0W9YraqzW55Xmaa7b73vsT4NBt8SpZ2r9pwyCga/I6INfmtcOksc5cOIJc75KBpdUcubztRGG8cjSXfOwWPV22WWNx6MVy1EcRqXH5ERrGc3FMPbiEUZZLSydnKN/kPttB4gOLT0u5dOo3SbJLJQSO8mS80V/XaPONHe0X+4eatWk0ZhipXUjWXiexzH32l2cWcSedl5tq4JcMry0G01NOC088pBae5zbeDl6Ol+bS6pdl+JQxKXfmeqF5k1k/W1b+v/pavRuCYsyrp4qmL0JIw8dL72nqDceC85ayfrat/X/0tXdAsWNP0LLvpPQ2in6BR/skH5TVLKJ0U/QKP9kg/KapZYJdsuXQUFp1OGYbWudu+iyjxc0tHzIU4Sqi106bMLP8AZ0Dw5xcHTkHY0NN2x39a9ieWUc1ZTBzmkiM3hGkarIS7F6S3B73HubE8lW/rg+p6j34PzmLUdRejDs8mISNs3KYIb8SSDI4dBYNv1dyW364fqeo9+D86NbLpqWpil5Y/kqisVs0HUL+m1P7L/iNU1r00bzRxV8Y2xnsJfccfNuPc4kffChdQn6bU/sv+IxXNjGGMqqeWnlF2SRujPS4tcdQbHwUb7PD1G72OwjurwaRqW0l+kURpnm8lMQwczG65jPhZzfALZtN9IhQUM1RszhuSMc5HbGD47e5pVG6G4m/CMWDJzlaJHUs/LKTbP3Ahr+5T2vDSXtamOiYbsgHaSW4yPGwfdYf412en3XrHT5CniH4mDqc0eNXiBqZPKZT+dJPGV18l+t8z/ALd9e/1dD+2s/JnU7qz0a+g4fExwtLJ5+XnmeBZv3Who8CoLXx9XQ/trPyZ1F2eJqU10ngbdtZE/wBn70a7vg/CVW+qg/s/ejXd8H4Sq31Tq/8AM/8A3kTq+lBERZiwIiIDRdb+k30SgdEw2mqLwt5hlvOu+BDfvqutS+jf0muNS8XjphnHIyOuIx4DM7wCvKvwWCcgz08ExaLAyRseQDtIGYGy+6DDIoAWwQxQtJuRGxrATuuQ0DatUL1CpwS5fmVuGZZZkhcoiylhxZU1r20byvhr2DY7zEveLmJx7xmb4BXMsesoWTNLJo2SsNiWvaHN2bRcOFlbTb4U1IjKO5YKo1F6T7JcPkO688N+R2StHjZ3i5aFrJ+tq39d/S1eiqXRymieJIqWmjeL2cyKNrhcWNnAXGxcVGjNLI8vkpKWR7jdznQxucTzJLblaY6qMbXNLsrdbccZKhwvXk+CCKAUUbhHEyK/bOF8jQ29smy9lkP1/wAttlDED1lcf6ArS/8ASNH/AHGj/wCRF/2rkaJ0Y3UVIP8A6Iv+1cd1Hez9zu2fqUjiWtTEq/zMA7LNsy0zHGQ9M213wss/RDUzPO4S4henhvmLL+ef0PqDqdvTirvp6RkYtGxjBya0NHwC7lx6rC21xwPDzzJ5OiiomQxsiiaGRsaGNaNwA3ALUdcP1RUe/B+dGt1XRWUTJmFk0bJWGxLXtDmmxuLtOzeLrNCW2akyxrKwUnqE/Tan9l/xGK8rLBosDggJdBTwQuIykxxsYSN9iWgbFnqd9niz3IjCO1YKS16aNdnNHXMb5Mo7GX32jyCe9tx9xa1q4wF2I4kztbyMjP0iYu23DSMoJO/M7KO4Feiq2gjmbkmjjlZcHK9rXNuNxs4WXVQYPDT37CCGHNbN2cbGXtuvlAvvKvjq3GrZjn1IOrMsmYFW+vj6uh/bWfkzqyVi1+GxTtDJ4opmg5gJGNeAbEXs4EXsTt6rLXPZNS9CySysFVf2fvRru+D8JVb6w8PwiGnzdhBDDmtm7ONjL2va+UC+8/FZildZ4k3IQjtWAiIqiQREQBERAEREAREQBERAEREAREQBERAEREAREQBERAEREAREQBERAEREAREQBERAEREAREQBERAEREAREQBERAEREAREQBERAf/Z"/>
          <p:cNvSpPr>
            <a:spLocks noChangeAspect="1" noChangeArrowheads="1"/>
          </p:cNvSpPr>
          <p:nvPr/>
        </p:nvSpPr>
        <p:spPr bwMode="auto">
          <a:xfrm>
            <a:off x="1974214" y="798157"/>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a:p>
        </p:txBody>
      </p:sp>
      <p:grpSp>
        <p:nvGrpSpPr>
          <p:cNvPr id="7189" name="Group 7188"/>
          <p:cNvGrpSpPr/>
          <p:nvPr/>
        </p:nvGrpSpPr>
        <p:grpSpPr>
          <a:xfrm>
            <a:off x="920007" y="1454265"/>
            <a:ext cx="600396" cy="754926"/>
            <a:chOff x="4076407" y="3980745"/>
            <a:chExt cx="800528" cy="1006568"/>
          </a:xfrm>
        </p:grpSpPr>
        <p:pic>
          <p:nvPicPr>
            <p:cNvPr id="41" name="Picture 2" descr="http://www.trickmytruck.com/productimages/32petdaysilgr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2443" y="4379220"/>
              <a:ext cx="748212" cy="246099"/>
            </a:xfrm>
            <a:prstGeom prst="rect">
              <a:avLst/>
            </a:prstGeom>
            <a:noFill/>
            <a:extLst>
              <a:ext uri="{909E8E84-426E-40DD-AFC4-6F175D3DCCD1}">
                <a14:hiddenFill xmlns:a14="http://schemas.microsoft.com/office/drawing/2010/main">
                  <a:solidFill>
                    <a:srgbClr val="FFFFFF"/>
                  </a:solidFill>
                </a14:hiddenFill>
              </a:ext>
            </a:extLst>
          </p:spPr>
        </p:pic>
        <p:sp>
          <p:nvSpPr>
            <p:cNvPr id="70" name="Rounded Rectangle 69"/>
            <p:cNvSpPr/>
            <p:nvPr/>
          </p:nvSpPr>
          <p:spPr>
            <a:xfrm>
              <a:off x="4076407" y="3980745"/>
              <a:ext cx="800528" cy="1006568"/>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563" dirty="0">
                  <a:solidFill>
                    <a:schemeClr val="tx1"/>
                  </a:solidFill>
                </a:rPr>
                <a:t>Semi Trailer</a:t>
              </a:r>
            </a:p>
          </p:txBody>
        </p:sp>
      </p:grpSp>
      <p:grpSp>
        <p:nvGrpSpPr>
          <p:cNvPr id="7197" name="Group 7196"/>
          <p:cNvGrpSpPr/>
          <p:nvPr/>
        </p:nvGrpSpPr>
        <p:grpSpPr>
          <a:xfrm>
            <a:off x="8198121" y="969608"/>
            <a:ext cx="678749" cy="737513"/>
            <a:chOff x="10050404" y="4276736"/>
            <a:chExt cx="904998" cy="983351"/>
          </a:xfrm>
        </p:grpSpPr>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r="43043"/>
            <a:stretch/>
          </p:blipFill>
          <p:spPr>
            <a:xfrm>
              <a:off x="10224073" y="4408679"/>
              <a:ext cx="589060" cy="719462"/>
            </a:xfrm>
            <a:prstGeom prst="rect">
              <a:avLst/>
            </a:prstGeom>
          </p:spPr>
        </p:pic>
        <p:sp>
          <p:nvSpPr>
            <p:cNvPr id="65" name="Rounded Rectangle 64"/>
            <p:cNvSpPr/>
            <p:nvPr/>
          </p:nvSpPr>
          <p:spPr>
            <a:xfrm>
              <a:off x="10050404" y="4276736"/>
              <a:ext cx="904998" cy="9833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563" dirty="0">
                <a:solidFill>
                  <a:schemeClr val="tx1"/>
                </a:solidFill>
              </a:endParaRPr>
            </a:p>
          </p:txBody>
        </p:sp>
      </p:grpSp>
      <p:grpSp>
        <p:nvGrpSpPr>
          <p:cNvPr id="7" name="Group 6">
            <a:extLst>
              <a:ext uri="{FF2B5EF4-FFF2-40B4-BE49-F238E27FC236}">
                <a16:creationId xmlns:a16="http://schemas.microsoft.com/office/drawing/2014/main" id="{1B557DB3-A497-49B1-9D16-DCDD0A8FDCB6}"/>
              </a:ext>
            </a:extLst>
          </p:cNvPr>
          <p:cNvGrpSpPr/>
          <p:nvPr/>
        </p:nvGrpSpPr>
        <p:grpSpPr>
          <a:xfrm>
            <a:off x="6115050" y="930829"/>
            <a:ext cx="705539" cy="910596"/>
            <a:chOff x="5382790" y="4776229"/>
            <a:chExt cx="1462340" cy="1674726"/>
          </a:xfrm>
        </p:grpSpPr>
        <p:sp>
          <p:nvSpPr>
            <p:cNvPr id="84" name="Rounded Rectangle 83"/>
            <p:cNvSpPr/>
            <p:nvPr/>
          </p:nvSpPr>
          <p:spPr>
            <a:xfrm>
              <a:off x="5382790" y="4776229"/>
              <a:ext cx="1462340" cy="1674726"/>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563" dirty="0">
                  <a:solidFill>
                    <a:schemeClr val="tx1"/>
                  </a:solidFill>
                </a:rPr>
                <a:t>Co-op Grain Elevator</a:t>
              </a:r>
            </a:p>
          </p:txBody>
        </p:sp>
        <p:pic>
          <p:nvPicPr>
            <p:cNvPr id="111" name="Content Placeholder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519642" y="5264837"/>
              <a:ext cx="1240017" cy="697510"/>
            </a:xfrm>
            <a:prstGeom prst="rect">
              <a:avLst/>
            </a:prstGeom>
          </p:spPr>
        </p:pic>
      </p:grpSp>
      <p:grpSp>
        <p:nvGrpSpPr>
          <p:cNvPr id="7186" name="Group 7185"/>
          <p:cNvGrpSpPr/>
          <p:nvPr/>
        </p:nvGrpSpPr>
        <p:grpSpPr>
          <a:xfrm>
            <a:off x="8014034" y="3767439"/>
            <a:ext cx="877331" cy="766592"/>
            <a:chOff x="1710477" y="4019231"/>
            <a:chExt cx="1169775" cy="1022123"/>
          </a:xfrm>
        </p:grpSpPr>
        <p:pic>
          <p:nvPicPr>
            <p:cNvPr id="121" name="Picture 6" descr="http://farmprogress.com/cdfm/Faress1/author/198/2013/1/gsis_new_gsi_40_series_grain_bin_features_10_larger_capacity_2_6349453092830245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5928" y="4286675"/>
              <a:ext cx="618715" cy="559309"/>
            </a:xfrm>
            <a:prstGeom prst="rect">
              <a:avLst/>
            </a:prstGeom>
            <a:noFill/>
            <a:extLst>
              <a:ext uri="{909E8E84-426E-40DD-AFC4-6F175D3DCCD1}">
                <a14:hiddenFill xmlns:a14="http://schemas.microsoft.com/office/drawing/2010/main">
                  <a:solidFill>
                    <a:srgbClr val="FFFFFF"/>
                  </a:solidFill>
                </a14:hiddenFill>
              </a:ext>
            </a:extLst>
          </p:spPr>
        </p:pic>
        <p:sp>
          <p:nvSpPr>
            <p:cNvPr id="122" name="Rounded Rectangle 75"/>
            <p:cNvSpPr/>
            <p:nvPr/>
          </p:nvSpPr>
          <p:spPr>
            <a:xfrm>
              <a:off x="1710477" y="4019231"/>
              <a:ext cx="1169775" cy="1022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563" dirty="0">
                  <a:solidFill>
                    <a:schemeClr val="tx1"/>
                  </a:solidFill>
                </a:rPr>
                <a:t>On-Farm Storage</a:t>
              </a:r>
            </a:p>
          </p:txBody>
        </p:sp>
      </p:grpSp>
      <p:grpSp>
        <p:nvGrpSpPr>
          <p:cNvPr id="115" name="Group 114"/>
          <p:cNvGrpSpPr/>
          <p:nvPr/>
        </p:nvGrpSpPr>
        <p:grpSpPr>
          <a:xfrm>
            <a:off x="5686901" y="2840315"/>
            <a:ext cx="600396" cy="754926"/>
            <a:chOff x="4076407" y="3980745"/>
            <a:chExt cx="800528" cy="1006568"/>
          </a:xfrm>
        </p:grpSpPr>
        <p:pic>
          <p:nvPicPr>
            <p:cNvPr id="125" name="Picture 2" descr="http://www.trickmytruck.com/productimages/32petdaysilgr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2443" y="4379220"/>
              <a:ext cx="748212" cy="246099"/>
            </a:xfrm>
            <a:prstGeom prst="rect">
              <a:avLst/>
            </a:prstGeom>
            <a:noFill/>
            <a:extLst>
              <a:ext uri="{909E8E84-426E-40DD-AFC4-6F175D3DCCD1}">
                <a14:hiddenFill xmlns:a14="http://schemas.microsoft.com/office/drawing/2010/main">
                  <a:solidFill>
                    <a:srgbClr val="FFFFFF"/>
                  </a:solidFill>
                </a14:hiddenFill>
              </a:ext>
            </a:extLst>
          </p:spPr>
        </p:pic>
        <p:sp>
          <p:nvSpPr>
            <p:cNvPr id="128" name="Rounded Rectangle 69"/>
            <p:cNvSpPr/>
            <p:nvPr/>
          </p:nvSpPr>
          <p:spPr>
            <a:xfrm>
              <a:off x="4076407" y="3980745"/>
              <a:ext cx="800528" cy="1006568"/>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563" dirty="0">
                  <a:solidFill>
                    <a:schemeClr val="tx1"/>
                  </a:solidFill>
                </a:rPr>
                <a:t>Semi Trailer</a:t>
              </a:r>
            </a:p>
          </p:txBody>
        </p:sp>
      </p:grpSp>
      <p:pic>
        <p:nvPicPr>
          <p:cNvPr id="1026" name="Picture 2" descr="Image result for cloud softwar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881" y="209411"/>
            <a:ext cx="1355000" cy="78273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cloud software images">
            <a:extLst>
              <a:ext uri="{FF2B5EF4-FFF2-40B4-BE49-F238E27FC236}">
                <a16:creationId xmlns:a16="http://schemas.microsoft.com/office/drawing/2014/main" id="{B321BA5E-A51D-42F1-BB17-593342692A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9557" y="2678246"/>
            <a:ext cx="1348872" cy="8923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A9C895-7B79-48B6-805F-C402FFD854A4}"/>
              </a:ext>
            </a:extLst>
          </p:cNvPr>
          <p:cNvSpPr txBox="1"/>
          <p:nvPr/>
        </p:nvSpPr>
        <p:spPr>
          <a:xfrm>
            <a:off x="544026" y="862665"/>
            <a:ext cx="1276294" cy="507831"/>
          </a:xfrm>
          <a:prstGeom prst="rect">
            <a:avLst/>
          </a:prstGeom>
          <a:noFill/>
        </p:spPr>
        <p:txBody>
          <a:bodyPr wrap="square" rtlCol="0">
            <a:spAutoFit/>
          </a:bodyPr>
          <a:lstStyle/>
          <a:p>
            <a:r>
              <a:rPr lang="en-US" sz="1350" dirty="0"/>
              <a:t>Seed Manufacturing</a:t>
            </a:r>
          </a:p>
        </p:txBody>
      </p:sp>
      <p:sp>
        <p:nvSpPr>
          <p:cNvPr id="53" name="TextBox 52">
            <a:extLst>
              <a:ext uri="{FF2B5EF4-FFF2-40B4-BE49-F238E27FC236}">
                <a16:creationId xmlns:a16="http://schemas.microsoft.com/office/drawing/2014/main" id="{DE29F957-8A68-40FF-80FE-14B486AB9DB1}"/>
              </a:ext>
            </a:extLst>
          </p:cNvPr>
          <p:cNvSpPr txBox="1"/>
          <p:nvPr/>
        </p:nvSpPr>
        <p:spPr>
          <a:xfrm>
            <a:off x="2213850" y="2375618"/>
            <a:ext cx="1276294" cy="300082"/>
          </a:xfrm>
          <a:prstGeom prst="rect">
            <a:avLst/>
          </a:prstGeom>
          <a:noFill/>
        </p:spPr>
        <p:txBody>
          <a:bodyPr wrap="square" rtlCol="0">
            <a:spAutoFit/>
          </a:bodyPr>
          <a:lstStyle/>
          <a:p>
            <a:r>
              <a:rPr lang="en-US" sz="1350" dirty="0"/>
              <a:t>Distribution</a:t>
            </a:r>
          </a:p>
        </p:txBody>
      </p:sp>
      <p:sp>
        <p:nvSpPr>
          <p:cNvPr id="58" name="TextBox 57">
            <a:extLst>
              <a:ext uri="{FF2B5EF4-FFF2-40B4-BE49-F238E27FC236}">
                <a16:creationId xmlns:a16="http://schemas.microsoft.com/office/drawing/2014/main" id="{A5FB018E-17B7-49A0-8DA8-3BF9096A0168}"/>
              </a:ext>
            </a:extLst>
          </p:cNvPr>
          <p:cNvSpPr txBox="1"/>
          <p:nvPr/>
        </p:nvSpPr>
        <p:spPr>
          <a:xfrm>
            <a:off x="3665678" y="2333509"/>
            <a:ext cx="1276294" cy="300082"/>
          </a:xfrm>
          <a:prstGeom prst="rect">
            <a:avLst/>
          </a:prstGeom>
          <a:noFill/>
        </p:spPr>
        <p:txBody>
          <a:bodyPr wrap="square" rtlCol="0">
            <a:spAutoFit/>
          </a:bodyPr>
          <a:lstStyle/>
          <a:p>
            <a:r>
              <a:rPr lang="en-US" sz="1350" dirty="0"/>
              <a:t>Retailer Sales</a:t>
            </a:r>
          </a:p>
        </p:txBody>
      </p:sp>
      <p:sp>
        <p:nvSpPr>
          <p:cNvPr id="59" name="TextBox 58">
            <a:extLst>
              <a:ext uri="{FF2B5EF4-FFF2-40B4-BE49-F238E27FC236}">
                <a16:creationId xmlns:a16="http://schemas.microsoft.com/office/drawing/2014/main" id="{1607D5F6-2C35-4A98-A775-6229BE15A371}"/>
              </a:ext>
            </a:extLst>
          </p:cNvPr>
          <p:cNvSpPr txBox="1"/>
          <p:nvPr/>
        </p:nvSpPr>
        <p:spPr>
          <a:xfrm>
            <a:off x="3859245" y="3476194"/>
            <a:ext cx="1276294" cy="300082"/>
          </a:xfrm>
          <a:prstGeom prst="rect">
            <a:avLst/>
          </a:prstGeom>
          <a:noFill/>
        </p:spPr>
        <p:txBody>
          <a:bodyPr wrap="square" rtlCol="0">
            <a:spAutoFit/>
          </a:bodyPr>
          <a:lstStyle/>
          <a:p>
            <a:r>
              <a:rPr lang="en-US" sz="1350" dirty="0"/>
              <a:t>Grower Receipt</a:t>
            </a:r>
          </a:p>
        </p:txBody>
      </p:sp>
      <p:pic>
        <p:nvPicPr>
          <p:cNvPr id="61" name="Picture 2" descr="Image result for cloud software images">
            <a:extLst>
              <a:ext uri="{FF2B5EF4-FFF2-40B4-BE49-F238E27FC236}">
                <a16:creationId xmlns:a16="http://schemas.microsoft.com/office/drawing/2014/main" id="{459D802C-8832-4677-8586-F1D81642FA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911" y="3796974"/>
            <a:ext cx="1348872" cy="89237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CF6BDF67-80E1-41D3-8803-CB2087285CD8}"/>
              </a:ext>
            </a:extLst>
          </p:cNvPr>
          <p:cNvSpPr txBox="1"/>
          <p:nvPr/>
        </p:nvSpPr>
        <p:spPr>
          <a:xfrm>
            <a:off x="3317196" y="4665789"/>
            <a:ext cx="1276294" cy="300082"/>
          </a:xfrm>
          <a:prstGeom prst="rect">
            <a:avLst/>
          </a:prstGeom>
          <a:noFill/>
        </p:spPr>
        <p:txBody>
          <a:bodyPr wrap="square" rtlCol="0">
            <a:spAutoFit/>
          </a:bodyPr>
          <a:lstStyle/>
          <a:p>
            <a:r>
              <a:rPr lang="en-US" sz="1350" dirty="0"/>
              <a:t>Planting</a:t>
            </a:r>
          </a:p>
        </p:txBody>
      </p:sp>
      <p:pic>
        <p:nvPicPr>
          <p:cNvPr id="67" name="Picture 2" descr="Image result for cloud software images">
            <a:extLst>
              <a:ext uri="{FF2B5EF4-FFF2-40B4-BE49-F238E27FC236}">
                <a16:creationId xmlns:a16="http://schemas.microsoft.com/office/drawing/2014/main" id="{C7CABB3A-827E-422D-BEF9-1B35CF39EC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6840" y="3784484"/>
            <a:ext cx="1348872" cy="892374"/>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AED0E2C0-EE3C-41DC-B3CD-7A96B8D8A88B}"/>
              </a:ext>
            </a:extLst>
          </p:cNvPr>
          <p:cNvSpPr txBox="1"/>
          <p:nvPr/>
        </p:nvSpPr>
        <p:spPr>
          <a:xfrm>
            <a:off x="4964835" y="4645246"/>
            <a:ext cx="1276294" cy="507831"/>
          </a:xfrm>
          <a:prstGeom prst="rect">
            <a:avLst/>
          </a:prstGeom>
          <a:noFill/>
        </p:spPr>
        <p:txBody>
          <a:bodyPr wrap="square" rtlCol="0">
            <a:spAutoFit/>
          </a:bodyPr>
          <a:lstStyle/>
          <a:p>
            <a:r>
              <a:rPr lang="en-US" sz="1350" dirty="0"/>
              <a:t>Crop Protection</a:t>
            </a:r>
          </a:p>
        </p:txBody>
      </p:sp>
      <p:pic>
        <p:nvPicPr>
          <p:cNvPr id="72" name="Picture 2" descr="Image result for cloud software images">
            <a:extLst>
              <a:ext uri="{FF2B5EF4-FFF2-40B4-BE49-F238E27FC236}">
                <a16:creationId xmlns:a16="http://schemas.microsoft.com/office/drawing/2014/main" id="{CD082BDB-844C-4688-ABC5-DE2292CE1B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5803" y="148238"/>
            <a:ext cx="1348872" cy="892374"/>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49625261-8B31-4515-8DB6-D61D0B4AC3C1}"/>
              </a:ext>
            </a:extLst>
          </p:cNvPr>
          <p:cNvSpPr txBox="1"/>
          <p:nvPr/>
        </p:nvSpPr>
        <p:spPr>
          <a:xfrm>
            <a:off x="1972244" y="928679"/>
            <a:ext cx="1276294" cy="715581"/>
          </a:xfrm>
          <a:prstGeom prst="rect">
            <a:avLst/>
          </a:prstGeom>
          <a:noFill/>
        </p:spPr>
        <p:txBody>
          <a:bodyPr wrap="square" rtlCol="0">
            <a:spAutoFit/>
          </a:bodyPr>
          <a:lstStyle/>
          <a:p>
            <a:r>
              <a:rPr lang="en-US" sz="1350" dirty="0"/>
              <a:t>Crop Protection</a:t>
            </a:r>
          </a:p>
          <a:p>
            <a:r>
              <a:rPr lang="en-US" sz="1350" dirty="0"/>
              <a:t>Manufacturing</a:t>
            </a:r>
          </a:p>
        </p:txBody>
      </p:sp>
      <p:pic>
        <p:nvPicPr>
          <p:cNvPr id="83" name="Picture 2" descr="Image result for cloud software images">
            <a:extLst>
              <a:ext uri="{FF2B5EF4-FFF2-40B4-BE49-F238E27FC236}">
                <a16:creationId xmlns:a16="http://schemas.microsoft.com/office/drawing/2014/main" id="{62CE884D-3108-4EF8-B0F8-C178A9E79C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6177" y="119092"/>
            <a:ext cx="1348872" cy="892374"/>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A24AF634-E1DB-4815-A962-9F6F01541B67}"/>
              </a:ext>
            </a:extLst>
          </p:cNvPr>
          <p:cNvSpPr txBox="1"/>
          <p:nvPr/>
        </p:nvSpPr>
        <p:spPr>
          <a:xfrm>
            <a:off x="3601614" y="880397"/>
            <a:ext cx="1276294" cy="507831"/>
          </a:xfrm>
          <a:prstGeom prst="rect">
            <a:avLst/>
          </a:prstGeom>
          <a:noFill/>
        </p:spPr>
        <p:txBody>
          <a:bodyPr wrap="square" rtlCol="0">
            <a:spAutoFit/>
          </a:bodyPr>
          <a:lstStyle/>
          <a:p>
            <a:r>
              <a:rPr lang="en-US" sz="1350" dirty="0"/>
              <a:t>Crop Nutrition</a:t>
            </a:r>
          </a:p>
          <a:p>
            <a:r>
              <a:rPr lang="en-US" sz="1350" dirty="0"/>
              <a:t>Mix (MixTicket)</a:t>
            </a:r>
          </a:p>
        </p:txBody>
      </p:sp>
      <p:pic>
        <p:nvPicPr>
          <p:cNvPr id="88" name="Picture 2" descr="Image result for cloud software images">
            <a:extLst>
              <a:ext uri="{FF2B5EF4-FFF2-40B4-BE49-F238E27FC236}">
                <a16:creationId xmlns:a16="http://schemas.microsoft.com/office/drawing/2014/main" id="{3530E667-2167-441C-A235-D53F712A0B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4581" y="3763304"/>
            <a:ext cx="1348872" cy="892374"/>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2F176F7F-6B64-4C4D-AC69-443EA9227F0A}"/>
              </a:ext>
            </a:extLst>
          </p:cNvPr>
          <p:cNvSpPr txBox="1"/>
          <p:nvPr/>
        </p:nvSpPr>
        <p:spPr>
          <a:xfrm>
            <a:off x="6708573" y="4619282"/>
            <a:ext cx="1276294" cy="300082"/>
          </a:xfrm>
          <a:prstGeom prst="rect">
            <a:avLst/>
          </a:prstGeom>
          <a:noFill/>
        </p:spPr>
        <p:txBody>
          <a:bodyPr wrap="square" rtlCol="0">
            <a:spAutoFit/>
          </a:bodyPr>
          <a:lstStyle/>
          <a:p>
            <a:r>
              <a:rPr lang="en-US" sz="1350" dirty="0"/>
              <a:t>Harvest</a:t>
            </a:r>
          </a:p>
        </p:txBody>
      </p:sp>
      <p:grpSp>
        <p:nvGrpSpPr>
          <p:cNvPr id="93" name="Group 92">
            <a:extLst>
              <a:ext uri="{FF2B5EF4-FFF2-40B4-BE49-F238E27FC236}">
                <a16:creationId xmlns:a16="http://schemas.microsoft.com/office/drawing/2014/main" id="{9DFE614A-405F-49AE-B6DF-1714B5425B79}"/>
              </a:ext>
            </a:extLst>
          </p:cNvPr>
          <p:cNvGrpSpPr/>
          <p:nvPr/>
        </p:nvGrpSpPr>
        <p:grpSpPr>
          <a:xfrm>
            <a:off x="3158662" y="1161267"/>
            <a:ext cx="600396" cy="754926"/>
            <a:chOff x="4076407" y="3980745"/>
            <a:chExt cx="800528" cy="1006568"/>
          </a:xfrm>
        </p:grpSpPr>
        <p:pic>
          <p:nvPicPr>
            <p:cNvPr id="94" name="Picture 2" descr="http://www.trickmytruck.com/productimages/32petdaysilgrain.jpg">
              <a:extLst>
                <a:ext uri="{FF2B5EF4-FFF2-40B4-BE49-F238E27FC236}">
                  <a16:creationId xmlns:a16="http://schemas.microsoft.com/office/drawing/2014/main" id="{A3F9FB50-264F-4C89-9CC2-C068E9F845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2443" y="4379220"/>
              <a:ext cx="748212" cy="246099"/>
            </a:xfrm>
            <a:prstGeom prst="rect">
              <a:avLst/>
            </a:prstGeom>
            <a:noFill/>
            <a:extLst>
              <a:ext uri="{909E8E84-426E-40DD-AFC4-6F175D3DCCD1}">
                <a14:hiddenFill xmlns:a14="http://schemas.microsoft.com/office/drawing/2010/main">
                  <a:solidFill>
                    <a:srgbClr val="FFFFFF"/>
                  </a:solidFill>
                </a14:hiddenFill>
              </a:ext>
            </a:extLst>
          </p:spPr>
        </p:pic>
        <p:sp>
          <p:nvSpPr>
            <p:cNvPr id="96" name="Rounded Rectangle 69">
              <a:extLst>
                <a:ext uri="{FF2B5EF4-FFF2-40B4-BE49-F238E27FC236}">
                  <a16:creationId xmlns:a16="http://schemas.microsoft.com/office/drawing/2014/main" id="{87EAA856-7817-4B51-AAE0-CA23BDB1AE6C}"/>
                </a:ext>
              </a:extLst>
            </p:cNvPr>
            <p:cNvSpPr/>
            <p:nvPr/>
          </p:nvSpPr>
          <p:spPr>
            <a:xfrm>
              <a:off x="4076407" y="3980745"/>
              <a:ext cx="800528" cy="1006568"/>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563" dirty="0">
                  <a:solidFill>
                    <a:schemeClr val="tx1"/>
                  </a:solidFill>
                </a:rPr>
                <a:t>Semi Trailer</a:t>
              </a:r>
            </a:p>
          </p:txBody>
        </p:sp>
      </p:grpSp>
      <p:sp>
        <p:nvSpPr>
          <p:cNvPr id="101" name="TextBox 100">
            <a:extLst>
              <a:ext uri="{FF2B5EF4-FFF2-40B4-BE49-F238E27FC236}">
                <a16:creationId xmlns:a16="http://schemas.microsoft.com/office/drawing/2014/main" id="{04D9581B-AE09-4AA8-A64F-3E50536BA280}"/>
              </a:ext>
            </a:extLst>
          </p:cNvPr>
          <p:cNvSpPr txBox="1"/>
          <p:nvPr/>
        </p:nvSpPr>
        <p:spPr>
          <a:xfrm>
            <a:off x="5435960" y="2344115"/>
            <a:ext cx="1443317" cy="507831"/>
          </a:xfrm>
          <a:prstGeom prst="rect">
            <a:avLst/>
          </a:prstGeom>
          <a:noFill/>
        </p:spPr>
        <p:txBody>
          <a:bodyPr wrap="square" rtlCol="0">
            <a:spAutoFit/>
          </a:bodyPr>
          <a:lstStyle/>
          <a:p>
            <a:r>
              <a:rPr lang="en-US" sz="1350" dirty="0"/>
              <a:t>Retailer/Elevator Receipt</a:t>
            </a:r>
          </a:p>
        </p:txBody>
      </p:sp>
      <p:cxnSp>
        <p:nvCxnSpPr>
          <p:cNvPr id="10" name="Straight Arrow Connector 9">
            <a:extLst>
              <a:ext uri="{FF2B5EF4-FFF2-40B4-BE49-F238E27FC236}">
                <a16:creationId xmlns:a16="http://schemas.microsoft.com/office/drawing/2014/main" id="{5140946D-A439-4D5F-B3DE-61C1EAF0CB7E}"/>
              </a:ext>
            </a:extLst>
          </p:cNvPr>
          <p:cNvCxnSpPr>
            <a:cxnSpLocks/>
          </p:cNvCxnSpPr>
          <p:nvPr/>
        </p:nvCxnSpPr>
        <p:spPr>
          <a:xfrm>
            <a:off x="1587135" y="1185815"/>
            <a:ext cx="417016" cy="677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EC4F7B5-D08B-4C26-AC6E-076200F3F68A}"/>
              </a:ext>
            </a:extLst>
          </p:cNvPr>
          <p:cNvCxnSpPr>
            <a:cxnSpLocks/>
            <a:stCxn id="81" idx="2"/>
          </p:cNvCxnSpPr>
          <p:nvPr/>
        </p:nvCxnSpPr>
        <p:spPr>
          <a:xfrm>
            <a:off x="2610391" y="1644260"/>
            <a:ext cx="0" cy="100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9F038FD7-E42F-45B5-9D53-D1A8294321EC}"/>
              </a:ext>
            </a:extLst>
          </p:cNvPr>
          <p:cNvCxnSpPr>
            <a:cxnSpLocks/>
          </p:cNvCxnSpPr>
          <p:nvPr/>
        </p:nvCxnSpPr>
        <p:spPr>
          <a:xfrm>
            <a:off x="4140613" y="1380469"/>
            <a:ext cx="0" cy="27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FBC15546-0A53-416B-B17E-D1477C3009FE}"/>
              </a:ext>
            </a:extLst>
          </p:cNvPr>
          <p:cNvCxnSpPr>
            <a:cxnSpLocks/>
          </p:cNvCxnSpPr>
          <p:nvPr/>
        </p:nvCxnSpPr>
        <p:spPr>
          <a:xfrm flipH="1">
            <a:off x="4198000" y="2531314"/>
            <a:ext cx="1" cy="24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9466B5E8-BB4E-4445-BDB3-9EDE391FA64E}"/>
              </a:ext>
            </a:extLst>
          </p:cNvPr>
          <p:cNvCxnSpPr>
            <a:cxnSpLocks/>
          </p:cNvCxnSpPr>
          <p:nvPr/>
        </p:nvCxnSpPr>
        <p:spPr>
          <a:xfrm>
            <a:off x="4877908" y="3425624"/>
            <a:ext cx="401084" cy="454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E689239D-D090-45A0-8EF1-6DE61CE38D32}"/>
              </a:ext>
            </a:extLst>
          </p:cNvPr>
          <p:cNvCxnSpPr/>
          <p:nvPr/>
        </p:nvCxnSpPr>
        <p:spPr>
          <a:xfrm flipV="1">
            <a:off x="2504486" y="4223099"/>
            <a:ext cx="526151" cy="7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61EB472B-6DFD-4706-9AEC-46392FEC4B83}"/>
              </a:ext>
            </a:extLst>
          </p:cNvPr>
          <p:cNvCxnSpPr/>
          <p:nvPr/>
        </p:nvCxnSpPr>
        <p:spPr>
          <a:xfrm flipV="1">
            <a:off x="4259797" y="4205706"/>
            <a:ext cx="526151" cy="7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F78B54B8-9066-448B-B096-691C0927185D}"/>
              </a:ext>
            </a:extLst>
          </p:cNvPr>
          <p:cNvCxnSpPr>
            <a:cxnSpLocks/>
          </p:cNvCxnSpPr>
          <p:nvPr/>
        </p:nvCxnSpPr>
        <p:spPr>
          <a:xfrm>
            <a:off x="6007487" y="4203798"/>
            <a:ext cx="40059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0" name="Picture 2" descr="Image result for cloud software images">
            <a:extLst>
              <a:ext uri="{FF2B5EF4-FFF2-40B4-BE49-F238E27FC236}">
                <a16:creationId xmlns:a16="http://schemas.microsoft.com/office/drawing/2014/main" id="{A73BD234-EE76-4184-8AC0-895AF5CD47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2159" y="3817522"/>
            <a:ext cx="1348872" cy="892374"/>
          </a:xfrm>
          <a:prstGeom prst="rect">
            <a:avLst/>
          </a:prstGeom>
          <a:noFill/>
          <a:extLst>
            <a:ext uri="{909E8E84-426E-40DD-AFC4-6F175D3DCCD1}">
              <a14:hiddenFill xmlns:a14="http://schemas.microsoft.com/office/drawing/2010/main">
                <a:solidFill>
                  <a:srgbClr val="FFFFFF"/>
                </a:solidFill>
              </a14:hiddenFill>
            </a:ext>
          </a:extLst>
        </p:spPr>
      </p:pic>
      <p:sp>
        <p:nvSpPr>
          <p:cNvPr id="113" name="TextBox 112">
            <a:extLst>
              <a:ext uri="{FF2B5EF4-FFF2-40B4-BE49-F238E27FC236}">
                <a16:creationId xmlns:a16="http://schemas.microsoft.com/office/drawing/2014/main" id="{BB8D135D-2340-4107-AF0A-885621DDF42C}"/>
              </a:ext>
            </a:extLst>
          </p:cNvPr>
          <p:cNvSpPr txBox="1"/>
          <p:nvPr/>
        </p:nvSpPr>
        <p:spPr>
          <a:xfrm>
            <a:off x="1145180" y="4000840"/>
            <a:ext cx="1276294" cy="507831"/>
          </a:xfrm>
          <a:prstGeom prst="rect">
            <a:avLst/>
          </a:prstGeom>
          <a:noFill/>
        </p:spPr>
        <p:txBody>
          <a:bodyPr wrap="square" rtlCol="0">
            <a:spAutoFit/>
          </a:bodyPr>
          <a:lstStyle/>
          <a:p>
            <a:r>
              <a:rPr lang="en-US" sz="1350" dirty="0"/>
              <a:t>Crop Nutrition</a:t>
            </a:r>
          </a:p>
          <a:p>
            <a:r>
              <a:rPr lang="en-US" sz="1350" dirty="0"/>
              <a:t>Application</a:t>
            </a:r>
          </a:p>
        </p:txBody>
      </p:sp>
      <p:cxnSp>
        <p:nvCxnSpPr>
          <p:cNvPr id="118" name="Straight Arrow Connector 117">
            <a:extLst>
              <a:ext uri="{FF2B5EF4-FFF2-40B4-BE49-F238E27FC236}">
                <a16:creationId xmlns:a16="http://schemas.microsoft.com/office/drawing/2014/main" id="{1440E3EA-143A-4ECB-91F9-2A1CD26578A1}"/>
              </a:ext>
            </a:extLst>
          </p:cNvPr>
          <p:cNvCxnSpPr>
            <a:cxnSpLocks/>
          </p:cNvCxnSpPr>
          <p:nvPr/>
        </p:nvCxnSpPr>
        <p:spPr>
          <a:xfrm>
            <a:off x="3236473" y="2040882"/>
            <a:ext cx="350719" cy="5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402B0D5D-89A7-4FE5-B2FD-44B659E6EA9D}"/>
              </a:ext>
            </a:extLst>
          </p:cNvPr>
          <p:cNvCxnSpPr>
            <a:cxnSpLocks/>
          </p:cNvCxnSpPr>
          <p:nvPr/>
        </p:nvCxnSpPr>
        <p:spPr>
          <a:xfrm flipH="1">
            <a:off x="3614763" y="3539989"/>
            <a:ext cx="241618" cy="354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E89A995D-F4F3-4A67-9601-EC12B3FA29C6}"/>
              </a:ext>
            </a:extLst>
          </p:cNvPr>
          <p:cNvCxnSpPr>
            <a:cxnSpLocks/>
          </p:cNvCxnSpPr>
          <p:nvPr/>
        </p:nvCxnSpPr>
        <p:spPr>
          <a:xfrm flipH="1">
            <a:off x="2177493" y="3263178"/>
            <a:ext cx="1420633" cy="719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74" name="Straight Arrow Connector 7173">
            <a:extLst>
              <a:ext uri="{FF2B5EF4-FFF2-40B4-BE49-F238E27FC236}">
                <a16:creationId xmlns:a16="http://schemas.microsoft.com/office/drawing/2014/main" id="{B2E57B4A-FAB5-4F1E-938E-CE8FF7A458CB}"/>
              </a:ext>
            </a:extLst>
          </p:cNvPr>
          <p:cNvCxnSpPr/>
          <p:nvPr/>
        </p:nvCxnSpPr>
        <p:spPr>
          <a:xfrm flipH="1" flipV="1">
            <a:off x="6408078" y="2646580"/>
            <a:ext cx="388177" cy="1150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9CF7D55-F635-432F-86B5-C1E6325BF2AB}"/>
              </a:ext>
            </a:extLst>
          </p:cNvPr>
          <p:cNvCxnSpPr/>
          <p:nvPr/>
        </p:nvCxnSpPr>
        <p:spPr>
          <a:xfrm flipV="1">
            <a:off x="7579927" y="4124490"/>
            <a:ext cx="526151" cy="7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76" name="Straight Arrow Connector 7175">
            <a:extLst>
              <a:ext uri="{FF2B5EF4-FFF2-40B4-BE49-F238E27FC236}">
                <a16:creationId xmlns:a16="http://schemas.microsoft.com/office/drawing/2014/main" id="{EB4A243B-B2DE-4D26-8466-636D92A4A732}"/>
              </a:ext>
            </a:extLst>
          </p:cNvPr>
          <p:cNvCxnSpPr>
            <a:cxnSpLocks/>
          </p:cNvCxnSpPr>
          <p:nvPr/>
        </p:nvCxnSpPr>
        <p:spPr>
          <a:xfrm flipV="1">
            <a:off x="7137827" y="2375618"/>
            <a:ext cx="793361" cy="1518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CFDDBD53-87BF-43A5-ABFE-6FB80AE097FD}"/>
              </a:ext>
            </a:extLst>
          </p:cNvPr>
          <p:cNvCxnSpPr>
            <a:cxnSpLocks/>
          </p:cNvCxnSpPr>
          <p:nvPr/>
        </p:nvCxnSpPr>
        <p:spPr>
          <a:xfrm flipV="1">
            <a:off x="8500775" y="2341304"/>
            <a:ext cx="0" cy="1375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B55A82B0-7683-422B-87D9-AB81676E6443}"/>
              </a:ext>
            </a:extLst>
          </p:cNvPr>
          <p:cNvCxnSpPr>
            <a:cxnSpLocks/>
          </p:cNvCxnSpPr>
          <p:nvPr/>
        </p:nvCxnSpPr>
        <p:spPr>
          <a:xfrm flipV="1">
            <a:off x="6755776" y="2069879"/>
            <a:ext cx="963726" cy="13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0" name="TextBox 7179">
            <a:extLst>
              <a:ext uri="{FF2B5EF4-FFF2-40B4-BE49-F238E27FC236}">
                <a16:creationId xmlns:a16="http://schemas.microsoft.com/office/drawing/2014/main" id="{6F5E374E-5183-4AB9-978E-35DF5739554B}"/>
              </a:ext>
            </a:extLst>
          </p:cNvPr>
          <p:cNvSpPr txBox="1"/>
          <p:nvPr/>
        </p:nvSpPr>
        <p:spPr>
          <a:xfrm>
            <a:off x="5316446" y="157774"/>
            <a:ext cx="3195427" cy="553998"/>
          </a:xfrm>
          <a:prstGeom prst="rect">
            <a:avLst/>
          </a:prstGeom>
          <a:noFill/>
        </p:spPr>
        <p:txBody>
          <a:bodyPr wrap="none" rtlCol="0">
            <a:spAutoFit/>
          </a:bodyPr>
          <a:lstStyle/>
          <a:p>
            <a:r>
              <a:rPr lang="en-US" sz="3000" dirty="0"/>
              <a:t>The ‘Perfect’ Storm</a:t>
            </a:r>
          </a:p>
        </p:txBody>
      </p:sp>
      <p:cxnSp>
        <p:nvCxnSpPr>
          <p:cNvPr id="62" name="Straight Arrow Connector 61">
            <a:extLst>
              <a:ext uri="{FF2B5EF4-FFF2-40B4-BE49-F238E27FC236}">
                <a16:creationId xmlns:a16="http://schemas.microsoft.com/office/drawing/2014/main" id="{E057D663-2105-4CCF-82DA-F6C1C9C94FAB}"/>
              </a:ext>
            </a:extLst>
          </p:cNvPr>
          <p:cNvCxnSpPr>
            <a:cxnSpLocks/>
          </p:cNvCxnSpPr>
          <p:nvPr/>
        </p:nvCxnSpPr>
        <p:spPr>
          <a:xfrm flipH="1" flipV="1">
            <a:off x="6708572" y="2341304"/>
            <a:ext cx="1305461" cy="1443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1" name="Picture 2" descr="Image result for cloud software images">
            <a:extLst>
              <a:ext uri="{FF2B5EF4-FFF2-40B4-BE49-F238E27FC236}">
                <a16:creationId xmlns:a16="http://schemas.microsoft.com/office/drawing/2014/main" id="{EFDD6EF5-82D1-4201-8A72-799B4931E6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1528" y="1597474"/>
            <a:ext cx="1443318" cy="81304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Image result for cloud software images">
            <a:extLst>
              <a:ext uri="{FF2B5EF4-FFF2-40B4-BE49-F238E27FC236}">
                <a16:creationId xmlns:a16="http://schemas.microsoft.com/office/drawing/2014/main" id="{F6A32038-9B54-4333-A21D-49E73AAD1F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888" y="2514363"/>
            <a:ext cx="1443318" cy="813049"/>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35BCB1CF-2C02-410B-B0C4-74D0AEF03D0B}"/>
              </a:ext>
            </a:extLst>
          </p:cNvPr>
          <p:cNvSpPr txBox="1"/>
          <p:nvPr/>
        </p:nvSpPr>
        <p:spPr>
          <a:xfrm>
            <a:off x="1587135" y="3331502"/>
            <a:ext cx="1276294" cy="300082"/>
          </a:xfrm>
          <a:prstGeom prst="rect">
            <a:avLst/>
          </a:prstGeom>
          <a:noFill/>
        </p:spPr>
        <p:txBody>
          <a:bodyPr wrap="square" rtlCol="0">
            <a:spAutoFit/>
          </a:bodyPr>
          <a:lstStyle/>
          <a:p>
            <a:r>
              <a:rPr lang="en-US" sz="1350" dirty="0"/>
              <a:t>Weather</a:t>
            </a:r>
          </a:p>
        </p:txBody>
      </p:sp>
      <p:cxnSp>
        <p:nvCxnSpPr>
          <p:cNvPr id="73" name="Straight Arrow Connector 72">
            <a:extLst>
              <a:ext uri="{FF2B5EF4-FFF2-40B4-BE49-F238E27FC236}">
                <a16:creationId xmlns:a16="http://schemas.microsoft.com/office/drawing/2014/main" id="{A4229E5C-B223-4303-A024-FD8CDFC70076}"/>
              </a:ext>
            </a:extLst>
          </p:cNvPr>
          <p:cNvCxnSpPr>
            <a:cxnSpLocks/>
          </p:cNvCxnSpPr>
          <p:nvPr/>
        </p:nvCxnSpPr>
        <p:spPr>
          <a:xfrm flipH="1" flipV="1">
            <a:off x="2556524" y="3231458"/>
            <a:ext cx="783101" cy="705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4" name="Picture 2" descr="Image result for cloud software images">
            <a:extLst>
              <a:ext uri="{FF2B5EF4-FFF2-40B4-BE49-F238E27FC236}">
                <a16:creationId xmlns:a16="http://schemas.microsoft.com/office/drawing/2014/main" id="{A7D65858-8F0C-473D-AE32-86480F6769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2" y="2762202"/>
            <a:ext cx="1443318" cy="813049"/>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49E6D8C2-ADE4-4A4A-99E5-ADC19BF5275D}"/>
              </a:ext>
            </a:extLst>
          </p:cNvPr>
          <p:cNvSpPr txBox="1"/>
          <p:nvPr/>
        </p:nvSpPr>
        <p:spPr>
          <a:xfrm>
            <a:off x="381138" y="3492430"/>
            <a:ext cx="1276294" cy="300082"/>
          </a:xfrm>
          <a:prstGeom prst="rect">
            <a:avLst/>
          </a:prstGeom>
          <a:noFill/>
        </p:spPr>
        <p:txBody>
          <a:bodyPr wrap="square" rtlCol="0">
            <a:spAutoFit/>
          </a:bodyPr>
          <a:lstStyle/>
          <a:p>
            <a:r>
              <a:rPr lang="en-US" sz="1350" dirty="0"/>
              <a:t>Soil</a:t>
            </a:r>
          </a:p>
        </p:txBody>
      </p:sp>
      <p:cxnSp>
        <p:nvCxnSpPr>
          <p:cNvPr id="16" name="Straight Arrow Connector 15">
            <a:extLst>
              <a:ext uri="{FF2B5EF4-FFF2-40B4-BE49-F238E27FC236}">
                <a16:creationId xmlns:a16="http://schemas.microsoft.com/office/drawing/2014/main" id="{06478991-8094-4050-B4E8-66C4D22898FE}"/>
              </a:ext>
            </a:extLst>
          </p:cNvPr>
          <p:cNvCxnSpPr>
            <a:endCxn id="75" idx="0"/>
          </p:cNvCxnSpPr>
          <p:nvPr/>
        </p:nvCxnSpPr>
        <p:spPr>
          <a:xfrm flipH="1" flipV="1">
            <a:off x="1019285" y="3492430"/>
            <a:ext cx="326058" cy="543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FA3F4DF-06EE-4DEE-AD06-FFAFD761BA0E}"/>
              </a:ext>
            </a:extLst>
          </p:cNvPr>
          <p:cNvSpPr txBox="1"/>
          <p:nvPr/>
        </p:nvSpPr>
        <p:spPr>
          <a:xfrm>
            <a:off x="7963666" y="2410523"/>
            <a:ext cx="1037429" cy="507831"/>
          </a:xfrm>
          <a:prstGeom prst="rect">
            <a:avLst/>
          </a:prstGeom>
          <a:noFill/>
        </p:spPr>
        <p:txBody>
          <a:bodyPr wrap="square" rtlCol="0">
            <a:spAutoFit/>
          </a:bodyPr>
          <a:lstStyle/>
          <a:p>
            <a:r>
              <a:rPr lang="en-US" sz="1350" dirty="0"/>
              <a:t>Processor</a:t>
            </a:r>
          </a:p>
          <a:p>
            <a:r>
              <a:rPr lang="en-US" sz="1350" dirty="0"/>
              <a:t>Receipt</a:t>
            </a:r>
          </a:p>
        </p:txBody>
      </p:sp>
    </p:spTree>
    <p:extLst>
      <p:ext uri="{BB962C8B-B14F-4D97-AF65-F5344CB8AC3E}">
        <p14:creationId xmlns:p14="http://schemas.microsoft.com/office/powerpoint/2010/main" val="712051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US" dirty="0"/>
              <a:t>Dataset metadata</a:t>
            </a:r>
          </a:p>
        </p:txBody>
      </p:sp>
      <p:sp>
        <p:nvSpPr>
          <p:cNvPr id="26629" name="Content Placeholder 4"/>
          <p:cNvSpPr>
            <a:spLocks noGrp="1"/>
          </p:cNvSpPr>
          <p:nvPr>
            <p:ph type="body" idx="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9348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F3DE-0442-41B7-ADBF-E80B7D3A29C3}"/>
              </a:ext>
            </a:extLst>
          </p:cNvPr>
          <p:cNvSpPr>
            <a:spLocks noGrp="1"/>
          </p:cNvSpPr>
          <p:nvPr>
            <p:ph type="title"/>
          </p:nvPr>
        </p:nvSpPr>
        <p:spPr>
          <a:xfrm>
            <a:off x="628650" y="209550"/>
            <a:ext cx="7975666" cy="602486"/>
          </a:xfrm>
        </p:spPr>
        <p:txBody>
          <a:bodyPr>
            <a:normAutofit fontScale="90000"/>
          </a:bodyPr>
          <a:lstStyle/>
          <a:p>
            <a:r>
              <a:rPr lang="en-US" dirty="0"/>
              <a:t>Our Approach: 3+ years of work</a:t>
            </a:r>
          </a:p>
        </p:txBody>
      </p:sp>
      <p:graphicFrame>
        <p:nvGraphicFramePr>
          <p:cNvPr id="4" name="Content Placeholder 3">
            <a:extLst>
              <a:ext uri="{FF2B5EF4-FFF2-40B4-BE49-F238E27FC236}">
                <a16:creationId xmlns:a16="http://schemas.microsoft.com/office/drawing/2014/main" id="{39140B06-2D4E-4034-9479-EF09102A98F4}"/>
              </a:ext>
            </a:extLst>
          </p:cNvPr>
          <p:cNvGraphicFramePr>
            <a:graphicFrameLocks noGrp="1"/>
          </p:cNvGraphicFramePr>
          <p:nvPr>
            <p:ph idx="1"/>
          </p:nvPr>
        </p:nvGraphicFramePr>
        <p:xfrm>
          <a:off x="628649" y="972900"/>
          <a:ext cx="8216050" cy="350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nist">
            <a:extLst>
              <a:ext uri="{FF2B5EF4-FFF2-40B4-BE49-F238E27FC236}">
                <a16:creationId xmlns:a16="http://schemas.microsoft.com/office/drawing/2014/main" id="{F855394F-D6C2-43DB-B74C-B159FEC73F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833" y="2828904"/>
            <a:ext cx="1298106" cy="49352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75006808-BB2A-4ED4-BC28-40BBB078CC47}"/>
              </a:ext>
            </a:extLst>
          </p:cNvPr>
          <p:cNvCxnSpPr/>
          <p:nvPr/>
        </p:nvCxnSpPr>
        <p:spPr>
          <a:xfrm>
            <a:off x="-351693" y="5767864"/>
            <a:ext cx="678357" cy="321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2" descr="Lockheed Martin Logo | evolution history and meaning">
            <a:extLst>
              <a:ext uri="{FF2B5EF4-FFF2-40B4-BE49-F238E27FC236}">
                <a16:creationId xmlns:a16="http://schemas.microsoft.com/office/drawing/2014/main" id="{0FDDAA85-E857-450A-A63D-283D4D7BC5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563" y="2806628"/>
            <a:ext cx="2672195" cy="16701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gGateway &gt; News &gt; Communications Kit">
            <a:extLst>
              <a:ext uri="{FF2B5EF4-FFF2-40B4-BE49-F238E27FC236}">
                <a16:creationId xmlns:a16="http://schemas.microsoft.com/office/drawing/2014/main" id="{03ACFFB1-E367-41D7-930C-C371870C7E3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4538" y="2560095"/>
            <a:ext cx="1727743" cy="762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mical - EDI and B2B Solutions | Data Communication Solutions">
            <a:extLst>
              <a:ext uri="{FF2B5EF4-FFF2-40B4-BE49-F238E27FC236}">
                <a16:creationId xmlns:a16="http://schemas.microsoft.com/office/drawing/2014/main" id="{28FB45B3-1871-4C39-A2A0-44F184D49F4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6575" y="3528086"/>
            <a:ext cx="1249808" cy="64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39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B6D0-58AB-49B0-BDAD-9887B444F1D7}"/>
              </a:ext>
            </a:extLst>
          </p:cNvPr>
          <p:cNvSpPr>
            <a:spLocks noGrp="1"/>
          </p:cNvSpPr>
          <p:nvPr>
            <p:ph type="title"/>
          </p:nvPr>
        </p:nvSpPr>
        <p:spPr/>
        <p:txBody>
          <a:bodyPr/>
          <a:lstStyle/>
          <a:p>
            <a:r>
              <a:rPr lang="en-US" dirty="0"/>
              <a:t>FAIR Principles</a:t>
            </a:r>
          </a:p>
        </p:txBody>
      </p:sp>
      <p:sp>
        <p:nvSpPr>
          <p:cNvPr id="3" name="Content Placeholder 2">
            <a:extLst>
              <a:ext uri="{FF2B5EF4-FFF2-40B4-BE49-F238E27FC236}">
                <a16:creationId xmlns:a16="http://schemas.microsoft.com/office/drawing/2014/main" id="{AD5E8431-75A8-4109-B721-02B8D14360A6}"/>
              </a:ext>
            </a:extLst>
          </p:cNvPr>
          <p:cNvSpPr>
            <a:spLocks noGrp="1"/>
          </p:cNvSpPr>
          <p:nvPr>
            <p:ph idx="1"/>
          </p:nvPr>
        </p:nvSpPr>
        <p:spPr/>
        <p:txBody>
          <a:bodyPr/>
          <a:lstStyle/>
          <a:p>
            <a:pPr>
              <a:buFont typeface="Wingdings" panose="05000000000000000000" pitchFamily="2" charset="2"/>
              <a:buChar char="ü"/>
            </a:pPr>
            <a:r>
              <a:rPr lang="en-US" dirty="0"/>
              <a:t>Findable – Key Data Elements, Text to help search and match</a:t>
            </a:r>
          </a:p>
          <a:p>
            <a:r>
              <a:rPr lang="en-US" dirty="0"/>
              <a:t>Accessible – Security, Who to contact, Retrievable</a:t>
            </a:r>
          </a:p>
          <a:p>
            <a:pPr>
              <a:buFont typeface="Wingdings" panose="05000000000000000000" pitchFamily="2" charset="2"/>
              <a:buChar char="ü"/>
            </a:pPr>
            <a:r>
              <a:rPr lang="en-US" dirty="0"/>
              <a:t>Inter-operable – understand the format of the data</a:t>
            </a:r>
          </a:p>
          <a:p>
            <a:pPr>
              <a:buFont typeface="Wingdings" panose="05000000000000000000" pitchFamily="2" charset="2"/>
              <a:buChar char="ü"/>
            </a:pPr>
            <a:r>
              <a:rPr lang="en-US" dirty="0"/>
              <a:t>Reusable – richly described to articulate its value</a:t>
            </a:r>
          </a:p>
        </p:txBody>
      </p:sp>
      <p:sp>
        <p:nvSpPr>
          <p:cNvPr id="6" name="TextBox 5">
            <a:extLst>
              <a:ext uri="{FF2B5EF4-FFF2-40B4-BE49-F238E27FC236}">
                <a16:creationId xmlns:a16="http://schemas.microsoft.com/office/drawing/2014/main" id="{D8EECD4D-D87D-4198-8A08-589142B2AA65}"/>
              </a:ext>
            </a:extLst>
          </p:cNvPr>
          <p:cNvSpPr txBox="1"/>
          <p:nvPr/>
        </p:nvSpPr>
        <p:spPr>
          <a:xfrm>
            <a:off x="3962400" y="3930757"/>
            <a:ext cx="4570821" cy="300082"/>
          </a:xfrm>
          <a:prstGeom prst="rect">
            <a:avLst/>
          </a:prstGeom>
          <a:noFill/>
        </p:spPr>
        <p:txBody>
          <a:bodyPr wrap="square">
            <a:spAutoFit/>
          </a:bodyPr>
          <a:lstStyle/>
          <a:p>
            <a:r>
              <a:rPr lang="en-US" sz="1350" dirty="0"/>
              <a:t>https://www.go-fair.org/fair-principles/</a:t>
            </a:r>
          </a:p>
        </p:txBody>
      </p:sp>
    </p:spTree>
    <p:extLst>
      <p:ext uri="{BB962C8B-B14F-4D97-AF65-F5344CB8AC3E}">
        <p14:creationId xmlns:p14="http://schemas.microsoft.com/office/powerpoint/2010/main" val="397515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0276-7527-5167-E817-5AB1AD1DFED0}"/>
              </a:ext>
            </a:extLst>
          </p:cNvPr>
          <p:cNvSpPr>
            <a:spLocks noGrp="1"/>
          </p:cNvSpPr>
          <p:nvPr>
            <p:ph type="title"/>
          </p:nvPr>
        </p:nvSpPr>
        <p:spPr/>
        <p:txBody>
          <a:bodyPr/>
          <a:lstStyle/>
          <a:p>
            <a:r>
              <a:rPr lang="en-US" dirty="0"/>
              <a:t>Pilot Objectives</a:t>
            </a:r>
          </a:p>
        </p:txBody>
      </p:sp>
      <p:sp>
        <p:nvSpPr>
          <p:cNvPr id="3" name="Content Placeholder 2">
            <a:extLst>
              <a:ext uri="{FF2B5EF4-FFF2-40B4-BE49-F238E27FC236}">
                <a16:creationId xmlns:a16="http://schemas.microsoft.com/office/drawing/2014/main" id="{47A343AD-8AFF-AE75-1CFD-9C251C4B29D0}"/>
              </a:ext>
            </a:extLst>
          </p:cNvPr>
          <p:cNvSpPr>
            <a:spLocks noGrp="1"/>
          </p:cNvSpPr>
          <p:nvPr>
            <p:ph idx="1"/>
          </p:nvPr>
        </p:nvSpPr>
        <p:spPr>
          <a:xfrm>
            <a:off x="457200" y="1200151"/>
            <a:ext cx="8229600" cy="2819399"/>
          </a:xfrm>
        </p:spPr>
        <p:txBody>
          <a:bodyPr>
            <a:normAutofit fontScale="70000" lnSpcReduction="20000"/>
          </a:bodyPr>
          <a:lstStyle/>
          <a:p>
            <a:r>
              <a:rPr lang="en-US" dirty="0"/>
              <a:t>Develop the concepts and definitions of core traceability components:</a:t>
            </a:r>
          </a:p>
          <a:p>
            <a:pPr lvl="1"/>
            <a:r>
              <a:rPr lang="en-US" dirty="0"/>
              <a:t>CTE, Critical Tracking Events,</a:t>
            </a:r>
          </a:p>
          <a:p>
            <a:pPr lvl="1"/>
            <a:r>
              <a:rPr lang="en-US" dirty="0"/>
              <a:t>TRU, Traceable Resource Units</a:t>
            </a:r>
          </a:p>
          <a:p>
            <a:r>
              <a:rPr lang="en-US" dirty="0"/>
              <a:t>Develop implementations of the concepts applied to the Use Case of traceability of bulk commodity grains specifically corn and soybeans</a:t>
            </a:r>
          </a:p>
          <a:p>
            <a:r>
              <a:rPr lang="en-US" dirty="0"/>
              <a:t>Develop and test concepts for TRU management for this use case</a:t>
            </a:r>
          </a:p>
          <a:p>
            <a:r>
              <a:rPr lang="en-US" dirty="0"/>
              <a:t>Develop use cases to test metadata and Open API standards being developed to facilitate the discovery of relevant data contained in third party data repositories:</a:t>
            </a:r>
          </a:p>
          <a:p>
            <a:pPr lvl="1"/>
            <a:r>
              <a:rPr lang="en-US" dirty="0"/>
              <a:t>Combine yield monitor data</a:t>
            </a:r>
          </a:p>
          <a:p>
            <a:pPr lvl="1"/>
            <a:r>
              <a:rPr lang="en-US" dirty="0"/>
              <a:t>Grain cart load cell data</a:t>
            </a:r>
          </a:p>
          <a:p>
            <a:r>
              <a:rPr lang="en-US" dirty="0"/>
              <a:t>Develop specifications for Open API standards for the retrieval of specific data elements from these repositories</a:t>
            </a:r>
          </a:p>
          <a:p>
            <a:endParaRPr lang="en-US" dirty="0"/>
          </a:p>
        </p:txBody>
      </p:sp>
    </p:spTree>
    <p:extLst>
      <p:ext uri="{BB962C8B-B14F-4D97-AF65-F5344CB8AC3E}">
        <p14:creationId xmlns:p14="http://schemas.microsoft.com/office/powerpoint/2010/main" val="2038704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3B365-B5D0-405A-8A3A-435E25C4E9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3822B0B-AC46-4687-B978-B7353107AEEB}"/>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D46EE842-4F6A-4904-8668-C47557122DA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413696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0641-1519-416E-8D54-0BCBE6DCC1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930233-F1D6-4ED0-ABB7-6BE44537D2F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ACA31CB-7067-48D6-B416-1EC97122C4A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615768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5D86A9-25F2-45BB-BEF1-019D9109C999}"/>
              </a:ext>
            </a:extLst>
          </p:cNvPr>
          <p:cNvSpPr/>
          <p:nvPr/>
        </p:nvSpPr>
        <p:spPr>
          <a:xfrm>
            <a:off x="3200400" y="971550"/>
            <a:ext cx="3276600" cy="34686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540D7-3B44-484C-9609-C198CB8E4E50}"/>
              </a:ext>
            </a:extLst>
          </p:cNvPr>
          <p:cNvSpPr>
            <a:spLocks noGrp="1"/>
          </p:cNvSpPr>
          <p:nvPr>
            <p:ph type="title"/>
          </p:nvPr>
        </p:nvSpPr>
        <p:spPr/>
        <p:txBody>
          <a:bodyPr/>
          <a:lstStyle/>
          <a:p>
            <a:r>
              <a:rPr lang="en-US" dirty="0"/>
              <a:t>GitHub Review</a:t>
            </a:r>
          </a:p>
        </p:txBody>
      </p:sp>
      <p:sp>
        <p:nvSpPr>
          <p:cNvPr id="4" name="Slide Number Placeholder 3">
            <a:extLst>
              <a:ext uri="{FF2B5EF4-FFF2-40B4-BE49-F238E27FC236}">
                <a16:creationId xmlns:a16="http://schemas.microsoft.com/office/drawing/2014/main" id="{177AAA6A-3570-4974-B372-C4275036DAC9}"/>
              </a:ext>
            </a:extLst>
          </p:cNvPr>
          <p:cNvSpPr>
            <a:spLocks noGrp="1"/>
          </p:cNvSpPr>
          <p:nvPr>
            <p:ph type="sldNum" sz="quarter" idx="4"/>
          </p:nvPr>
        </p:nvSpPr>
        <p:spPr/>
        <p:txBody>
          <a:bodyPr/>
          <a:lstStyle/>
          <a:p>
            <a:pPr>
              <a:defRPr/>
            </a:pPr>
            <a:fld id="{ADE3A8B2-84D3-49A8-8E03-921EE22FAEA7}" type="slidenum">
              <a:rPr lang="en-US" kern="0" smtClean="0"/>
              <a:pPr>
                <a:defRPr/>
              </a:pPr>
              <a:t>42</a:t>
            </a:fld>
            <a:endParaRPr lang="en-US" kern="0" dirty="0"/>
          </a:p>
        </p:txBody>
      </p:sp>
      <p:sp>
        <p:nvSpPr>
          <p:cNvPr id="10" name="Content Placeholder 9">
            <a:extLst>
              <a:ext uri="{FF2B5EF4-FFF2-40B4-BE49-F238E27FC236}">
                <a16:creationId xmlns:a16="http://schemas.microsoft.com/office/drawing/2014/main" id="{FCBAEC26-3044-4C6F-B73A-A3062E91C1ED}"/>
              </a:ext>
            </a:extLst>
          </p:cNvPr>
          <p:cNvSpPr>
            <a:spLocks noGrp="1"/>
          </p:cNvSpPr>
          <p:nvPr>
            <p:ph idx="1"/>
          </p:nvPr>
        </p:nvSpPr>
        <p:spPr>
          <a:xfrm>
            <a:off x="457200" y="1200151"/>
            <a:ext cx="2514600" cy="3124199"/>
          </a:xfrm>
        </p:spPr>
        <p:txBody>
          <a:bodyPr/>
          <a:lstStyle/>
          <a:p>
            <a:r>
              <a:rPr lang="en-US" dirty="0"/>
              <a:t>Schema </a:t>
            </a:r>
          </a:p>
          <a:p>
            <a:r>
              <a:rPr lang="en-US" dirty="0"/>
              <a:t>Example for processed data</a:t>
            </a:r>
          </a:p>
        </p:txBody>
      </p:sp>
      <p:pic>
        <p:nvPicPr>
          <p:cNvPr id="11" name="Picture 2" descr="DataLinkedBetweenReposDeploymentDiagram">
            <a:extLst>
              <a:ext uri="{FF2B5EF4-FFF2-40B4-BE49-F238E27FC236}">
                <a16:creationId xmlns:a16="http://schemas.microsoft.com/office/drawing/2014/main" id="{767E00B7-E189-41FF-A5E1-996D2F6568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827" y="1352550"/>
            <a:ext cx="5526750" cy="308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941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US" dirty="0"/>
              <a:t>Use cases</a:t>
            </a:r>
          </a:p>
        </p:txBody>
      </p:sp>
      <p:sp>
        <p:nvSpPr>
          <p:cNvPr id="26629" name="Content Placeholder 4"/>
          <p:cNvSpPr>
            <a:spLocks noGrp="1"/>
          </p:cNvSpPr>
          <p:nvPr>
            <p:ph type="body" idx="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68266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C939-782B-4DA2-B923-F5634CB548FE}"/>
              </a:ext>
            </a:extLst>
          </p:cNvPr>
          <p:cNvSpPr>
            <a:spLocks noGrp="1"/>
          </p:cNvSpPr>
          <p:nvPr>
            <p:ph type="title"/>
          </p:nvPr>
        </p:nvSpPr>
        <p:spPr/>
        <p:txBody>
          <a:bodyPr>
            <a:normAutofit fontScale="90000"/>
          </a:bodyPr>
          <a:lstStyle/>
          <a:p>
            <a:br>
              <a:rPr lang="en-US" dirty="0"/>
            </a:br>
            <a:br>
              <a:rPr lang="en-US" dirty="0"/>
            </a:br>
            <a:endParaRPr lang="en-US" dirty="0"/>
          </a:p>
        </p:txBody>
      </p:sp>
      <p:pic>
        <p:nvPicPr>
          <p:cNvPr id="5" name="Content Placeholder 4" descr="Table&#10;&#10;Description automatically generated with medium confidence">
            <a:extLst>
              <a:ext uri="{FF2B5EF4-FFF2-40B4-BE49-F238E27FC236}">
                <a16:creationId xmlns:a16="http://schemas.microsoft.com/office/drawing/2014/main" id="{E561372C-93DD-426F-B474-8BF866CC9A7F}"/>
              </a:ext>
            </a:extLst>
          </p:cNvPr>
          <p:cNvPicPr>
            <a:picLocks noGrp="1" noChangeAspect="1"/>
          </p:cNvPicPr>
          <p:nvPr>
            <p:ph idx="4294967295"/>
          </p:nvPr>
        </p:nvPicPr>
        <p:blipFill>
          <a:blip r:embed="rId2"/>
          <a:stretch>
            <a:fillRect/>
          </a:stretch>
        </p:blipFill>
        <p:spPr>
          <a:xfrm>
            <a:off x="3962400" y="514350"/>
            <a:ext cx="5108575" cy="3394075"/>
          </a:xfrm>
        </p:spPr>
      </p:pic>
      <p:sp>
        <p:nvSpPr>
          <p:cNvPr id="3" name="TextBox 2">
            <a:extLst>
              <a:ext uri="{FF2B5EF4-FFF2-40B4-BE49-F238E27FC236}">
                <a16:creationId xmlns:a16="http://schemas.microsoft.com/office/drawing/2014/main" id="{C2360CFE-8463-4602-88C5-73EFC3DCD98E}"/>
              </a:ext>
            </a:extLst>
          </p:cNvPr>
          <p:cNvSpPr txBox="1"/>
          <p:nvPr/>
        </p:nvSpPr>
        <p:spPr>
          <a:xfrm>
            <a:off x="486313" y="514350"/>
            <a:ext cx="3476087" cy="4401205"/>
          </a:xfrm>
          <a:prstGeom prst="rect">
            <a:avLst/>
          </a:prstGeom>
          <a:noFill/>
        </p:spPr>
        <p:txBody>
          <a:bodyPr wrap="square" rtlCol="0">
            <a:spAutoFit/>
          </a:bodyPr>
          <a:lstStyle/>
          <a:p>
            <a:r>
              <a:rPr lang="en-US" sz="3200" b="1" dirty="0">
                <a:solidFill>
                  <a:schemeClr val="tx2"/>
                </a:solidFill>
              </a:rPr>
              <a:t>Improvements to Business Processes </a:t>
            </a:r>
          </a:p>
          <a:p>
            <a:endParaRPr lang="en-US" dirty="0"/>
          </a:p>
          <a:p>
            <a:r>
              <a:rPr lang="en-US" dirty="0"/>
              <a:t>Since we know planting records…</a:t>
            </a:r>
          </a:p>
          <a:p>
            <a:endParaRPr lang="en-US" dirty="0"/>
          </a:p>
          <a:p>
            <a:pPr marL="285750" indent="-285750">
              <a:buFont typeface="Arial" panose="020B0604020202020204" pitchFamily="34" charset="0"/>
              <a:buChar char="•"/>
            </a:pPr>
            <a:r>
              <a:rPr lang="en-US" dirty="0"/>
              <a:t>No need to identify product during tissue sampling</a:t>
            </a:r>
          </a:p>
          <a:p>
            <a:pPr marL="285750" indent="-285750">
              <a:buFont typeface="Arial" panose="020B0604020202020204" pitchFamily="34" charset="0"/>
              <a:buChar char="•"/>
            </a:pPr>
            <a:r>
              <a:rPr lang="en-US" dirty="0"/>
              <a:t>No need to identify product during harvest operations</a:t>
            </a:r>
          </a:p>
          <a:p>
            <a:pPr marL="285750" indent="-285750">
              <a:buFont typeface="Arial" panose="020B0604020202020204" pitchFamily="34" charset="0"/>
              <a:buChar char="•"/>
            </a:pPr>
            <a:r>
              <a:rPr lang="en-US" dirty="0"/>
              <a:t>Better inventory management including segregation of premium commodities</a:t>
            </a:r>
          </a:p>
          <a:p>
            <a:endParaRPr lang="en-US" dirty="0"/>
          </a:p>
          <a:p>
            <a:endParaRPr lang="en-US" dirty="0"/>
          </a:p>
        </p:txBody>
      </p:sp>
    </p:spTree>
    <p:extLst>
      <p:ext uri="{BB962C8B-B14F-4D97-AF65-F5344CB8AC3E}">
        <p14:creationId xmlns:p14="http://schemas.microsoft.com/office/powerpoint/2010/main" val="1552152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42950"/>
            <a:ext cx="3429000" cy="2454806"/>
          </a:xfrm>
        </p:spPr>
        <p:txBody>
          <a:bodyPr>
            <a:normAutofit fontScale="90000"/>
          </a:bodyPr>
          <a:lstStyle/>
          <a:p>
            <a:r>
              <a:rPr lang="en-US" dirty="0"/>
              <a:t>Sharing of Datasets</a:t>
            </a:r>
            <a:br>
              <a:rPr lang="en-US" dirty="0"/>
            </a:br>
            <a:br>
              <a:rPr lang="en-US" dirty="0"/>
            </a:br>
            <a:r>
              <a:rPr lang="en-US" sz="3100" dirty="0"/>
              <a:t>Farmer needs a consistent experience</a:t>
            </a:r>
          </a:p>
        </p:txBody>
      </p:sp>
      <p:sp>
        <p:nvSpPr>
          <p:cNvPr id="4" name="Slide Number Placeholder 3"/>
          <p:cNvSpPr>
            <a:spLocks noGrp="1"/>
          </p:cNvSpPr>
          <p:nvPr>
            <p:ph type="sldNum" sz="quarter" idx="4"/>
          </p:nvPr>
        </p:nvSpPr>
        <p:spPr>
          <a:xfrm>
            <a:off x="8077200" y="14288"/>
            <a:ext cx="1066800" cy="246062"/>
          </a:xfrm>
          <a:prstGeom prst="rect">
            <a:avLst/>
          </a:prstGeo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45</a:t>
            </a:fld>
            <a:endParaRPr kumimoji="0" lang="en-US" sz="1400" b="1" i="0" u="none" strike="noStrike" kern="0" cap="none" spc="0" normalizeH="0" baseline="0" noProof="0" dirty="0">
              <a:ln>
                <a:noFill/>
              </a:ln>
              <a:solidFill>
                <a:srgbClr val="FFFFFF"/>
              </a:solidFill>
              <a:effectLst/>
              <a:uLnTx/>
              <a:uFillTx/>
            </a:endParaRPr>
          </a:p>
        </p:txBody>
      </p:sp>
      <p:pic>
        <p:nvPicPr>
          <p:cNvPr id="5" name="Content Placeholder 8" descr="A picture containing diagram&#10;&#10;Description automatically generated">
            <a:extLst>
              <a:ext uri="{FF2B5EF4-FFF2-40B4-BE49-F238E27FC236}">
                <a16:creationId xmlns:a16="http://schemas.microsoft.com/office/drawing/2014/main" id="{A046E10B-3DFF-44C5-B03F-144B0FE242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101937" y="44316"/>
            <a:ext cx="5042063" cy="5202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0EBF7D-BC08-4EE0-BD99-2334728397D3}"/>
              </a:ext>
            </a:extLst>
          </p:cNvPr>
          <p:cNvSpPr txBox="1"/>
          <p:nvPr/>
        </p:nvSpPr>
        <p:spPr>
          <a:xfrm>
            <a:off x="5638800" y="145018"/>
            <a:ext cx="685800" cy="369332"/>
          </a:xfrm>
          <a:prstGeom prst="rect">
            <a:avLst/>
          </a:prstGeom>
          <a:noFill/>
        </p:spPr>
        <p:txBody>
          <a:bodyPr wrap="square">
            <a:spAutoFit/>
          </a:bodyPr>
          <a:lstStyle/>
          <a:p>
            <a:r>
              <a:rPr lang="en-US" sz="1800" b="1" dirty="0">
                <a:solidFill>
                  <a:schemeClr val="tx2"/>
                </a:solidFill>
              </a:rPr>
              <a:t>Raw</a:t>
            </a:r>
            <a:endParaRPr lang="en-US" b="1" dirty="0">
              <a:solidFill>
                <a:schemeClr val="tx2"/>
              </a:solidFill>
            </a:endParaRPr>
          </a:p>
        </p:txBody>
      </p:sp>
      <p:sp>
        <p:nvSpPr>
          <p:cNvPr id="8" name="TextBox 7">
            <a:extLst>
              <a:ext uri="{FF2B5EF4-FFF2-40B4-BE49-F238E27FC236}">
                <a16:creationId xmlns:a16="http://schemas.microsoft.com/office/drawing/2014/main" id="{17CA499C-6B41-4C05-A1C6-AB0B304F6CE2}"/>
              </a:ext>
            </a:extLst>
          </p:cNvPr>
          <p:cNvSpPr txBox="1"/>
          <p:nvPr/>
        </p:nvSpPr>
        <p:spPr>
          <a:xfrm>
            <a:off x="6670703" y="145018"/>
            <a:ext cx="1190760" cy="369332"/>
          </a:xfrm>
          <a:prstGeom prst="rect">
            <a:avLst/>
          </a:prstGeom>
          <a:noFill/>
        </p:spPr>
        <p:txBody>
          <a:bodyPr wrap="square">
            <a:spAutoFit/>
          </a:bodyPr>
          <a:lstStyle/>
          <a:p>
            <a:r>
              <a:rPr lang="en-US" sz="1800" b="1" dirty="0">
                <a:solidFill>
                  <a:schemeClr val="tx2"/>
                </a:solidFill>
              </a:rPr>
              <a:t>Processed</a:t>
            </a:r>
            <a:endParaRPr lang="en-US" b="1" dirty="0">
              <a:solidFill>
                <a:schemeClr val="tx2"/>
              </a:solidFill>
            </a:endParaRPr>
          </a:p>
        </p:txBody>
      </p:sp>
      <p:sp>
        <p:nvSpPr>
          <p:cNvPr id="9" name="TextBox 8">
            <a:extLst>
              <a:ext uri="{FF2B5EF4-FFF2-40B4-BE49-F238E27FC236}">
                <a16:creationId xmlns:a16="http://schemas.microsoft.com/office/drawing/2014/main" id="{A4DAE7EB-F1D4-4CCB-ADFA-13997BCCF696}"/>
              </a:ext>
            </a:extLst>
          </p:cNvPr>
          <p:cNvSpPr txBox="1"/>
          <p:nvPr/>
        </p:nvSpPr>
        <p:spPr>
          <a:xfrm>
            <a:off x="8041037" y="137319"/>
            <a:ext cx="1190760" cy="369332"/>
          </a:xfrm>
          <a:prstGeom prst="rect">
            <a:avLst/>
          </a:prstGeom>
          <a:noFill/>
        </p:spPr>
        <p:txBody>
          <a:bodyPr wrap="square">
            <a:spAutoFit/>
          </a:bodyPr>
          <a:lstStyle/>
          <a:p>
            <a:r>
              <a:rPr lang="en-US" sz="1800" b="1" dirty="0">
                <a:solidFill>
                  <a:schemeClr val="tx2"/>
                </a:solidFill>
              </a:rPr>
              <a:t>Summary</a:t>
            </a:r>
            <a:endParaRPr lang="en-US" b="1" dirty="0">
              <a:solidFill>
                <a:schemeClr val="tx2"/>
              </a:solidFill>
            </a:endParaRPr>
          </a:p>
        </p:txBody>
      </p:sp>
    </p:spTree>
    <p:extLst>
      <p:ext uri="{BB962C8B-B14F-4D97-AF65-F5344CB8AC3E}">
        <p14:creationId xmlns:p14="http://schemas.microsoft.com/office/powerpoint/2010/main" val="281282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93D3-0FB0-4C29-AA54-D1869E677D7A}"/>
              </a:ext>
            </a:extLst>
          </p:cNvPr>
          <p:cNvSpPr>
            <a:spLocks noGrp="1"/>
          </p:cNvSpPr>
          <p:nvPr>
            <p:ph type="title"/>
          </p:nvPr>
        </p:nvSpPr>
        <p:spPr>
          <a:xfrm>
            <a:off x="457200" y="438150"/>
            <a:ext cx="8229600" cy="857250"/>
          </a:xfrm>
        </p:spPr>
        <p:txBody>
          <a:bodyPr>
            <a:noAutofit/>
          </a:bodyPr>
          <a:lstStyle/>
          <a:p>
            <a:r>
              <a:rPr lang="en-US" sz="3200" dirty="0"/>
              <a:t>Findable</a:t>
            </a:r>
            <a:endParaRPr lang="en-US" sz="2400" dirty="0"/>
          </a:p>
        </p:txBody>
      </p:sp>
      <p:pic>
        <p:nvPicPr>
          <p:cNvPr id="5" name="Content Placeholder 4" descr="Diagram&#10;&#10;Description automatically generated">
            <a:extLst>
              <a:ext uri="{FF2B5EF4-FFF2-40B4-BE49-F238E27FC236}">
                <a16:creationId xmlns:a16="http://schemas.microsoft.com/office/drawing/2014/main" id="{EC44B10F-E929-4183-894C-DF5333AD47F1}"/>
              </a:ext>
            </a:extLst>
          </p:cNvPr>
          <p:cNvPicPr>
            <a:picLocks noGrp="1" noChangeAspect="1"/>
          </p:cNvPicPr>
          <p:nvPr>
            <p:ph idx="1"/>
          </p:nvPr>
        </p:nvPicPr>
        <p:blipFill>
          <a:blip r:embed="rId2"/>
          <a:stretch>
            <a:fillRect/>
          </a:stretch>
        </p:blipFill>
        <p:spPr>
          <a:xfrm>
            <a:off x="2667000" y="0"/>
            <a:ext cx="6463805" cy="5251238"/>
          </a:xfrm>
        </p:spPr>
      </p:pic>
      <p:sp>
        <p:nvSpPr>
          <p:cNvPr id="6" name="TextBox 5">
            <a:extLst>
              <a:ext uri="{FF2B5EF4-FFF2-40B4-BE49-F238E27FC236}">
                <a16:creationId xmlns:a16="http://schemas.microsoft.com/office/drawing/2014/main" id="{823DB30C-7D01-484E-8DCF-1589D176D1A6}"/>
              </a:ext>
            </a:extLst>
          </p:cNvPr>
          <p:cNvSpPr txBox="1"/>
          <p:nvPr/>
        </p:nvSpPr>
        <p:spPr>
          <a:xfrm>
            <a:off x="457200" y="1559937"/>
            <a:ext cx="2506558" cy="1754326"/>
          </a:xfrm>
          <a:prstGeom prst="rect">
            <a:avLst/>
          </a:prstGeom>
          <a:noFill/>
        </p:spPr>
        <p:txBody>
          <a:bodyPr wrap="square">
            <a:spAutoFit/>
          </a:bodyPr>
          <a:lstStyle/>
          <a:p>
            <a:pPr marL="285750" indent="-285750">
              <a:buFont typeface="Arial" panose="020B0604020202020204" pitchFamily="34" charset="0"/>
              <a:buChar char="•"/>
            </a:pPr>
            <a:r>
              <a:rPr lang="en-US" sz="1800" dirty="0"/>
              <a:t>Product recall, locate origin of aflatoxin</a:t>
            </a:r>
          </a:p>
          <a:p>
            <a:pPr marL="285750" indent="-285750">
              <a:buFont typeface="Arial" panose="020B0604020202020204" pitchFamily="34" charset="0"/>
              <a:buChar char="•"/>
            </a:pPr>
            <a:r>
              <a:rPr lang="en-US" sz="1800" dirty="0"/>
              <a:t>Federated search across several Cloud Platforms</a:t>
            </a:r>
          </a:p>
          <a:p>
            <a:pPr marL="285750" indent="-285750">
              <a:buFont typeface="Arial" panose="020B0604020202020204" pitchFamily="34" charset="0"/>
              <a:buChar char="•"/>
            </a:pPr>
            <a:r>
              <a:rPr lang="en-US" sz="1800" dirty="0"/>
              <a:t>Peer-to-Peer</a:t>
            </a:r>
            <a:endParaRPr lang="en-US" dirty="0"/>
          </a:p>
        </p:txBody>
      </p:sp>
    </p:spTree>
    <p:extLst>
      <p:ext uri="{BB962C8B-B14F-4D97-AF65-F5344CB8AC3E}">
        <p14:creationId xmlns:p14="http://schemas.microsoft.com/office/powerpoint/2010/main" val="4196233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90780A4-BEA1-26F0-CDE5-027148171B61}"/>
              </a:ext>
            </a:extLst>
          </p:cNvPr>
          <p:cNvSpPr>
            <a:spLocks noGrp="1"/>
          </p:cNvSpPr>
          <p:nvPr>
            <p:ph type="subTitle" idx="1"/>
          </p:nvPr>
        </p:nvSpPr>
        <p:spPr>
          <a:xfrm>
            <a:off x="1371600" y="2190750"/>
            <a:ext cx="6400800" cy="1809750"/>
          </a:xfrm>
        </p:spPr>
        <p:txBody>
          <a:bodyPr>
            <a:normAutofit/>
          </a:bodyPr>
          <a:lstStyle/>
          <a:p>
            <a:r>
              <a:rPr lang="en-US" dirty="0"/>
              <a:t>Next steps for completed Digital Resources</a:t>
            </a:r>
          </a:p>
        </p:txBody>
      </p:sp>
      <p:sp>
        <p:nvSpPr>
          <p:cNvPr id="4" name="Slide Number Placeholder 3">
            <a:extLst>
              <a:ext uri="{FF2B5EF4-FFF2-40B4-BE49-F238E27FC236}">
                <a16:creationId xmlns:a16="http://schemas.microsoft.com/office/drawing/2014/main" id="{F58C97E9-F6D2-92C6-15FA-9613CB9D0C12}"/>
              </a:ext>
            </a:extLst>
          </p:cNvPr>
          <p:cNvSpPr>
            <a:spLocks noGrp="1"/>
          </p:cNvSpPr>
          <p:nvPr>
            <p:ph type="sldNum" sz="quarter" idx="4"/>
          </p:nvPr>
        </p:nvSpPr>
        <p:spPr/>
        <p:txBody>
          <a:bodyPr/>
          <a:lstStyle/>
          <a:p>
            <a:pPr>
              <a:defRPr/>
            </a:pPr>
            <a:fld id="{ADE3A8B2-84D3-49A8-8E03-921EE22FAEA7}" type="slidenum">
              <a:rPr lang="en-US" kern="0" smtClean="0"/>
              <a:pPr>
                <a:defRPr/>
              </a:pPr>
              <a:t>47</a:t>
            </a:fld>
            <a:endParaRPr lang="en-US" kern="0" dirty="0"/>
          </a:p>
        </p:txBody>
      </p:sp>
      <p:sp>
        <p:nvSpPr>
          <p:cNvPr id="5" name="Title 4">
            <a:extLst>
              <a:ext uri="{FF2B5EF4-FFF2-40B4-BE49-F238E27FC236}">
                <a16:creationId xmlns:a16="http://schemas.microsoft.com/office/drawing/2014/main" id="{4085ADCE-CAD1-9506-98B4-FDD35826CBB9}"/>
              </a:ext>
            </a:extLst>
          </p:cNvPr>
          <p:cNvSpPr>
            <a:spLocks noGrp="1"/>
          </p:cNvSpPr>
          <p:nvPr>
            <p:ph type="title"/>
          </p:nvPr>
        </p:nvSpPr>
        <p:spPr/>
        <p:txBody>
          <a:bodyPr/>
          <a:lstStyle/>
          <a:p>
            <a:r>
              <a:rPr lang="en-US" dirty="0"/>
              <a:t>Driving Implementation </a:t>
            </a:r>
          </a:p>
        </p:txBody>
      </p:sp>
    </p:spTree>
    <p:extLst>
      <p:ext uri="{BB962C8B-B14F-4D97-AF65-F5344CB8AC3E}">
        <p14:creationId xmlns:p14="http://schemas.microsoft.com/office/powerpoint/2010/main" val="1775649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6CD337D-02A8-00EE-F32E-7E09B5D44694}"/>
              </a:ext>
            </a:extLst>
          </p:cNvPr>
          <p:cNvSpPr>
            <a:spLocks noGrp="1"/>
          </p:cNvSpPr>
          <p:nvPr>
            <p:ph type="subTitle" idx="1"/>
          </p:nvPr>
        </p:nvSpPr>
        <p:spPr/>
        <p:txBody>
          <a:bodyPr/>
          <a:lstStyle/>
          <a:p>
            <a:r>
              <a:rPr lang="en-US" dirty="0"/>
              <a:t>Process for identifying, submitting, updating controlled vocabularies</a:t>
            </a:r>
          </a:p>
        </p:txBody>
      </p:sp>
      <p:sp>
        <p:nvSpPr>
          <p:cNvPr id="3" name="Slide Number Placeholder 2">
            <a:extLst>
              <a:ext uri="{FF2B5EF4-FFF2-40B4-BE49-F238E27FC236}">
                <a16:creationId xmlns:a16="http://schemas.microsoft.com/office/drawing/2014/main" id="{2268876D-CF8A-B955-BE56-D487B074A00A}"/>
              </a:ext>
            </a:extLst>
          </p:cNvPr>
          <p:cNvSpPr>
            <a:spLocks noGrp="1"/>
          </p:cNvSpPr>
          <p:nvPr>
            <p:ph type="sldNum" sz="quarter" idx="4"/>
          </p:nvPr>
        </p:nvSpPr>
        <p:spPr/>
        <p:txBody>
          <a:bodyPr/>
          <a:lstStyle/>
          <a:p>
            <a:pPr>
              <a:defRPr/>
            </a:pPr>
            <a:fld id="{ADE3A8B2-84D3-49A8-8E03-921EE22FAEA7}" type="slidenum">
              <a:rPr lang="en-US" kern="0" smtClean="0"/>
              <a:pPr>
                <a:defRPr/>
              </a:pPr>
              <a:t>48</a:t>
            </a:fld>
            <a:endParaRPr lang="en-US" kern="0" dirty="0"/>
          </a:p>
        </p:txBody>
      </p:sp>
      <p:sp>
        <p:nvSpPr>
          <p:cNvPr id="4" name="Title 3">
            <a:extLst>
              <a:ext uri="{FF2B5EF4-FFF2-40B4-BE49-F238E27FC236}">
                <a16:creationId xmlns:a16="http://schemas.microsoft.com/office/drawing/2014/main" id="{59278ABD-630E-3428-4AB3-3AFAD10319C8}"/>
              </a:ext>
            </a:extLst>
          </p:cNvPr>
          <p:cNvSpPr>
            <a:spLocks noGrp="1"/>
          </p:cNvSpPr>
          <p:nvPr>
            <p:ph type="title"/>
          </p:nvPr>
        </p:nvSpPr>
        <p:spPr/>
        <p:txBody>
          <a:bodyPr/>
          <a:lstStyle/>
          <a:p>
            <a:r>
              <a:rPr lang="en-US" dirty="0" err="1"/>
              <a:t>Agrisemantics</a:t>
            </a:r>
            <a:endParaRPr lang="en-US" dirty="0"/>
          </a:p>
        </p:txBody>
      </p:sp>
    </p:spTree>
    <p:extLst>
      <p:ext uri="{BB962C8B-B14F-4D97-AF65-F5344CB8AC3E}">
        <p14:creationId xmlns:p14="http://schemas.microsoft.com/office/powerpoint/2010/main" val="1920918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FE56E7-6E11-A3BE-C1AE-7C3574295EF5}"/>
              </a:ext>
            </a:extLst>
          </p:cNvPr>
          <p:cNvSpPr>
            <a:spLocks noGrp="1"/>
          </p:cNvSpPr>
          <p:nvPr>
            <p:ph type="title"/>
          </p:nvPr>
        </p:nvSpPr>
        <p:spPr>
          <a:xfrm>
            <a:off x="152400" y="0"/>
            <a:ext cx="8229600" cy="857250"/>
          </a:xfrm>
        </p:spPr>
        <p:txBody>
          <a:bodyPr/>
          <a:lstStyle/>
          <a:p>
            <a:r>
              <a:rPr lang="en-US" dirty="0" err="1"/>
              <a:t>Agrisemantics</a:t>
            </a:r>
            <a:r>
              <a:rPr lang="en-US" dirty="0"/>
              <a:t> Submission</a:t>
            </a:r>
          </a:p>
        </p:txBody>
      </p:sp>
      <p:sp>
        <p:nvSpPr>
          <p:cNvPr id="3" name="Slide Number Placeholder 2">
            <a:extLst>
              <a:ext uri="{FF2B5EF4-FFF2-40B4-BE49-F238E27FC236}">
                <a16:creationId xmlns:a16="http://schemas.microsoft.com/office/drawing/2014/main" id="{1FDCBA1F-36BE-0417-4D48-26BC18E24D4D}"/>
              </a:ext>
            </a:extLst>
          </p:cNvPr>
          <p:cNvSpPr>
            <a:spLocks noGrp="1"/>
          </p:cNvSpPr>
          <p:nvPr>
            <p:ph type="sldNum" sz="quarter" idx="4"/>
          </p:nvPr>
        </p:nvSpPr>
        <p:spPr/>
        <p:txBody>
          <a:bodyPr/>
          <a:lstStyle/>
          <a:p>
            <a:pPr>
              <a:defRPr/>
            </a:pPr>
            <a:fld id="{ADE3A8B2-84D3-49A8-8E03-921EE22FAEA7}" type="slidenum">
              <a:rPr lang="en-US" kern="0" smtClean="0"/>
              <a:pPr>
                <a:defRPr/>
              </a:pPr>
              <a:t>49</a:t>
            </a:fld>
            <a:endParaRPr lang="en-US" kern="0" dirty="0"/>
          </a:p>
        </p:txBody>
      </p:sp>
      <p:pic>
        <p:nvPicPr>
          <p:cNvPr id="4" name="Picture 3">
            <a:extLst>
              <a:ext uri="{FF2B5EF4-FFF2-40B4-BE49-F238E27FC236}">
                <a16:creationId xmlns:a16="http://schemas.microsoft.com/office/drawing/2014/main" id="{E5FB8185-4580-9865-63E4-941E4F3F1EBD}"/>
              </a:ext>
            </a:extLst>
          </p:cNvPr>
          <p:cNvPicPr>
            <a:picLocks noChangeAspect="1"/>
          </p:cNvPicPr>
          <p:nvPr/>
        </p:nvPicPr>
        <p:blipFill rotWithShape="1">
          <a:blip r:embed="rId2">
            <a:extLst>
              <a:ext uri="{28A0092B-C50C-407E-A947-70E740481C1C}">
                <a14:useLocalDpi xmlns:a14="http://schemas.microsoft.com/office/drawing/2010/main" val="0"/>
              </a:ext>
            </a:extLst>
          </a:blip>
          <a:srcRect t="7222" b="7222"/>
          <a:stretch/>
        </p:blipFill>
        <p:spPr>
          <a:xfrm>
            <a:off x="228600" y="742950"/>
            <a:ext cx="9144000" cy="3962400"/>
          </a:xfrm>
          <a:prstGeom prst="rect">
            <a:avLst/>
          </a:prstGeom>
        </p:spPr>
      </p:pic>
    </p:spTree>
    <p:extLst>
      <p:ext uri="{BB962C8B-B14F-4D97-AF65-F5344CB8AC3E}">
        <p14:creationId xmlns:p14="http://schemas.microsoft.com/office/powerpoint/2010/main" val="202049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A099-7686-C53A-559D-029DAFBEB302}"/>
              </a:ext>
            </a:extLst>
          </p:cNvPr>
          <p:cNvSpPr>
            <a:spLocks noGrp="1"/>
          </p:cNvSpPr>
          <p:nvPr>
            <p:ph type="title"/>
          </p:nvPr>
        </p:nvSpPr>
        <p:spPr/>
        <p:txBody>
          <a:bodyPr/>
          <a:lstStyle/>
          <a:p>
            <a:r>
              <a:rPr lang="en-US" dirty="0"/>
              <a:t>Harvesting System Used in Pilot</a:t>
            </a:r>
          </a:p>
        </p:txBody>
      </p:sp>
      <p:pic>
        <p:nvPicPr>
          <p:cNvPr id="4" name="Picture 3">
            <a:extLst>
              <a:ext uri="{FF2B5EF4-FFF2-40B4-BE49-F238E27FC236}">
                <a16:creationId xmlns:a16="http://schemas.microsoft.com/office/drawing/2014/main" id="{05B25C92-C07B-A27C-A483-6E4DDF0D0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19" y="1218697"/>
            <a:ext cx="8843963" cy="1271588"/>
          </a:xfrm>
          <a:prstGeom prst="rect">
            <a:avLst/>
          </a:prstGeom>
        </p:spPr>
      </p:pic>
    </p:spTree>
    <p:extLst>
      <p:ext uri="{BB962C8B-B14F-4D97-AF65-F5344CB8AC3E}">
        <p14:creationId xmlns:p14="http://schemas.microsoft.com/office/powerpoint/2010/main" val="10775284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6178BDA-A37A-1872-DA40-C1594E4F71A4}"/>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E5CADB7C-A3B1-4EAD-8021-57A1F3FC8D42}"/>
              </a:ext>
            </a:extLst>
          </p:cNvPr>
          <p:cNvSpPr>
            <a:spLocks noGrp="1"/>
          </p:cNvSpPr>
          <p:nvPr>
            <p:ph type="sldNum" sz="quarter" idx="4"/>
          </p:nvPr>
        </p:nvSpPr>
        <p:spPr/>
        <p:txBody>
          <a:bodyPr/>
          <a:lstStyle/>
          <a:p>
            <a:pPr>
              <a:defRPr/>
            </a:pPr>
            <a:fld id="{ADE3A8B2-84D3-49A8-8E03-921EE22FAEA7}" type="slidenum">
              <a:rPr lang="en-US" kern="0" smtClean="0"/>
              <a:pPr>
                <a:defRPr/>
              </a:pPr>
              <a:t>50</a:t>
            </a:fld>
            <a:endParaRPr lang="en-US" kern="0" dirty="0"/>
          </a:p>
        </p:txBody>
      </p:sp>
      <p:sp>
        <p:nvSpPr>
          <p:cNvPr id="4" name="Title 3">
            <a:extLst>
              <a:ext uri="{FF2B5EF4-FFF2-40B4-BE49-F238E27FC236}">
                <a16:creationId xmlns:a16="http://schemas.microsoft.com/office/drawing/2014/main" id="{73D240BB-EA73-0EB2-4862-D2C6F944632D}"/>
              </a:ext>
            </a:extLst>
          </p:cNvPr>
          <p:cNvSpPr>
            <a:spLocks noGrp="1"/>
          </p:cNvSpPr>
          <p:nvPr>
            <p:ph type="title"/>
          </p:nvPr>
        </p:nvSpPr>
        <p:spPr/>
        <p:txBody>
          <a:bodyPr/>
          <a:lstStyle/>
          <a:p>
            <a:r>
              <a:rPr lang="en-US" dirty="0"/>
              <a:t>Future Working Groups</a:t>
            </a:r>
          </a:p>
        </p:txBody>
      </p:sp>
    </p:spTree>
    <p:extLst>
      <p:ext uri="{BB962C8B-B14F-4D97-AF65-F5344CB8AC3E}">
        <p14:creationId xmlns:p14="http://schemas.microsoft.com/office/powerpoint/2010/main" val="127938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2D5C7E-8A25-2F09-FEE5-87FDDD6FD06C}"/>
              </a:ext>
            </a:extLst>
          </p:cNvPr>
          <p:cNvSpPr>
            <a:spLocks noGrp="1"/>
          </p:cNvSpPr>
          <p:nvPr>
            <p:ph type="sldNum" sz="quarter" idx="4"/>
          </p:nvPr>
        </p:nvSpPr>
        <p:spPr/>
        <p:txBody>
          <a:bodyPr/>
          <a:lstStyle/>
          <a:p>
            <a:pPr>
              <a:defRPr/>
            </a:pPr>
            <a:fld id="{ADE3A8B2-84D3-49A8-8E03-921EE22FAEA7}" type="slidenum">
              <a:rPr lang="en-US" kern="0" smtClean="0"/>
              <a:pPr>
                <a:defRPr/>
              </a:pPr>
              <a:t>51</a:t>
            </a:fld>
            <a:endParaRPr lang="en-US" kern="0" dirty="0"/>
          </a:p>
        </p:txBody>
      </p:sp>
      <p:pic>
        <p:nvPicPr>
          <p:cNvPr id="6" name="Picture 5">
            <a:extLst>
              <a:ext uri="{FF2B5EF4-FFF2-40B4-BE49-F238E27FC236}">
                <a16:creationId xmlns:a16="http://schemas.microsoft.com/office/drawing/2014/main" id="{CCCAAE1D-8747-E6B9-294F-0DE9F11B8936}"/>
              </a:ext>
            </a:extLst>
          </p:cNvPr>
          <p:cNvPicPr>
            <a:picLocks noChangeAspect="1"/>
          </p:cNvPicPr>
          <p:nvPr/>
        </p:nvPicPr>
        <p:blipFill>
          <a:blip r:embed="rId2"/>
          <a:stretch>
            <a:fillRect/>
          </a:stretch>
        </p:blipFill>
        <p:spPr>
          <a:xfrm>
            <a:off x="462054" y="0"/>
            <a:ext cx="8219891" cy="5146539"/>
          </a:xfrm>
          <a:prstGeom prst="rect">
            <a:avLst/>
          </a:prstGeom>
        </p:spPr>
      </p:pic>
      <p:sp>
        <p:nvSpPr>
          <p:cNvPr id="7" name="Rectangle 6">
            <a:extLst>
              <a:ext uri="{FF2B5EF4-FFF2-40B4-BE49-F238E27FC236}">
                <a16:creationId xmlns:a16="http://schemas.microsoft.com/office/drawing/2014/main" id="{D2CE71D9-EF46-A80F-0BC4-C96040CBE77F}"/>
              </a:ext>
            </a:extLst>
          </p:cNvPr>
          <p:cNvSpPr/>
          <p:nvPr/>
        </p:nvSpPr>
        <p:spPr>
          <a:xfrm>
            <a:off x="1991109" y="666750"/>
            <a:ext cx="623455" cy="609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D30C5B-B003-2C20-F9FC-2B4BF1931D0E}"/>
              </a:ext>
            </a:extLst>
          </p:cNvPr>
          <p:cNvSpPr/>
          <p:nvPr/>
        </p:nvSpPr>
        <p:spPr>
          <a:xfrm>
            <a:off x="1392140" y="1164710"/>
            <a:ext cx="623455" cy="609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43F742-4770-5567-B764-959A0D5D3BF5}"/>
              </a:ext>
            </a:extLst>
          </p:cNvPr>
          <p:cNvSpPr/>
          <p:nvPr/>
        </p:nvSpPr>
        <p:spPr>
          <a:xfrm>
            <a:off x="6937849" y="553567"/>
            <a:ext cx="754381" cy="73761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15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91DD-4E5E-8EC0-5A9E-7645A47A09EE}"/>
              </a:ext>
            </a:extLst>
          </p:cNvPr>
          <p:cNvSpPr>
            <a:spLocks noGrp="1"/>
          </p:cNvSpPr>
          <p:nvPr>
            <p:ph type="title"/>
          </p:nvPr>
        </p:nvSpPr>
        <p:spPr/>
        <p:txBody>
          <a:bodyPr>
            <a:normAutofit/>
          </a:bodyPr>
          <a:lstStyle/>
          <a:p>
            <a:r>
              <a:rPr lang="en-US" dirty="0"/>
              <a:t>Pilot System Requirements</a:t>
            </a:r>
          </a:p>
        </p:txBody>
      </p:sp>
      <p:sp>
        <p:nvSpPr>
          <p:cNvPr id="3" name="Content Placeholder 2">
            <a:extLst>
              <a:ext uri="{FF2B5EF4-FFF2-40B4-BE49-F238E27FC236}">
                <a16:creationId xmlns:a16="http://schemas.microsoft.com/office/drawing/2014/main" id="{1569FF91-91CB-3B4C-D1AA-C973B6816E0B}"/>
              </a:ext>
            </a:extLst>
          </p:cNvPr>
          <p:cNvSpPr>
            <a:spLocks noGrp="1"/>
          </p:cNvSpPr>
          <p:nvPr>
            <p:ph idx="1"/>
          </p:nvPr>
        </p:nvSpPr>
        <p:spPr>
          <a:xfrm>
            <a:off x="457200" y="1200151"/>
            <a:ext cx="8229600" cy="3124199"/>
          </a:xfrm>
        </p:spPr>
        <p:txBody>
          <a:bodyPr>
            <a:normAutofit fontScale="92500" lnSpcReduction="20000"/>
          </a:bodyPr>
          <a:lstStyle/>
          <a:p>
            <a:r>
              <a:rPr lang="en-US" sz="1800" dirty="0"/>
              <a:t>Mobile Device</a:t>
            </a:r>
          </a:p>
          <a:p>
            <a:pPr lvl="1"/>
            <a:r>
              <a:rPr lang="en-US" sz="1600" dirty="0"/>
              <a:t>Create CTEs for all transfer events,</a:t>
            </a:r>
          </a:p>
          <a:p>
            <a:pPr lvl="1"/>
            <a:r>
              <a:rPr lang="en-US" sz="1600" dirty="0"/>
              <a:t>Create and manage active TRUs for all containers/vehicles</a:t>
            </a:r>
          </a:p>
          <a:p>
            <a:pPr lvl="1"/>
            <a:r>
              <a:rPr lang="en-US" sz="1600" dirty="0"/>
              <a:t>Record relevant key data elements and attach to appropriate TRU</a:t>
            </a:r>
          </a:p>
          <a:p>
            <a:r>
              <a:rPr lang="en-US" sz="1800" dirty="0"/>
              <a:t>System Server</a:t>
            </a:r>
          </a:p>
          <a:p>
            <a:pPr lvl="1"/>
            <a:r>
              <a:rPr lang="en-US" sz="1600" dirty="0"/>
              <a:t>Maintain a repository of all containers used in the harvest</a:t>
            </a:r>
          </a:p>
          <a:p>
            <a:pPr lvl="1"/>
            <a:r>
              <a:rPr lang="en-US" sz="1600" dirty="0"/>
              <a:t>Maintain a real time “state” of each container,</a:t>
            </a:r>
          </a:p>
          <a:p>
            <a:pPr lvl="1"/>
            <a:r>
              <a:rPr lang="en-US" sz="1600" dirty="0"/>
              <a:t>Maintain an log of key events for each container in the system</a:t>
            </a:r>
          </a:p>
          <a:p>
            <a:pPr lvl="1"/>
            <a:r>
              <a:rPr lang="en-US" sz="1600" dirty="0"/>
              <a:t>Implement API(s) for interaction with:</a:t>
            </a:r>
          </a:p>
          <a:p>
            <a:pPr lvl="2"/>
            <a:r>
              <a:rPr lang="en-US" sz="1400" dirty="0"/>
              <a:t>Other “linked” systems</a:t>
            </a:r>
          </a:p>
          <a:p>
            <a:pPr lvl="3"/>
            <a:r>
              <a:rPr lang="en-US" sz="1400" dirty="0"/>
              <a:t>Containers</a:t>
            </a:r>
          </a:p>
          <a:p>
            <a:pPr lvl="3"/>
            <a:r>
              <a:rPr lang="en-US" sz="1400" dirty="0"/>
              <a:t>Linking TRUs</a:t>
            </a:r>
          </a:p>
          <a:p>
            <a:pPr lvl="2"/>
            <a:r>
              <a:rPr lang="en-US" sz="1400" dirty="0"/>
              <a:t>Data repositories containing key data elements </a:t>
            </a:r>
          </a:p>
        </p:txBody>
      </p:sp>
    </p:spTree>
    <p:extLst>
      <p:ext uri="{BB962C8B-B14F-4D97-AF65-F5344CB8AC3E}">
        <p14:creationId xmlns:p14="http://schemas.microsoft.com/office/powerpoint/2010/main" val="159669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FC66-EECD-4233-5FBD-BCB2077E400B}"/>
              </a:ext>
            </a:extLst>
          </p:cNvPr>
          <p:cNvSpPr>
            <a:spLocks noGrp="1"/>
          </p:cNvSpPr>
          <p:nvPr>
            <p:ph type="title"/>
          </p:nvPr>
        </p:nvSpPr>
        <p:spPr/>
        <p:txBody>
          <a:bodyPr/>
          <a:lstStyle/>
          <a:p>
            <a:r>
              <a:rPr lang="en-US" dirty="0"/>
              <a:t>TRU Management Rules</a:t>
            </a:r>
          </a:p>
        </p:txBody>
      </p:sp>
      <p:sp>
        <p:nvSpPr>
          <p:cNvPr id="3" name="Content Placeholder 2">
            <a:extLst>
              <a:ext uri="{FF2B5EF4-FFF2-40B4-BE49-F238E27FC236}">
                <a16:creationId xmlns:a16="http://schemas.microsoft.com/office/drawing/2014/main" id="{DAEEE330-FA0B-0B51-0F51-F2EE279FC7AA}"/>
              </a:ext>
            </a:extLst>
          </p:cNvPr>
          <p:cNvSpPr>
            <a:spLocks noGrp="1"/>
          </p:cNvSpPr>
          <p:nvPr>
            <p:ph idx="1"/>
          </p:nvPr>
        </p:nvSpPr>
        <p:spPr/>
        <p:txBody>
          <a:bodyPr/>
          <a:lstStyle/>
          <a:p>
            <a:r>
              <a:rPr lang="en-US" dirty="0"/>
              <a:t>Each container will be associated to multiple TRUs during a harvest season</a:t>
            </a:r>
          </a:p>
          <a:p>
            <a:r>
              <a:rPr lang="en-US" dirty="0"/>
              <a:t>At any time a container will be associated with </a:t>
            </a:r>
            <a:r>
              <a:rPr lang="en-US" u="sng" dirty="0"/>
              <a:t>only</a:t>
            </a:r>
            <a:r>
              <a:rPr lang="en-US" dirty="0"/>
              <a:t> one TRU (active TRU)</a:t>
            </a:r>
          </a:p>
          <a:p>
            <a:r>
              <a:rPr lang="en-US" dirty="0"/>
              <a:t>Each container is responsible for its TRU management</a:t>
            </a:r>
          </a:p>
          <a:p>
            <a:pPr lvl="1"/>
            <a:r>
              <a:rPr lang="en-US" dirty="0"/>
              <a:t>Defining new TRUs</a:t>
            </a:r>
          </a:p>
          <a:p>
            <a:pPr lvl="1"/>
            <a:r>
              <a:rPr lang="en-US" dirty="0"/>
              <a:t>Publishing its current active TRU to the rest of the harvesting system</a:t>
            </a:r>
          </a:p>
        </p:txBody>
      </p:sp>
    </p:spTree>
    <p:extLst>
      <p:ext uri="{BB962C8B-B14F-4D97-AF65-F5344CB8AC3E}">
        <p14:creationId xmlns:p14="http://schemas.microsoft.com/office/powerpoint/2010/main" val="4215263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68946-553C-807A-EBEF-EB8FDEE3498D}"/>
              </a:ext>
            </a:extLst>
          </p:cNvPr>
          <p:cNvSpPr>
            <a:spLocks noGrp="1"/>
          </p:cNvSpPr>
          <p:nvPr>
            <p:ph type="title"/>
          </p:nvPr>
        </p:nvSpPr>
        <p:spPr/>
        <p:txBody>
          <a:bodyPr/>
          <a:lstStyle/>
          <a:p>
            <a:r>
              <a:rPr lang="en-US" dirty="0"/>
              <a:t>Implementation Hardware</a:t>
            </a:r>
          </a:p>
        </p:txBody>
      </p:sp>
      <p:sp>
        <p:nvSpPr>
          <p:cNvPr id="3" name="Content Placeholder 2">
            <a:extLst>
              <a:ext uri="{FF2B5EF4-FFF2-40B4-BE49-F238E27FC236}">
                <a16:creationId xmlns:a16="http://schemas.microsoft.com/office/drawing/2014/main" id="{B372C9F9-CDDD-1EB9-2B29-19A2D54A4121}"/>
              </a:ext>
            </a:extLst>
          </p:cNvPr>
          <p:cNvSpPr>
            <a:spLocks noGrp="1"/>
          </p:cNvSpPr>
          <p:nvPr>
            <p:ph idx="1"/>
          </p:nvPr>
        </p:nvSpPr>
        <p:spPr>
          <a:xfrm>
            <a:off x="457200" y="1200151"/>
            <a:ext cx="8229600" cy="3124199"/>
          </a:xfrm>
        </p:spPr>
        <p:txBody>
          <a:bodyPr>
            <a:normAutofit fontScale="85000" lnSpcReduction="20000"/>
          </a:bodyPr>
          <a:lstStyle/>
          <a:p>
            <a:r>
              <a:rPr lang="en-US" dirty="0"/>
              <a:t>Mobile Devices</a:t>
            </a:r>
          </a:p>
          <a:p>
            <a:pPr lvl="1"/>
            <a:r>
              <a:rPr lang="en-US" dirty="0"/>
              <a:t>Android Tablet – Samsung Active3 (1)</a:t>
            </a:r>
          </a:p>
          <a:p>
            <a:pPr lvl="1"/>
            <a:r>
              <a:rPr lang="en-US" dirty="0"/>
              <a:t>Android Phone – Samsung S10 (2)</a:t>
            </a:r>
          </a:p>
          <a:p>
            <a:pPr lvl="1"/>
            <a:r>
              <a:rPr lang="en-US" dirty="0"/>
              <a:t>Specs:</a:t>
            </a:r>
          </a:p>
          <a:p>
            <a:pPr lvl="2"/>
            <a:r>
              <a:rPr lang="en-US" dirty="0"/>
              <a:t>GPS</a:t>
            </a:r>
          </a:p>
          <a:p>
            <a:pPr lvl="2"/>
            <a:r>
              <a:rPr lang="en-US" dirty="0"/>
              <a:t>SQL Lite </a:t>
            </a:r>
            <a:r>
              <a:rPr lang="en-US" dirty="0" err="1"/>
              <a:t>db</a:t>
            </a:r>
            <a:endParaRPr lang="en-US" dirty="0"/>
          </a:p>
          <a:p>
            <a:r>
              <a:rPr lang="en-US" dirty="0"/>
              <a:t>Server</a:t>
            </a:r>
          </a:p>
          <a:p>
            <a:pPr lvl="1"/>
            <a:r>
              <a:rPr lang="en-US" dirty="0"/>
              <a:t>AWS Serverless</a:t>
            </a:r>
          </a:p>
          <a:p>
            <a:pPr lvl="2"/>
            <a:r>
              <a:rPr lang="en-US" dirty="0" err="1"/>
              <a:t>Postgress</a:t>
            </a:r>
            <a:r>
              <a:rPr lang="en-US" dirty="0"/>
              <a:t> </a:t>
            </a:r>
            <a:r>
              <a:rPr lang="en-US" dirty="0" err="1"/>
              <a:t>db</a:t>
            </a:r>
            <a:endParaRPr lang="en-US" dirty="0"/>
          </a:p>
          <a:p>
            <a:pPr lvl="1"/>
            <a:r>
              <a:rPr lang="en-US" dirty="0"/>
              <a:t>AWS Gateway API</a:t>
            </a:r>
          </a:p>
          <a:p>
            <a:pPr lvl="1"/>
            <a:r>
              <a:rPr lang="en-US" dirty="0"/>
              <a:t>Lambda functions (Python v3.7)</a:t>
            </a:r>
          </a:p>
        </p:txBody>
      </p:sp>
    </p:spTree>
    <p:extLst>
      <p:ext uri="{BB962C8B-B14F-4D97-AF65-F5344CB8AC3E}">
        <p14:creationId xmlns:p14="http://schemas.microsoft.com/office/powerpoint/2010/main" val="46179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B370-9656-2DF5-82F4-ADC62551FFE9}"/>
              </a:ext>
            </a:extLst>
          </p:cNvPr>
          <p:cNvSpPr>
            <a:spLocks noGrp="1"/>
          </p:cNvSpPr>
          <p:nvPr>
            <p:ph type="title"/>
          </p:nvPr>
        </p:nvSpPr>
        <p:spPr/>
        <p:txBody>
          <a:bodyPr/>
          <a:lstStyle/>
          <a:p>
            <a:r>
              <a:rPr lang="en-US" dirty="0"/>
              <a:t>Pilot Results</a:t>
            </a:r>
          </a:p>
        </p:txBody>
      </p:sp>
      <p:sp>
        <p:nvSpPr>
          <p:cNvPr id="4" name="Slide Number Placeholder 3">
            <a:extLst>
              <a:ext uri="{FF2B5EF4-FFF2-40B4-BE49-F238E27FC236}">
                <a16:creationId xmlns:a16="http://schemas.microsoft.com/office/drawing/2014/main" id="{9AF22E53-6CED-2307-2B2E-00FAFA4D926E}"/>
              </a:ext>
            </a:extLst>
          </p:cNvPr>
          <p:cNvSpPr>
            <a:spLocks noGrp="1"/>
          </p:cNvSpPr>
          <p:nvPr>
            <p:ph type="sldNum" sz="quarter" idx="4"/>
          </p:nvPr>
        </p:nvSpPr>
        <p:spPr/>
        <p:txBody>
          <a:bodyPr/>
          <a:lstStyle/>
          <a:p>
            <a:pPr>
              <a:defRPr/>
            </a:pPr>
            <a:fld id="{ADE3A8B2-84D3-49A8-8E03-921EE22FAEA7}" type="slidenum">
              <a:rPr lang="en-US" kern="0" smtClean="0"/>
              <a:pPr>
                <a:defRPr/>
              </a:pPr>
              <a:t>9</a:t>
            </a:fld>
            <a:endParaRPr lang="en-US" kern="0" dirty="0"/>
          </a:p>
        </p:txBody>
      </p:sp>
      <p:pic>
        <p:nvPicPr>
          <p:cNvPr id="6" name="Picture 5">
            <a:extLst>
              <a:ext uri="{FF2B5EF4-FFF2-40B4-BE49-F238E27FC236}">
                <a16:creationId xmlns:a16="http://schemas.microsoft.com/office/drawing/2014/main" id="{00FACC0A-3E1D-BFD1-4FE2-00B77FA2E981}"/>
              </a:ext>
            </a:extLst>
          </p:cNvPr>
          <p:cNvPicPr>
            <a:picLocks noChangeAspect="1"/>
          </p:cNvPicPr>
          <p:nvPr/>
        </p:nvPicPr>
        <p:blipFill rotWithShape="1">
          <a:blip r:embed="rId2"/>
          <a:srcRect t="44074" r="39167" b="27778"/>
          <a:stretch/>
        </p:blipFill>
        <p:spPr>
          <a:xfrm>
            <a:off x="246805" y="1352550"/>
            <a:ext cx="8650389" cy="2251471"/>
          </a:xfrm>
          <a:prstGeom prst="rect">
            <a:avLst/>
          </a:prstGeom>
        </p:spPr>
      </p:pic>
    </p:spTree>
    <p:extLst>
      <p:ext uri="{BB962C8B-B14F-4D97-AF65-F5344CB8AC3E}">
        <p14:creationId xmlns:p14="http://schemas.microsoft.com/office/powerpoint/2010/main" val="22027838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6269</TotalTime>
  <Words>1540</Words>
  <Application>Microsoft Macintosh PowerPoint</Application>
  <PresentationFormat>On-screen Show (16:9)</PresentationFormat>
  <Paragraphs>382</Paragraphs>
  <Slides>51</Slides>
  <Notes>10</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-apple-system</vt:lpstr>
      <vt:lpstr>Arial</vt:lpstr>
      <vt:lpstr>Calibri</vt:lpstr>
      <vt:lpstr>Open Sans</vt:lpstr>
      <vt:lpstr>Wingdings</vt:lpstr>
      <vt:lpstr>Custom Design</vt:lpstr>
      <vt:lpstr>Data Linking Subcommittee</vt:lpstr>
      <vt:lpstr>Agenda</vt:lpstr>
      <vt:lpstr>2022 Grain Traceability Pilot</vt:lpstr>
      <vt:lpstr>Pilot Objectives</vt:lpstr>
      <vt:lpstr>Harvesting System Used in Pilot</vt:lpstr>
      <vt:lpstr>Pilot System Requirements</vt:lpstr>
      <vt:lpstr>TRU Management Rules</vt:lpstr>
      <vt:lpstr>Implementation Hardware</vt:lpstr>
      <vt:lpstr>Pilot Results</vt:lpstr>
      <vt:lpstr>Pilot Results (con’t)</vt:lpstr>
      <vt:lpstr>Visualization Challenge</vt:lpstr>
      <vt:lpstr>Lessons Learned</vt:lpstr>
      <vt:lpstr>Transfer CTE Fundamentals</vt:lpstr>
      <vt:lpstr>Container Proximity Detection</vt:lpstr>
      <vt:lpstr>Data Linking API</vt:lpstr>
      <vt:lpstr>TRU Linking</vt:lpstr>
      <vt:lpstr>TRU Linking</vt:lpstr>
      <vt:lpstr>Implementation Technical Issues</vt:lpstr>
      <vt:lpstr>Opportunities for Innovation</vt:lpstr>
      <vt:lpstr>WG20 Traceability API Project Overview</vt:lpstr>
      <vt:lpstr>API track</vt:lpstr>
      <vt:lpstr>PowerPoint Presentation</vt:lpstr>
      <vt:lpstr>Dataset Metadata</vt:lpstr>
      <vt:lpstr>Background</vt:lpstr>
      <vt:lpstr>Precision Agricultural</vt:lpstr>
      <vt:lpstr>Mixed Fleets </vt:lpstr>
      <vt:lpstr>Supply Chain pressures</vt:lpstr>
      <vt:lpstr>Agricultural Lifecycle</vt:lpstr>
      <vt:lpstr>State of Precision Ag</vt:lpstr>
      <vt:lpstr>Product driven approach</vt:lpstr>
      <vt:lpstr>Closed Loop Approach</vt:lpstr>
      <vt:lpstr>Product Centric View</vt:lpstr>
      <vt:lpstr>Data linking</vt:lpstr>
      <vt:lpstr>Different types of Linked Data</vt:lpstr>
      <vt:lpstr>‘Simple’ Harvesting Use Case</vt:lpstr>
      <vt:lpstr>PowerPoint Presentation</vt:lpstr>
      <vt:lpstr>Dataset metadata</vt:lpstr>
      <vt:lpstr>Our Approach: 3+ years of work</vt:lpstr>
      <vt:lpstr>FAIR Principles</vt:lpstr>
      <vt:lpstr>PowerPoint Presentation</vt:lpstr>
      <vt:lpstr>PowerPoint Presentation</vt:lpstr>
      <vt:lpstr>GitHub Review</vt:lpstr>
      <vt:lpstr>Use cases</vt:lpstr>
      <vt:lpstr>  </vt:lpstr>
      <vt:lpstr>Sharing of Datasets  Farmer needs a consistent experience</vt:lpstr>
      <vt:lpstr>Findable</vt:lpstr>
      <vt:lpstr>Driving Implementation </vt:lpstr>
      <vt:lpstr>Agrisemantics</vt:lpstr>
      <vt:lpstr>Agrisemantics Submission</vt:lpstr>
      <vt:lpstr>Future Working Groups</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Pollard</dc:creator>
  <cp:lastModifiedBy>Wallace, Evan K. (Fed)</cp:lastModifiedBy>
  <cp:revision>155</cp:revision>
  <cp:lastPrinted>2013-03-18T17:39:17Z</cp:lastPrinted>
  <dcterms:created xsi:type="dcterms:W3CDTF">2013-03-13T19:30:33Z</dcterms:created>
  <dcterms:modified xsi:type="dcterms:W3CDTF">2022-11-15T16:53:15Z</dcterms:modified>
</cp:coreProperties>
</file>