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8" r:id="rId2"/>
    <p:sldId id="335" r:id="rId3"/>
    <p:sldId id="336" r:id="rId4"/>
    <p:sldId id="337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</p14:sldIdLst>
        </p14:section>
        <p14:section name="Untitled Section" id="{1E9DB855-6DE6-534A-B971-D270129F30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>
        <p:scale>
          <a:sx n="72" d="100"/>
          <a:sy n="72" d="100"/>
        </p:scale>
        <p:origin x="-629" y="6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22061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1/18/2017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5538</TotalTime>
  <Words>7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Title</vt:lpstr>
      <vt:lpstr>Text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117</cp:revision>
  <cp:lastPrinted>2013-03-18T17:39:17Z</cp:lastPrinted>
  <dcterms:created xsi:type="dcterms:W3CDTF">2013-03-13T19:30:33Z</dcterms:created>
  <dcterms:modified xsi:type="dcterms:W3CDTF">2017-01-18T15:12:16Z</dcterms:modified>
</cp:coreProperties>
</file>